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3300"/>
    <a:srgbClr val="66FF99"/>
    <a:srgbClr val="E7E7FF"/>
    <a:srgbClr val="9BFFC8"/>
    <a:srgbClr val="A2B1D2"/>
    <a:srgbClr val="FFCCFF"/>
    <a:srgbClr val="FDC7C7"/>
    <a:srgbClr val="FEAA9C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781" autoAdjust="0"/>
  </p:normalViewPr>
  <p:slideViewPr>
    <p:cSldViewPr>
      <p:cViewPr varScale="1">
        <p:scale>
          <a:sx n="80" d="100"/>
          <a:sy n="80" d="100"/>
        </p:scale>
        <p:origin x="354" y="84"/>
      </p:cViewPr>
      <p:guideLst>
        <p:guide orient="horz" pos="2268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66"/>
    </p:cViewPr>
  </p:sorterViewPr>
  <p:notesViewPr>
    <p:cSldViewPr>
      <p:cViewPr varScale="1">
        <p:scale>
          <a:sx n="60" d="100"/>
          <a:sy n="60" d="100"/>
        </p:scale>
        <p:origin x="2094" y="54"/>
      </p:cViewPr>
      <p:guideLst>
        <p:guide orient="horz" pos="2880"/>
        <p:guide pos="2160"/>
      </p:guideLst>
    </p:cSldViewPr>
  </p:notesViewPr>
  <p:gridSpacing cx="45005" cy="45005"/>
</p:viewP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34308</TotalTime>
  <Words>243</Words>
  <Application>Microsoft Office PowerPoint</Application>
  <PresentationFormat>自定义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Wingdings</vt:lpstr>
      <vt:lpstr>Office 主题​​</vt:lpstr>
      <vt:lpstr>分析维度和指标</vt:lpstr>
      <vt:lpstr>生命周期阶段示意</vt:lpstr>
      <vt:lpstr>图形展现示意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zhangzhiyong</cp:lastModifiedBy>
  <cp:revision>2468</cp:revision>
  <dcterms:created xsi:type="dcterms:W3CDTF">2012-10-26T07:13:38Z</dcterms:created>
  <dcterms:modified xsi:type="dcterms:W3CDTF">2019-01-02T04:37:59Z</dcterms:modified>
</cp:coreProperties>
</file>