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3500" type="screen16x9"/>
  <p:notesSz cx="7099300" cy="102346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1937"/>
    <a:srgbClr val="639DB1"/>
    <a:srgbClr val="000000"/>
    <a:srgbClr val="991F3D"/>
    <a:srgbClr val="006666"/>
    <a:srgbClr val="CCFFCC"/>
    <a:srgbClr val="99CCFF"/>
    <a:srgbClr val="FF0000"/>
    <a:srgbClr val="FF3300"/>
    <a:srgbClr val="FF6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8" autoAdjust="0"/>
    <p:restoredTop sz="96014" autoAdjust="0"/>
  </p:normalViewPr>
  <p:slideViewPr>
    <p:cSldViewPr snapToGrid="0">
      <p:cViewPr>
        <p:scale>
          <a:sx n="100" d="100"/>
          <a:sy n="100" d="100"/>
        </p:scale>
        <p:origin x="-24" y="-3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994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29E46B6-B1C4-4058-88D3-776E8F043C63}" type="datetimeFigureOut">
              <a:rPr lang="fr-FR"/>
              <a:pPr>
                <a:defRPr/>
              </a:pPr>
              <a:t>30/10/2018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A6FCC39-172A-4560-84A6-7117D1628DA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68708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BC6A8F0-57DB-46BE-80A8-21595E95ECAD}" type="datetimeFigureOut">
              <a:rPr lang="fr-FR"/>
              <a:pPr>
                <a:defRPr/>
              </a:pPr>
              <a:t>30/10/2018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9C6881B-EA3E-40B5-8289-4A240EBB793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46381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2" descr="cover-Beet.jpg &lt;IGNORE&gt;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05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cover_bg_beet_part2.jpg &lt;IGNORE&gt;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51573"/>
            <a:ext cx="9144000" cy="1145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9"/>
          <p:cNvSpPr txBox="1">
            <a:spLocks noChangeArrowheads="1"/>
          </p:cNvSpPr>
          <p:nvPr/>
        </p:nvSpPr>
        <p:spPr bwMode="auto">
          <a:xfrm>
            <a:off x="449263" y="4886325"/>
            <a:ext cx="2517775" cy="2571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fr-FR" sz="1100" smtClean="0">
                <a:solidFill>
                  <a:srgbClr val="666666"/>
                </a:solidFill>
              </a:rPr>
              <a:t>© </a:t>
            </a:r>
            <a:r>
              <a:rPr lang="fr-CA" altLang="fr-FR" sz="1100" smtClean="0">
                <a:solidFill>
                  <a:srgbClr val="666666"/>
                </a:solidFill>
              </a:rPr>
              <a:t>Groupe CGI inc. CONFIDENTIEL</a:t>
            </a:r>
          </a:p>
        </p:txBody>
      </p:sp>
      <p:sp>
        <p:nvSpPr>
          <p:cNvPr id="7" name="TextBox 37" descr="CONFIDENTIAL_TAG_0xFFEE"/>
          <p:cNvSpPr txBox="1">
            <a:spLocks noChangeArrowheads="1"/>
          </p:cNvSpPr>
          <p:nvPr/>
        </p:nvSpPr>
        <p:spPr bwMode="auto">
          <a:xfrm>
            <a:off x="2120900" y="4886326"/>
            <a:ext cx="1720850" cy="16927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fr-FR" sz="1100" smtClean="0">
              <a:solidFill>
                <a:srgbClr val="666666"/>
              </a:solidFill>
            </a:endParaRPr>
          </a:p>
        </p:txBody>
      </p:sp>
      <p:pic>
        <p:nvPicPr>
          <p:cNvPr id="9" name="Image 7" descr="EN tagline.em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5963" y="4913710"/>
            <a:ext cx="1739900" cy="10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49263" y="3153386"/>
            <a:ext cx="8250237" cy="933612"/>
          </a:xfrm>
        </p:spPr>
        <p:txBody>
          <a:bodyPr anchor="t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fr-FR" noProof="0" smtClean="0"/>
              <a:t>Modifiez le style du titre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4291012"/>
            <a:ext cx="5881407" cy="50958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smtClean="0"/>
              <a:t>Modifiez le style des sous-titres du masque</a:t>
            </a:r>
            <a:endParaRPr lang="en-GB" noProof="0" dirty="0" smtClean="0"/>
          </a:p>
        </p:txBody>
      </p:sp>
      <p:pic>
        <p:nvPicPr>
          <p:cNvPr id="16" name="Image 6" descr="CGI Logo 2012.emf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5410" y="4373598"/>
            <a:ext cx="1193800" cy="413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t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" descr="footer-Bee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54091"/>
            <a:ext cx="9144000" cy="99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1" descr="CONFIDENTIAL_TAG_0xFFEE"/>
          <p:cNvSpPr txBox="1">
            <a:spLocks noChangeArrowheads="1"/>
          </p:cNvSpPr>
          <p:nvPr/>
        </p:nvSpPr>
        <p:spPr bwMode="auto">
          <a:xfrm>
            <a:off x="5915025" y="4886326"/>
            <a:ext cx="1684338" cy="16927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fr-FR" sz="1100" smtClean="0">
              <a:solidFill>
                <a:srgbClr val="666666"/>
              </a:solidFill>
            </a:endParaRPr>
          </a:p>
        </p:txBody>
      </p:sp>
      <p:pic>
        <p:nvPicPr>
          <p:cNvPr id="7" name="Image 4" descr="CGI Logo 2012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2425" y="4741069"/>
            <a:ext cx="723900" cy="2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952131"/>
            <a:ext cx="3924300" cy="36686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GB" noProof="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6" y="139304"/>
            <a:ext cx="8239125" cy="6905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 noProof="0" smtClean="0"/>
              <a:t>Modifiez le style du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950119"/>
            <a:ext cx="3956050" cy="36647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CA" noProof="0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4183064" y="4887516"/>
            <a:ext cx="777875" cy="180975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100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C92C801E-1CD8-4FFF-BE27-BF72112FD4B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s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2" descr="footer-Bee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54091"/>
            <a:ext cx="9144000" cy="99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7" descr="CONFIDENTIAL_TAG_0xFFEE"/>
          <p:cNvSpPr txBox="1">
            <a:spLocks noChangeArrowheads="1"/>
          </p:cNvSpPr>
          <p:nvPr/>
        </p:nvSpPr>
        <p:spPr bwMode="auto">
          <a:xfrm>
            <a:off x="5915025" y="4886326"/>
            <a:ext cx="1684338" cy="16927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fr-FR" sz="1100" smtClean="0">
              <a:solidFill>
                <a:srgbClr val="666666"/>
              </a:solidFill>
            </a:endParaRPr>
          </a:p>
        </p:txBody>
      </p:sp>
      <p:sp>
        <p:nvSpPr>
          <p:cNvPr id="13" name="Image 4" descr="CGI Logo 2012.emf"/>
          <p:cNvSpPr>
            <a:spLocks noChangeAspect="1" noChangeArrowheads="1"/>
          </p:cNvSpPr>
          <p:nvPr/>
        </p:nvSpPr>
        <p:spPr bwMode="auto">
          <a:xfrm>
            <a:off x="7972425" y="4741069"/>
            <a:ext cx="723900" cy="25003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r-FR" altLang="fr-FR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6" y="994172"/>
            <a:ext cx="2580730" cy="2356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GB" noProof="0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994172"/>
            <a:ext cx="2627284" cy="2356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GB" noProof="0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6" y="994172"/>
            <a:ext cx="2627284" cy="2356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GB" noProof="0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6" y="139304"/>
            <a:ext cx="8239125" cy="6905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 noProof="0" smtClean="0"/>
              <a:t>Modifiez le style du titre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7675" y="3460532"/>
            <a:ext cx="2582128" cy="1162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CA" noProof="0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/>
          </p:nvPr>
        </p:nvSpPr>
        <p:spPr>
          <a:xfrm>
            <a:off x="3233168" y="3460531"/>
            <a:ext cx="2621722" cy="1162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CA" noProof="0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/>
          </p:nvPr>
        </p:nvSpPr>
        <p:spPr>
          <a:xfrm>
            <a:off x="6066430" y="3460531"/>
            <a:ext cx="2633070" cy="1162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CA" noProof="0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4183064" y="4887516"/>
            <a:ext cx="777875" cy="180975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100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4FBD88D4-7FB0-4768-84C3-D8FE5366588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" descr="footer-Bee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54091"/>
            <a:ext cx="9144000" cy="99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1" descr="CONFIDENTIAL_TAG_0xFFEE"/>
          <p:cNvSpPr txBox="1">
            <a:spLocks noChangeArrowheads="1"/>
          </p:cNvSpPr>
          <p:nvPr/>
        </p:nvSpPr>
        <p:spPr bwMode="auto">
          <a:xfrm>
            <a:off x="5915025" y="4886326"/>
            <a:ext cx="1684338" cy="16927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fr-FR" sz="1100" smtClean="0">
              <a:solidFill>
                <a:srgbClr val="666666"/>
              </a:solidFill>
            </a:endParaRPr>
          </a:p>
        </p:txBody>
      </p:sp>
      <p:sp>
        <p:nvSpPr>
          <p:cNvPr id="7" name="Image 4" descr="CGI Logo 2012.emf"/>
          <p:cNvSpPr>
            <a:spLocks noChangeAspect="1" noChangeArrowheads="1"/>
          </p:cNvSpPr>
          <p:nvPr/>
        </p:nvSpPr>
        <p:spPr bwMode="auto">
          <a:xfrm>
            <a:off x="7972425" y="4741069"/>
            <a:ext cx="723900" cy="25003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r-FR" altLang="fr-FR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994173"/>
            <a:ext cx="8251825" cy="25955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GB" noProof="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6" y="139304"/>
            <a:ext cx="8239125" cy="6905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 noProof="0" smtClean="0"/>
              <a:t>Modifiez le style du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7674" y="3762394"/>
            <a:ext cx="8251825" cy="8524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4183064" y="4887516"/>
            <a:ext cx="777875" cy="180975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100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79F773D5-1FD7-4BBC-9CC3-8071998D979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petit graphique sur le cô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" descr="footer-Bee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54091"/>
            <a:ext cx="9144000" cy="99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0" descr="CONFIDENTIAL_TAG_0xFFEE"/>
          <p:cNvSpPr txBox="1">
            <a:spLocks noChangeArrowheads="1"/>
          </p:cNvSpPr>
          <p:nvPr/>
        </p:nvSpPr>
        <p:spPr bwMode="auto">
          <a:xfrm>
            <a:off x="5915025" y="4886326"/>
            <a:ext cx="1684338" cy="16927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fr-FR" sz="1100" smtClean="0">
              <a:solidFill>
                <a:srgbClr val="666666"/>
              </a:solidFill>
            </a:endParaRPr>
          </a:p>
        </p:txBody>
      </p:sp>
      <p:sp>
        <p:nvSpPr>
          <p:cNvPr id="7" name="Image 4" descr="CGI Logo 2012.emf"/>
          <p:cNvSpPr>
            <a:spLocks noChangeAspect="1" noChangeArrowheads="1"/>
          </p:cNvSpPr>
          <p:nvPr/>
        </p:nvSpPr>
        <p:spPr bwMode="auto">
          <a:xfrm>
            <a:off x="7972425" y="4741069"/>
            <a:ext cx="723900" cy="25003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r-FR" altLang="fr-FR" smtClean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950119"/>
            <a:ext cx="6261100" cy="36647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CA" noProof="0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6" y="139304"/>
            <a:ext cx="8239125" cy="6905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 noProof="0" smtClean="0"/>
              <a:t>Modifiez le style du titre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6854826" y="952131"/>
            <a:ext cx="1844675" cy="3662732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GB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4183064" y="4887516"/>
            <a:ext cx="777875" cy="180975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100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E48F4B9B-A60F-4C30-9885-851049B0D03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deux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2" descr="footer-Bee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54091"/>
            <a:ext cx="9144000" cy="99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4" descr="CONFIDENTIAL_TAG_0xFFEE"/>
          <p:cNvSpPr txBox="1">
            <a:spLocks noChangeArrowheads="1"/>
          </p:cNvSpPr>
          <p:nvPr/>
        </p:nvSpPr>
        <p:spPr bwMode="auto">
          <a:xfrm>
            <a:off x="5915025" y="4886326"/>
            <a:ext cx="1684338" cy="16927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fr-FR" sz="1100" smtClean="0">
              <a:solidFill>
                <a:srgbClr val="666666"/>
              </a:solidFill>
            </a:endParaRPr>
          </a:p>
        </p:txBody>
      </p:sp>
      <p:sp>
        <p:nvSpPr>
          <p:cNvPr id="8" name="Image 4" descr="CGI Logo 2012.emf"/>
          <p:cNvSpPr>
            <a:spLocks noChangeAspect="1" noChangeArrowheads="1"/>
          </p:cNvSpPr>
          <p:nvPr/>
        </p:nvSpPr>
        <p:spPr bwMode="auto">
          <a:xfrm>
            <a:off x="7972425" y="4741069"/>
            <a:ext cx="723900" cy="25003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r-FR" altLang="fr-FR" smtClean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6" y="139304"/>
            <a:ext cx="8239125" cy="6905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 noProof="0" smtClean="0"/>
              <a:t>Modifiez le style du titre</a:t>
            </a:r>
            <a:endParaRPr lang="en-GB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742090"/>
            <a:ext cx="3956050" cy="28727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CA" noProof="0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742090"/>
            <a:ext cx="3956050" cy="28727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CA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8057" y="950119"/>
            <a:ext cx="8251825" cy="6286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5"/>
          </p:nvPr>
        </p:nvSpPr>
        <p:spPr>
          <a:xfrm>
            <a:off x="4183064" y="4887516"/>
            <a:ext cx="777875" cy="180975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100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DC3746FC-F21C-4E9A-BD7F-ECEFEC8EA5E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" descr="footer-Bee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54091"/>
            <a:ext cx="9144000" cy="99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0" descr="CONFIDENTIAL_TAG_0xFFEE"/>
          <p:cNvSpPr txBox="1">
            <a:spLocks noChangeArrowheads="1"/>
          </p:cNvSpPr>
          <p:nvPr/>
        </p:nvSpPr>
        <p:spPr bwMode="auto">
          <a:xfrm>
            <a:off x="5915025" y="4886326"/>
            <a:ext cx="1684338" cy="16927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fr-FR" sz="1100" smtClean="0">
              <a:solidFill>
                <a:srgbClr val="666666"/>
              </a:solidFill>
            </a:endParaRPr>
          </a:p>
        </p:txBody>
      </p:sp>
      <p:sp>
        <p:nvSpPr>
          <p:cNvPr id="7" name="Image 4" descr="CGI Logo 2012.emf"/>
          <p:cNvSpPr>
            <a:spLocks noChangeAspect="1" noChangeArrowheads="1"/>
          </p:cNvSpPr>
          <p:nvPr/>
        </p:nvSpPr>
        <p:spPr bwMode="auto">
          <a:xfrm>
            <a:off x="7972425" y="4741069"/>
            <a:ext cx="723900" cy="25003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r-FR" altLang="fr-FR" smtClean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47676" y="950119"/>
            <a:ext cx="8239125" cy="24774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fr-FR" noProof="0" smtClean="0"/>
              <a:t>Modifiez les styles du texte du masque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08538"/>
            <a:ext cx="8251825" cy="330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GB" noProof="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6" y="139304"/>
            <a:ext cx="8239125" cy="6905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 noProof="0" smtClean="0"/>
              <a:t>Modifiez le style du titre</a:t>
            </a:r>
            <a:endParaRPr lang="en-GB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4183064" y="4887516"/>
            <a:ext cx="777875" cy="180975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100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F3BD9642-53CB-4600-9EFD-F79648FB5AF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6" descr="&lt;IGNORE&gt;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Image 3" descr="CGI Logo 2012.emf"/>
          <p:cNvSpPr>
            <a:spLocks noChangeAspect="1" noChangeArrowheads="1"/>
          </p:cNvSpPr>
          <p:nvPr/>
        </p:nvSpPr>
        <p:spPr bwMode="auto">
          <a:xfrm>
            <a:off x="7508875" y="4368403"/>
            <a:ext cx="1193800" cy="41314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r-FR" altLang="fr-FR" smtClean="0"/>
          </a:p>
        </p:txBody>
      </p:sp>
      <p:sp>
        <p:nvSpPr>
          <p:cNvPr id="5" name="Image 4" descr="EN tagline.emf"/>
          <p:cNvSpPr>
            <a:spLocks noChangeAspect="1" noChangeArrowheads="1"/>
          </p:cNvSpPr>
          <p:nvPr/>
        </p:nvSpPr>
        <p:spPr bwMode="auto">
          <a:xfrm>
            <a:off x="7065963" y="4913710"/>
            <a:ext cx="1739900" cy="102394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r-FR" altLang="fr-FR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950119"/>
            <a:ext cx="6262688" cy="1297781"/>
          </a:xfrm>
        </p:spPr>
        <p:txBody>
          <a:bodyPr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FR" noProof="0" smtClean="0"/>
              <a:t>Modifiez le style du titre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183064" y="4887516"/>
            <a:ext cx="777875" cy="180975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100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A1CDDB39-383E-498C-9EC6-70D2DC9FC62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conclusion pour les présentations de v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5" descr="&lt;IGNORE&gt;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mage 3" descr="CGI Logo 2012.emf"/>
          <p:cNvSpPr>
            <a:spLocks noChangeAspect="1" noChangeArrowheads="1"/>
          </p:cNvSpPr>
          <p:nvPr/>
        </p:nvSpPr>
        <p:spPr bwMode="auto">
          <a:xfrm>
            <a:off x="7508875" y="4368403"/>
            <a:ext cx="1193800" cy="41314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r-FR" altLang="fr-FR" smtClean="0"/>
          </a:p>
        </p:txBody>
      </p:sp>
      <p:sp>
        <p:nvSpPr>
          <p:cNvPr id="7" name="Image 4" descr="EN tagline.emf"/>
          <p:cNvSpPr>
            <a:spLocks noChangeAspect="1" noChangeArrowheads="1"/>
          </p:cNvSpPr>
          <p:nvPr/>
        </p:nvSpPr>
        <p:spPr bwMode="auto">
          <a:xfrm>
            <a:off x="7065963" y="4913710"/>
            <a:ext cx="1739900" cy="102394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r-FR" altLang="fr-FR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087" y="921745"/>
            <a:ext cx="6823246" cy="346249"/>
          </a:xfrm>
        </p:spPr>
        <p:txBody>
          <a:bodyPr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FR" noProof="0" smtClean="0"/>
              <a:t>Modifiez le style du titre</a:t>
            </a:r>
            <a:endParaRPr lang="fr-CA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1547496"/>
            <a:ext cx="6262688" cy="52677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smtClean="0"/>
              <a:t>Modifiez le style des sous-titres du masque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footer-Bee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54091"/>
            <a:ext cx="9144000" cy="99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7" descr="CONFIDENTIAL_TAG_0xFFEE"/>
          <p:cNvSpPr txBox="1">
            <a:spLocks noChangeArrowheads="1"/>
          </p:cNvSpPr>
          <p:nvPr/>
        </p:nvSpPr>
        <p:spPr bwMode="auto">
          <a:xfrm>
            <a:off x="5915025" y="4886326"/>
            <a:ext cx="1684338" cy="16927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fr-FR" sz="1100" smtClean="0">
              <a:solidFill>
                <a:srgbClr val="666666"/>
              </a:solidFill>
            </a:endParaRPr>
          </a:p>
        </p:txBody>
      </p:sp>
      <p:sp>
        <p:nvSpPr>
          <p:cNvPr id="4" name="Image 4" descr="CGI Logo 2012.emf"/>
          <p:cNvSpPr>
            <a:spLocks noChangeAspect="1" noChangeArrowheads="1"/>
          </p:cNvSpPr>
          <p:nvPr/>
        </p:nvSpPr>
        <p:spPr bwMode="auto">
          <a:xfrm>
            <a:off x="7972425" y="4741069"/>
            <a:ext cx="723900" cy="25003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r-FR" altLang="fr-FR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183064" y="4887516"/>
            <a:ext cx="777875" cy="180975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100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CCB2DD9C-AFA1-41AC-ABC2-E54F8FA36FC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146946"/>
            <a:ext cx="9144000" cy="996554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6" y="139304"/>
            <a:ext cx="8239125" cy="69056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947556"/>
            <a:ext cx="8250237" cy="36673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2" y="4887068"/>
            <a:ext cx="778457" cy="1809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25A3C56-E491-49B2-93F3-63532DF516BC}" type="slidenum">
              <a:rPr/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‹N°›</a:t>
            </a:fld>
            <a:endParaRPr/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488673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100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1" name="Image 10" descr="CGI_Digital_Studio_Logo2015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59046" y="4777738"/>
            <a:ext cx="2303954" cy="245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 descr="bulle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63" y="0"/>
            <a:ext cx="5786437" cy="1322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gray">
          <a:xfrm>
            <a:off x="0" y="4657725"/>
            <a:ext cx="9144000" cy="485775"/>
          </a:xfrm>
          <a:prstGeom prst="rect">
            <a:avLst/>
          </a:pr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9000">
                <a:schemeClr val="bg1">
                  <a:lumMod val="95000"/>
                </a:schemeClr>
              </a:gs>
            </a:gsLst>
            <a:lin ang="540000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anchor="ctr"/>
          <a:lstStyle/>
          <a:p>
            <a:pPr algn="ctr" eaLnBrk="1" fontAlgn="auto" hangingPunct="1">
              <a:spcAft>
                <a:spcPts val="0"/>
              </a:spcAft>
              <a:buSzPct val="90000"/>
              <a:defRPr/>
            </a:pPr>
            <a:endParaRPr lang="fr-FR" sz="16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8243888" y="4657725"/>
            <a:ext cx="900112" cy="485775"/>
          </a:xfrm>
          <a:prstGeom prst="rect">
            <a:avLst/>
          </a:prstGeom>
          <a:solidFill>
            <a:schemeClr val="tx1">
              <a:lumMod val="75000"/>
              <a:alpha val="2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anchor="ctr"/>
          <a:lstStyle/>
          <a:p>
            <a:pPr algn="ctr" eaLnBrk="1" fontAlgn="auto" hangingPunct="1">
              <a:spcAft>
                <a:spcPts val="0"/>
              </a:spcAft>
              <a:buSzPct val="90000"/>
              <a:defRPr/>
            </a:pPr>
            <a:endParaRPr lang="fr-FR" sz="16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TextBox 9" descr="CONFIDENTIAL_TAG_0xFFEE"/>
          <p:cNvSpPr txBox="1">
            <a:spLocks noChangeArrowheads="1"/>
          </p:cNvSpPr>
          <p:nvPr/>
        </p:nvSpPr>
        <p:spPr bwMode="auto">
          <a:xfrm>
            <a:off x="5915025" y="4886326"/>
            <a:ext cx="1684338" cy="16927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fr-FR" sz="1100" smtClean="0">
              <a:solidFill>
                <a:srgbClr val="666666"/>
              </a:solidFill>
            </a:endParaRPr>
          </a:p>
        </p:txBody>
      </p:sp>
      <p:sp>
        <p:nvSpPr>
          <p:cNvPr id="8" name="Image 6" descr="CGI Logo 2012.emf"/>
          <p:cNvSpPr>
            <a:spLocks noChangeAspect="1" noChangeArrowheads="1"/>
          </p:cNvSpPr>
          <p:nvPr/>
        </p:nvSpPr>
        <p:spPr bwMode="auto">
          <a:xfrm>
            <a:off x="161925" y="4836319"/>
            <a:ext cx="584200" cy="202406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r-FR" altLang="fr-FR" smtClean="0"/>
          </a:p>
        </p:txBody>
      </p:sp>
      <p:grpSp>
        <p:nvGrpSpPr>
          <p:cNvPr id="9" name="Groupe 18"/>
          <p:cNvGrpSpPr>
            <a:grpSpLocks/>
          </p:cNvGrpSpPr>
          <p:nvPr/>
        </p:nvGrpSpPr>
        <p:grpSpPr bwMode="auto">
          <a:xfrm>
            <a:off x="395289" y="834629"/>
            <a:ext cx="8353425" cy="15478"/>
            <a:chOff x="476545" y="4623469"/>
            <a:chExt cx="8352928" cy="20666"/>
          </a:xfrm>
        </p:grpSpPr>
        <p:cxnSp>
          <p:nvCxnSpPr>
            <p:cNvPr id="10" name="Connecteur droit 8"/>
            <p:cNvCxnSpPr>
              <a:cxnSpLocks noChangeShapeType="1"/>
            </p:cNvCxnSpPr>
            <p:nvPr userDrawn="1"/>
          </p:nvCxnSpPr>
          <p:spPr bwMode="gray">
            <a:xfrm>
              <a:off x="476545" y="4644135"/>
              <a:ext cx="835292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1" name="Connecteur droit 9"/>
            <p:cNvCxnSpPr>
              <a:cxnSpLocks noChangeShapeType="1"/>
            </p:cNvCxnSpPr>
            <p:nvPr userDrawn="1"/>
          </p:nvCxnSpPr>
          <p:spPr bwMode="gray">
            <a:xfrm>
              <a:off x="476545" y="4623469"/>
              <a:ext cx="288032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</p:cxnSp>
      </p:grpSp>
      <p:sp>
        <p:nvSpPr>
          <p:cNvPr id="12" name="Image 10" descr="EN tagline.emf"/>
          <p:cNvSpPr>
            <a:spLocks noChangeAspect="1" noChangeArrowheads="1"/>
          </p:cNvSpPr>
          <p:nvPr/>
        </p:nvSpPr>
        <p:spPr bwMode="auto">
          <a:xfrm>
            <a:off x="792163" y="4968478"/>
            <a:ext cx="1200150" cy="7024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r-FR" altLang="fr-FR" smtClean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6" y="139304"/>
            <a:ext cx="8239125" cy="6905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fr-FR" noProof="0" smtClean="0"/>
              <a:t>Modifiez le style du titre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947556"/>
            <a:ext cx="8250237" cy="36673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CA" noProof="0" dirty="0" smtClean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8304213" y="4820841"/>
            <a:ext cx="779462" cy="180975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A303A4AF-16C8-4B88-AC88-198652DE5CD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375" y="4792364"/>
            <a:ext cx="1772301" cy="2484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153605"/>
            <a:ext cx="9144000" cy="996554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2" y="4887068"/>
            <a:ext cx="778457" cy="1809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25A3C56-E491-49B2-93F3-63532DF516BC}" type="slidenum">
              <a:rPr/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‹N°›</a:t>
            </a:fld>
            <a:endParaRPr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6" y="139304"/>
            <a:ext cx="8239125" cy="69056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946404"/>
            <a:ext cx="3956050" cy="36647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946404"/>
            <a:ext cx="3956050" cy="36647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488673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100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6" name="Image 15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4741455"/>
            <a:ext cx="723216" cy="25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714500"/>
            <a:ext cx="9144000" cy="1714500"/>
          </a:xfrm>
          <a:prstGeom prst="rect">
            <a:avLst/>
          </a:prstGeom>
        </p:spPr>
      </p:pic>
      <p:pic>
        <p:nvPicPr>
          <p:cNvPr id="41" name="Picture 40" descr="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4" y="189786"/>
            <a:ext cx="8251825" cy="453941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641986"/>
            <a:ext cx="8251825" cy="47244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6" name="Image 35" descr="EN tagline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5960" y="4913775"/>
            <a:ext cx="1740295" cy="102809"/>
          </a:xfrm>
          <a:prstGeom prst="rect">
            <a:avLst/>
          </a:prstGeom>
        </p:spPr>
      </p:pic>
      <p:pic>
        <p:nvPicPr>
          <p:cNvPr id="9" name="Image 8" descr="CGI_Digital_Studio_Logo2015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5713979" y="4425463"/>
            <a:ext cx="3167554" cy="337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-têt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1714500"/>
            <a:ext cx="9144000" cy="1714500"/>
          </a:xfrm>
          <a:prstGeom prst="rect">
            <a:avLst/>
          </a:prstGeom>
        </p:spPr>
      </p:pic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47674" y="189786"/>
            <a:ext cx="8251826" cy="453941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47675" y="641986"/>
            <a:ext cx="8251825" cy="47244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6" name="Image 35" descr="CGI Logo 2012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513466" y="4367814"/>
            <a:ext cx="1184761" cy="413470"/>
          </a:xfrm>
          <a:prstGeom prst="rect">
            <a:avLst/>
          </a:prstGeom>
        </p:spPr>
      </p:pic>
      <p:pic>
        <p:nvPicPr>
          <p:cNvPr id="37" name="Image 36" descr="EN tagline.emf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5960" y="4914115"/>
            <a:ext cx="1740295" cy="102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153605"/>
            <a:ext cx="9144000" cy="99655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2" y="4887068"/>
            <a:ext cx="778457" cy="1809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25A3C56-E491-49B2-93F3-63532DF516BC}" type="slidenum">
              <a:rPr/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‹N°›</a:t>
            </a:fld>
            <a:endParaRPr/>
          </a:p>
        </p:txBody>
      </p:sp>
      <p:sp>
        <p:nvSpPr>
          <p:cNvPr id="8" name="TextBox 7" descr="CONFIDENTIAL_TAG_0xFFEE"/>
          <p:cNvSpPr txBox="1"/>
          <p:nvPr userDrawn="1"/>
        </p:nvSpPr>
        <p:spPr bwMode="auto">
          <a:xfrm>
            <a:off x="5915025" y="488673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100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2" name="Image 11" descr="CGI_Digital_Studio_Logo2015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59046" y="4777738"/>
            <a:ext cx="2303954" cy="2452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153605"/>
            <a:ext cx="9144000" cy="996554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2" y="4887068"/>
            <a:ext cx="778457" cy="1809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25A3C56-E491-49B2-93F3-63532DF516BC}" type="slidenum">
              <a:rPr/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‹N°›</a:t>
            </a:fld>
            <a:endParaRPr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6" y="139304"/>
            <a:ext cx="8239125" cy="69056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950119"/>
            <a:ext cx="3956050" cy="36647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950119"/>
            <a:ext cx="3956050" cy="36647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488673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100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9" name="Image 8" descr="CGI_Digital_Studio_Logo2015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59046" y="4777738"/>
            <a:ext cx="2303954" cy="245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5" y="950119"/>
            <a:ext cx="6262688" cy="1297781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2" y="4887068"/>
            <a:ext cx="778457" cy="1809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25A3C56-E491-49B2-93F3-63532DF516BC}" type="slidenum">
              <a:rPr/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‹N°›</a:t>
            </a:fld>
            <a:endParaRPr/>
          </a:p>
        </p:txBody>
      </p:sp>
      <p:pic>
        <p:nvPicPr>
          <p:cNvPr id="35" name="Image 34" descr="EN tagline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65960" y="4913775"/>
            <a:ext cx="1740295" cy="102809"/>
          </a:xfrm>
          <a:prstGeom prst="rect">
            <a:avLst/>
          </a:prstGeom>
        </p:spPr>
      </p:pic>
      <p:pic>
        <p:nvPicPr>
          <p:cNvPr id="8" name="Image 7" descr="CGI_Digital_Studio_Logo2015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13979" y="4425463"/>
            <a:ext cx="3167554" cy="3371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footer-Beet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153605"/>
            <a:ext cx="9144000" cy="99655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6" y="139304"/>
            <a:ext cx="8239125" cy="69056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2" y="4887068"/>
            <a:ext cx="778457" cy="1809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D975AD55-47DE-4440-9B3E-AEFB084FF682}" type="slidenum">
              <a:rPr lang="fr-FR"/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‹N°›</a:t>
            </a:fld>
            <a:endParaRPr lang="fr-FR"/>
          </a:p>
        </p:txBody>
      </p:sp>
      <p:sp>
        <p:nvSpPr>
          <p:cNvPr id="11" name="TextBox 9" descr="CONFIDENTIAL_TAG_0xFFEE"/>
          <p:cNvSpPr txBox="1"/>
          <p:nvPr userDrawn="1"/>
        </p:nvSpPr>
        <p:spPr bwMode="auto">
          <a:xfrm>
            <a:off x="5915025" y="488673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100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7" name="Image 6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4741455"/>
            <a:ext cx="723216" cy="2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17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153605"/>
            <a:ext cx="9144000" cy="996554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6" y="139304"/>
            <a:ext cx="8239125" cy="69056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Cliquer pour ajouter un titre</a:t>
            </a:r>
            <a:endParaRPr lang="en-US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2" y="4887068"/>
            <a:ext cx="778457" cy="1809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25A3C56-E491-49B2-93F3-63532DF516BC}" type="slidenum">
              <a:rPr lang="en-US"/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‹N°›</a:t>
            </a:fld>
            <a:endParaRPr lang="en-US"/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5915025" y="488673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10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01" y="4764340"/>
            <a:ext cx="2016000" cy="282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footer-Bee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54091"/>
            <a:ext cx="9144000" cy="99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9" descr="CONFIDENTIAL_TAG_0xFFEE"/>
          <p:cNvSpPr txBox="1">
            <a:spLocks noChangeArrowheads="1"/>
          </p:cNvSpPr>
          <p:nvPr userDrawn="1"/>
        </p:nvSpPr>
        <p:spPr bwMode="auto">
          <a:xfrm>
            <a:off x="5915025" y="4886326"/>
            <a:ext cx="168433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altLang="fr-FR" sz="1100">
              <a:solidFill>
                <a:srgbClr val="666666"/>
              </a:solidFill>
              <a:latin typeface="Arial"/>
              <a:cs typeface="+mn-cs"/>
            </a:endParaRP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47676" y="139304"/>
            <a:ext cx="8239125" cy="6905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 noProof="0" smtClean="0"/>
              <a:t>Modifiez le style du titre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183064" y="4887516"/>
            <a:ext cx="777875" cy="180975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700" kern="1200" noProof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53C7D44-63C7-4671-B458-860AA076AA54}" type="slidenum">
              <a:rPr lang="fr-FR"/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/>
          </a:p>
        </p:txBody>
      </p:sp>
      <p:pic>
        <p:nvPicPr>
          <p:cNvPr id="8" name="Image 7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4741455"/>
            <a:ext cx="723216" cy="25024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4151570"/>
            <a:ext cx="3794758" cy="996553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6" y="139304"/>
            <a:ext cx="8239125" cy="69056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947556"/>
            <a:ext cx="8250237" cy="36673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2" y="4887068"/>
            <a:ext cx="778457" cy="1809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25A3C56-E491-49B2-93F3-63532DF516BC}" type="slidenum">
              <a:rPr lang="en-US"/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‹N°›</a:t>
            </a:fld>
            <a:endParaRPr lang="en-US"/>
          </a:p>
        </p:txBody>
      </p:sp>
      <p:pic>
        <p:nvPicPr>
          <p:cNvPr id="7" name="Image 6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4741455"/>
            <a:ext cx="723216" cy="25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" descr="footer-Bee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54091"/>
            <a:ext cx="9144000" cy="99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2" descr="CONFIDENTIAL_TAG_0xFFEE"/>
          <p:cNvSpPr txBox="1">
            <a:spLocks noChangeArrowheads="1"/>
          </p:cNvSpPr>
          <p:nvPr/>
        </p:nvSpPr>
        <p:spPr bwMode="auto">
          <a:xfrm>
            <a:off x="5915025" y="4886326"/>
            <a:ext cx="1684338" cy="16927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fr-FR" sz="1100" smtClean="0">
              <a:solidFill>
                <a:srgbClr val="666666"/>
              </a:solidFill>
            </a:endParaRPr>
          </a:p>
        </p:txBody>
      </p:sp>
      <p:sp>
        <p:nvSpPr>
          <p:cNvPr id="7" name="Image 4" descr="CGI Logo 2012.emf"/>
          <p:cNvSpPr>
            <a:spLocks noChangeAspect="1" noChangeArrowheads="1"/>
          </p:cNvSpPr>
          <p:nvPr/>
        </p:nvSpPr>
        <p:spPr bwMode="auto">
          <a:xfrm>
            <a:off x="7972425" y="4741069"/>
            <a:ext cx="723900" cy="25003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r-FR" altLang="fr-FR" smtClean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6" y="139304"/>
            <a:ext cx="8239125" cy="6905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 noProof="0" smtClean="0"/>
              <a:t>Modifiez le style du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946404"/>
            <a:ext cx="3956050" cy="36647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CA" noProof="0" dirty="0" smtClean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946404"/>
            <a:ext cx="3956050" cy="36647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CA" noProof="0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4183064" y="4887516"/>
            <a:ext cx="777875" cy="180975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100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661E2741-A454-4BCC-9691-81FFFA0A9EA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footer-Bee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54091"/>
            <a:ext cx="9144000" cy="99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8" descr="CONFIDENTIAL_TAG_0xFFEE"/>
          <p:cNvSpPr txBox="1">
            <a:spLocks noChangeArrowheads="1"/>
          </p:cNvSpPr>
          <p:nvPr/>
        </p:nvSpPr>
        <p:spPr bwMode="auto">
          <a:xfrm>
            <a:off x="5915025" y="4886326"/>
            <a:ext cx="1684338" cy="16927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fr-FR" sz="1100" smtClean="0">
              <a:solidFill>
                <a:srgbClr val="666666"/>
              </a:solidFill>
            </a:endParaRPr>
          </a:p>
        </p:txBody>
      </p:sp>
      <p:sp>
        <p:nvSpPr>
          <p:cNvPr id="5" name="Image 4" descr="CGI Logo 2012.emf"/>
          <p:cNvSpPr>
            <a:spLocks noChangeAspect="1" noChangeArrowheads="1"/>
          </p:cNvSpPr>
          <p:nvPr/>
        </p:nvSpPr>
        <p:spPr bwMode="auto">
          <a:xfrm>
            <a:off x="7972425" y="4741069"/>
            <a:ext cx="723900" cy="25003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r-FR" altLang="fr-FR" smtClean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6" y="139304"/>
            <a:ext cx="8239125" cy="6905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 noProof="0" smtClean="0"/>
              <a:t>Modifiez le style du titre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183064" y="4887516"/>
            <a:ext cx="777875" cy="180975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100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BBA9CC3C-586D-4849-917C-DA99DA29E1A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footer-Bee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54091"/>
            <a:ext cx="9144000" cy="99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9" descr="CONFIDENTIAL_TAG_0xFFEE"/>
          <p:cNvSpPr txBox="1">
            <a:spLocks noChangeArrowheads="1"/>
          </p:cNvSpPr>
          <p:nvPr/>
        </p:nvSpPr>
        <p:spPr bwMode="auto">
          <a:xfrm>
            <a:off x="5915025" y="4886326"/>
            <a:ext cx="1684338" cy="16927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fr-FR" sz="1100" smtClean="0">
              <a:solidFill>
                <a:srgbClr val="666666"/>
              </a:solidFill>
            </a:endParaRPr>
          </a:p>
        </p:txBody>
      </p:sp>
      <p:sp>
        <p:nvSpPr>
          <p:cNvPr id="6" name="Image 4" descr="CGI Logo 2012.emf"/>
          <p:cNvSpPr>
            <a:spLocks noChangeAspect="1" noChangeArrowheads="1"/>
          </p:cNvSpPr>
          <p:nvPr/>
        </p:nvSpPr>
        <p:spPr bwMode="auto">
          <a:xfrm>
            <a:off x="7972425" y="4741069"/>
            <a:ext cx="723900" cy="25003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r-FR" altLang="fr-FR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6" y="139304"/>
            <a:ext cx="8239125" cy="6905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/>
            </a:lvl1pPr>
          </a:lstStyle>
          <a:p>
            <a:r>
              <a:rPr lang="fr-FR" noProof="0" smtClean="0"/>
              <a:t>Modifiez le style du titre</a:t>
            </a:r>
            <a:endParaRPr lang="en-GB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967372"/>
            <a:ext cx="8250237" cy="36534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CA" noProof="0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4183064" y="4887516"/>
            <a:ext cx="777875" cy="180975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100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FAF61817-A549-4D44-9986-36B2DB43146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2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" descr="footer-Bee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54091"/>
            <a:ext cx="9144000" cy="99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0" descr="CONFIDENTIAL_TAG_0xFFEE"/>
          <p:cNvSpPr txBox="1">
            <a:spLocks noChangeArrowheads="1"/>
          </p:cNvSpPr>
          <p:nvPr/>
        </p:nvSpPr>
        <p:spPr bwMode="auto">
          <a:xfrm>
            <a:off x="5915025" y="4886326"/>
            <a:ext cx="1684338" cy="16927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fr-FR" sz="1100" smtClean="0">
              <a:solidFill>
                <a:srgbClr val="666666"/>
              </a:solidFill>
            </a:endParaRPr>
          </a:p>
        </p:txBody>
      </p:sp>
      <p:pic>
        <p:nvPicPr>
          <p:cNvPr id="7" name="Image 4" descr="CGI Logo 2012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2425" y="4741069"/>
            <a:ext cx="723900" cy="2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6" y="139304"/>
            <a:ext cx="8239125" cy="6905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 noProof="0" smtClean="0"/>
              <a:t>Modifiez le style du titre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967372"/>
            <a:ext cx="3956049" cy="36534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CA" noProof="0" dirty="0" smtClean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967372"/>
            <a:ext cx="3945384" cy="36534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CA" noProof="0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4183064" y="4887516"/>
            <a:ext cx="777875" cy="180975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100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56560307-D698-4D0C-8A25-73B7878B0E5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" descr="footer-Bee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54091"/>
            <a:ext cx="9144000" cy="99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2" descr="CONFIDENTIAL_TAG_0xFFEE"/>
          <p:cNvSpPr txBox="1">
            <a:spLocks noChangeArrowheads="1"/>
          </p:cNvSpPr>
          <p:nvPr/>
        </p:nvSpPr>
        <p:spPr bwMode="auto">
          <a:xfrm>
            <a:off x="5915025" y="4886326"/>
            <a:ext cx="1684338" cy="16927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fr-FR" sz="1100" smtClean="0">
              <a:solidFill>
                <a:srgbClr val="666666"/>
              </a:solidFill>
            </a:endParaRPr>
          </a:p>
        </p:txBody>
      </p:sp>
      <p:sp>
        <p:nvSpPr>
          <p:cNvPr id="7" name="Image 4" descr="CGI Logo 2012.emf"/>
          <p:cNvSpPr>
            <a:spLocks noChangeAspect="1" noChangeArrowheads="1"/>
          </p:cNvSpPr>
          <p:nvPr/>
        </p:nvSpPr>
        <p:spPr bwMode="auto">
          <a:xfrm>
            <a:off x="7972425" y="4741069"/>
            <a:ext cx="723900" cy="25003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r-FR" altLang="fr-FR" smtClean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6" y="139304"/>
            <a:ext cx="8239125" cy="6905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 noProof="0" smtClean="0"/>
              <a:t>Modifiez le style du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950119"/>
            <a:ext cx="3956050" cy="36647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CA" noProof="0" dirty="0" smtClean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950119"/>
            <a:ext cx="3956050" cy="36647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CA" noProof="0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4183064" y="4887516"/>
            <a:ext cx="777875" cy="180975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100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25F681D1-1533-4E3D-847E-22A97C7EAC7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5" descr="section.jpg &lt;IGNORE&gt;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14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0" descr="&lt;IGNORE&gt;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mage 4" descr="CGI Logo 2012.emf"/>
          <p:cNvSpPr>
            <a:spLocks noChangeAspect="1" noChangeArrowheads="1"/>
          </p:cNvSpPr>
          <p:nvPr/>
        </p:nvSpPr>
        <p:spPr bwMode="auto">
          <a:xfrm>
            <a:off x="7508875" y="4368403"/>
            <a:ext cx="1193800" cy="41314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r-FR" altLang="fr-FR" smtClean="0"/>
          </a:p>
        </p:txBody>
      </p:sp>
      <p:sp>
        <p:nvSpPr>
          <p:cNvPr id="7" name="Image 5" descr="EN tagline.emf"/>
          <p:cNvSpPr>
            <a:spLocks noChangeAspect="1" noChangeArrowheads="1"/>
          </p:cNvSpPr>
          <p:nvPr/>
        </p:nvSpPr>
        <p:spPr bwMode="auto">
          <a:xfrm>
            <a:off x="7065963" y="4913710"/>
            <a:ext cx="1739900" cy="102394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r-FR" altLang="fr-FR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189786"/>
            <a:ext cx="8251825" cy="453941"/>
          </a:xfrm>
        </p:spPr>
        <p:txBody>
          <a:bodyPr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fr-FR" noProof="0" smtClean="0"/>
              <a:t>Modifiez le style du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641986"/>
            <a:ext cx="8251825" cy="47244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smtClean="0"/>
              <a:t>Modifiez le style des sous-titres du masque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-têt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over_bg_beet_part2.jpg  &lt;IGNORE&gt;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15" descr="section.jpg &lt;IGNORE&gt;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14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bg_connectors.png &lt;IGNORE&gt;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Image 5" descr="CGI Logo 2012.emf"/>
          <p:cNvSpPr>
            <a:spLocks noChangeAspect="1" noChangeArrowheads="1"/>
          </p:cNvSpPr>
          <p:nvPr/>
        </p:nvSpPr>
        <p:spPr bwMode="auto">
          <a:xfrm>
            <a:off x="7513639" y="4368403"/>
            <a:ext cx="1184275" cy="41314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r-FR" altLang="fr-FR" smtClean="0"/>
          </a:p>
        </p:txBody>
      </p:sp>
      <p:sp>
        <p:nvSpPr>
          <p:cNvPr id="8" name="Image 6" descr="EN tagline.emf"/>
          <p:cNvSpPr>
            <a:spLocks noChangeAspect="1" noChangeArrowheads="1"/>
          </p:cNvSpPr>
          <p:nvPr/>
        </p:nvSpPr>
        <p:spPr bwMode="auto">
          <a:xfrm>
            <a:off x="7065963" y="4913710"/>
            <a:ext cx="1739900" cy="102394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r-FR" altLang="fr-FR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189786"/>
            <a:ext cx="8251826" cy="453941"/>
          </a:xfrm>
        </p:spPr>
        <p:txBody>
          <a:bodyPr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fr-FR" noProof="0" smtClean="0"/>
              <a:t>Modifiez le style du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641986"/>
            <a:ext cx="8251825" cy="47244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smtClean="0"/>
              <a:t>Modifiez le style des sous-titres du masque</a:t>
            </a:r>
            <a:endParaRPr lang="en-GB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47676" y="133350"/>
            <a:ext cx="8239125" cy="69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fr-FR" smtClean="0"/>
              <a:t>Cliquer pour ajouter un titre</a:t>
            </a:r>
            <a:endParaRPr lang="en-GB" altLang="fr-F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75" r:id="rId1"/>
    <p:sldLayoutId id="2147485676" r:id="rId2"/>
    <p:sldLayoutId id="2147485677" r:id="rId3"/>
    <p:sldLayoutId id="2147485678" r:id="rId4"/>
    <p:sldLayoutId id="2147485679" r:id="rId5"/>
    <p:sldLayoutId id="2147485680" r:id="rId6"/>
    <p:sldLayoutId id="2147485681" r:id="rId7"/>
    <p:sldLayoutId id="2147485682" r:id="rId8"/>
    <p:sldLayoutId id="2147485683" r:id="rId9"/>
    <p:sldLayoutId id="2147485684" r:id="rId10"/>
    <p:sldLayoutId id="2147485685" r:id="rId11"/>
    <p:sldLayoutId id="2147485686" r:id="rId12"/>
    <p:sldLayoutId id="2147485687" r:id="rId13"/>
    <p:sldLayoutId id="2147485688" r:id="rId14"/>
    <p:sldLayoutId id="2147485689" r:id="rId15"/>
    <p:sldLayoutId id="2147485690" r:id="rId16"/>
    <p:sldLayoutId id="2147485691" r:id="rId17"/>
    <p:sldLayoutId id="2147485692" r:id="rId18"/>
    <p:sldLayoutId id="2147485710" r:id="rId19"/>
    <p:sldLayoutId id="2147485711" r:id="rId20"/>
    <p:sldLayoutId id="2147485712" r:id="rId21"/>
    <p:sldLayoutId id="2147485713" r:id="rId22"/>
    <p:sldLayoutId id="2147485714" r:id="rId23"/>
    <p:sldLayoutId id="2147485715" r:id="rId24"/>
    <p:sldLayoutId id="2147485716" r:id="rId25"/>
    <p:sldLayoutId id="2147485725" r:id="rId26"/>
    <p:sldLayoutId id="2147485726" r:id="rId27"/>
    <p:sldLayoutId id="2147485727" r:id="rId28"/>
    <p:sldLayoutId id="2147485728" r:id="rId2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B2DD9C-AFA1-41AC-ABC2-E54F8FA36FC5}" type="slidenum">
              <a:rPr lang="fr-FR" altLang="fr-FR" smtClean="0"/>
              <a:pPr>
                <a:defRPr/>
              </a:pPr>
              <a:t>1</a:t>
            </a:fld>
            <a:endParaRPr lang="fr-FR" altLang="fr-FR"/>
          </a:p>
        </p:txBody>
      </p:sp>
      <p:sp>
        <p:nvSpPr>
          <p:cNvPr id="3" name="Rectangle 2"/>
          <p:cNvSpPr/>
          <p:nvPr/>
        </p:nvSpPr>
        <p:spPr bwMode="gray">
          <a:xfrm>
            <a:off x="3914775" y="3952875"/>
            <a:ext cx="1466850" cy="638175"/>
          </a:xfrm>
          <a:prstGeom prst="rect">
            <a:avLst/>
          </a:prstGeom>
          <a:noFill/>
          <a:ln w="9525" algn="ctr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63500" tIns="0" rIns="64800" bIns="0" rtlCol="0" anchor="t"/>
          <a:lstStyle/>
          <a:p>
            <a:pPr>
              <a:spcBef>
                <a:spcPct val="0"/>
              </a:spcBef>
              <a:buClrTx/>
              <a:buSzPct val="90000"/>
            </a:pPr>
            <a:r>
              <a:rPr lang="fr-FR" sz="1200" dirty="0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(abstract)</a:t>
            </a:r>
          </a:p>
          <a:p>
            <a:pPr>
              <a:spcBef>
                <a:spcPct val="0"/>
              </a:spcBef>
              <a:buClrTx/>
              <a:buSzPct val="90000"/>
            </a:pPr>
            <a:r>
              <a:rPr lang="fr-FR" sz="1200" dirty="0" err="1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AssessSamples</a:t>
            </a:r>
            <a:r>
              <a:rPr lang="fr-FR" sz="1200" dirty="0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:</a:t>
            </a:r>
          </a:p>
          <a:p>
            <a:pPr marL="171450" indent="-171450">
              <a:spcBef>
                <a:spcPct val="0"/>
              </a:spcBef>
              <a:buClrTx/>
              <a:buSzPct val="90000"/>
              <a:buFont typeface="Arial" panose="020B0604020202020204" pitchFamily="34" charset="0"/>
              <a:buChar char="•"/>
            </a:pPr>
            <a:r>
              <a:rPr lang="fr-FR" sz="1200" dirty="0" err="1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evaluate</a:t>
            </a:r>
            <a:endParaRPr lang="fr-FR" sz="12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 bwMode="gray">
          <a:xfrm>
            <a:off x="6629400" y="2800350"/>
            <a:ext cx="1466850" cy="638175"/>
          </a:xfrm>
          <a:prstGeom prst="rect">
            <a:avLst/>
          </a:prstGeom>
          <a:noFill/>
          <a:ln w="9525" algn="ctr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63500" tIns="0" rIns="64800" bIns="0" rtlCol="0" anchor="t"/>
          <a:lstStyle/>
          <a:p>
            <a:pPr>
              <a:spcBef>
                <a:spcPct val="0"/>
              </a:spcBef>
              <a:buClrTx/>
              <a:buSzPct val="90000"/>
            </a:pPr>
            <a:r>
              <a:rPr lang="fr-FR" sz="1100" dirty="0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(abstract)</a:t>
            </a:r>
          </a:p>
          <a:p>
            <a:pPr>
              <a:spcBef>
                <a:spcPct val="0"/>
              </a:spcBef>
              <a:buClrTx/>
              <a:buSzPct val="90000"/>
            </a:pPr>
            <a:r>
              <a:rPr lang="fr-FR" sz="1100" dirty="0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Split</a:t>
            </a:r>
          </a:p>
          <a:p>
            <a:pPr marL="285750" indent="-285750">
              <a:spcBef>
                <a:spcPct val="0"/>
              </a:spcBef>
              <a:buClrTx/>
              <a:buSzPct val="90000"/>
              <a:buFont typeface="Arial" panose="020B0604020202020204" pitchFamily="34" charset="0"/>
              <a:buChar char="•"/>
            </a:pPr>
            <a:r>
              <a:rPr lang="fr-FR" sz="1100" dirty="0" err="1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Sample</a:t>
            </a:r>
            <a:r>
              <a:rPr lang="fr-FR" sz="1100" dirty="0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; indexes</a:t>
            </a:r>
            <a:endParaRPr lang="fr-FR" sz="12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2962275" y="2800349"/>
            <a:ext cx="1466850" cy="638175"/>
          </a:xfrm>
          <a:prstGeom prst="rect">
            <a:avLst/>
          </a:prstGeom>
          <a:noFill/>
          <a:ln w="9525" algn="ctr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63500" tIns="0" rIns="64800" bIns="0" rtlCol="0" anchor="t"/>
          <a:lstStyle/>
          <a:p>
            <a:pPr>
              <a:spcBef>
                <a:spcPct val="0"/>
              </a:spcBef>
              <a:buClrTx/>
              <a:buSzPct val="90000"/>
            </a:pPr>
            <a:r>
              <a:rPr lang="fr-FR" sz="1200" dirty="0" err="1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AssessVarCat</a:t>
            </a:r>
            <a:r>
              <a:rPr lang="fr-FR" sz="1200" dirty="0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:</a:t>
            </a:r>
          </a:p>
          <a:p>
            <a:pPr marL="171450" indent="-171450">
              <a:spcBef>
                <a:spcPct val="0"/>
              </a:spcBef>
              <a:buClrTx/>
              <a:buSzPct val="90000"/>
              <a:buFont typeface="Arial" panose="020B0604020202020204" pitchFamily="34" charset="0"/>
              <a:buChar char="•"/>
            </a:pPr>
            <a:r>
              <a:rPr lang="fr-FR" sz="1200" dirty="0" err="1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Evaluate</a:t>
            </a:r>
            <a:r>
              <a:rPr lang="fr-FR" sz="1200" dirty="0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: </a:t>
            </a:r>
            <a:r>
              <a:rPr lang="fr-FR" sz="1200" dirty="0" err="1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pval</a:t>
            </a:r>
            <a:endParaRPr lang="fr-FR" sz="12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4648200" y="2800349"/>
            <a:ext cx="1466850" cy="638175"/>
          </a:xfrm>
          <a:prstGeom prst="rect">
            <a:avLst/>
          </a:prstGeom>
          <a:noFill/>
          <a:ln w="9525" algn="ctr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63500" tIns="0" rIns="64800" bIns="0" rtlCol="0" anchor="t"/>
          <a:lstStyle/>
          <a:p>
            <a:pPr>
              <a:spcBef>
                <a:spcPct val="0"/>
              </a:spcBef>
              <a:buClrTx/>
              <a:buSzPct val="90000"/>
            </a:pPr>
            <a:r>
              <a:rPr lang="fr-FR" sz="1200" dirty="0" err="1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AssessVarQuant</a:t>
            </a:r>
            <a:r>
              <a:rPr lang="fr-FR" sz="1200" dirty="0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:</a:t>
            </a:r>
          </a:p>
          <a:p>
            <a:pPr marL="171450" indent="-171450">
              <a:spcBef>
                <a:spcPct val="0"/>
              </a:spcBef>
              <a:buClrTx/>
              <a:buSzPct val="90000"/>
              <a:buFont typeface="Arial" panose="020B0604020202020204" pitchFamily="34" charset="0"/>
              <a:buChar char="•"/>
            </a:pPr>
            <a:r>
              <a:rPr lang="fr-FR" sz="1200" dirty="0" err="1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Evaluate</a:t>
            </a:r>
            <a:r>
              <a:rPr lang="fr-FR" sz="1200" dirty="0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: </a:t>
            </a:r>
            <a:r>
              <a:rPr lang="fr-FR" sz="1200" dirty="0" err="1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pval</a:t>
            </a:r>
            <a:endParaRPr lang="fr-FR" sz="12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</p:txBody>
      </p:sp>
      <p:cxnSp>
        <p:nvCxnSpPr>
          <p:cNvPr id="12" name="Connecteur en angle 11"/>
          <p:cNvCxnSpPr>
            <a:stCxn id="3" idx="0"/>
            <a:endCxn id="9" idx="2"/>
          </p:cNvCxnSpPr>
          <p:nvPr/>
        </p:nvCxnSpPr>
        <p:spPr bwMode="gray">
          <a:xfrm rot="16200000" flipV="1">
            <a:off x="3914775" y="3219450"/>
            <a:ext cx="514351" cy="952500"/>
          </a:xfrm>
          <a:prstGeom prst="bentConnector3">
            <a:avLst/>
          </a:prstGeom>
          <a:noFill/>
          <a:ln w="12700">
            <a:solidFill>
              <a:schemeClr val="accent6">
                <a:lumMod val="50000"/>
              </a:schemeClr>
            </a:solidFill>
            <a:round/>
            <a:headEnd/>
            <a:tailEnd type="arrow"/>
          </a:ln>
          <a:effectLst/>
        </p:spPr>
      </p:cxnSp>
      <p:cxnSp>
        <p:nvCxnSpPr>
          <p:cNvPr id="14" name="Connecteur en angle 13"/>
          <p:cNvCxnSpPr>
            <a:stCxn id="3" idx="0"/>
            <a:endCxn id="10" idx="2"/>
          </p:cNvCxnSpPr>
          <p:nvPr/>
        </p:nvCxnSpPr>
        <p:spPr bwMode="gray">
          <a:xfrm rot="5400000" flipH="1" flipV="1">
            <a:off x="4757737" y="3328988"/>
            <a:ext cx="514351" cy="733425"/>
          </a:xfrm>
          <a:prstGeom prst="bentConnector3">
            <a:avLst/>
          </a:prstGeom>
          <a:noFill/>
          <a:ln w="12700">
            <a:solidFill>
              <a:schemeClr val="accent6">
                <a:lumMod val="50000"/>
              </a:schemeClr>
            </a:solidFill>
            <a:round/>
            <a:headEnd/>
            <a:tailEnd type="arrow"/>
          </a:ln>
          <a:effectLst/>
        </p:spPr>
      </p:cxnSp>
      <p:sp>
        <p:nvSpPr>
          <p:cNvPr id="16" name="Rectangle 15"/>
          <p:cNvSpPr/>
          <p:nvPr/>
        </p:nvSpPr>
        <p:spPr bwMode="gray">
          <a:xfrm>
            <a:off x="3333750" y="1339850"/>
            <a:ext cx="1466850" cy="638175"/>
          </a:xfrm>
          <a:prstGeom prst="rect">
            <a:avLst/>
          </a:prstGeom>
          <a:noFill/>
          <a:ln w="9525" algn="ctr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63500" tIns="0" rIns="64800" bIns="0" rtlCol="0" anchor="t"/>
          <a:lstStyle/>
          <a:p>
            <a:pPr>
              <a:spcBef>
                <a:spcPct val="0"/>
              </a:spcBef>
              <a:buClrTx/>
              <a:buSzPct val="90000"/>
            </a:pPr>
            <a:r>
              <a:rPr lang="fr-FR" sz="1200" dirty="0" err="1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VarCat</a:t>
            </a:r>
            <a:r>
              <a:rPr lang="fr-FR" sz="1200" dirty="0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:</a:t>
            </a:r>
          </a:p>
          <a:p>
            <a:pPr marL="171450" indent="-171450">
              <a:spcBef>
                <a:spcPct val="0"/>
              </a:spcBef>
              <a:buClrTx/>
              <a:buSzPct val="90000"/>
              <a:buFont typeface="Arial" panose="020B0604020202020204" pitchFamily="34" charset="0"/>
              <a:buChar char="•"/>
            </a:pPr>
            <a:r>
              <a:rPr lang="fr-FR" sz="1200" dirty="0" err="1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Sample</a:t>
            </a:r>
            <a:r>
              <a:rPr lang="fr-FR" sz="1200" dirty="0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: </a:t>
            </a:r>
            <a:r>
              <a:rPr lang="fr-FR" sz="1200" dirty="0" err="1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indexes,pval</a:t>
            </a:r>
            <a:endParaRPr lang="fr-FR" sz="12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</p:txBody>
      </p:sp>
      <p:cxnSp>
        <p:nvCxnSpPr>
          <p:cNvPr id="18" name="Connecteur en angle 17"/>
          <p:cNvCxnSpPr>
            <a:stCxn id="9" idx="0"/>
            <a:endCxn id="16" idx="2"/>
          </p:cNvCxnSpPr>
          <p:nvPr/>
        </p:nvCxnSpPr>
        <p:spPr bwMode="gray">
          <a:xfrm rot="5400000" flipH="1" flipV="1">
            <a:off x="3470275" y="2203450"/>
            <a:ext cx="822324" cy="371475"/>
          </a:xfrm>
          <a:prstGeom prst="bentConnector3">
            <a:avLst/>
          </a:prstGeom>
          <a:noFill/>
          <a:ln w="12700">
            <a:solidFill>
              <a:schemeClr val="accent6">
                <a:lumMod val="50000"/>
              </a:schemeClr>
            </a:solidFill>
            <a:round/>
            <a:headEnd/>
            <a:tailEnd type="arrow"/>
          </a:ln>
          <a:effectLst/>
        </p:spPr>
      </p:cxnSp>
      <p:cxnSp>
        <p:nvCxnSpPr>
          <p:cNvPr id="22" name="Connecteur en angle 21"/>
          <p:cNvCxnSpPr>
            <a:stCxn id="4" idx="0"/>
            <a:endCxn id="16" idx="2"/>
          </p:cNvCxnSpPr>
          <p:nvPr/>
        </p:nvCxnSpPr>
        <p:spPr bwMode="gray">
          <a:xfrm rot="16200000" flipV="1">
            <a:off x="5303838" y="741363"/>
            <a:ext cx="822325" cy="3295650"/>
          </a:xfrm>
          <a:prstGeom prst="bentConnector3">
            <a:avLst/>
          </a:prstGeom>
          <a:noFill/>
          <a:ln w="12700">
            <a:solidFill>
              <a:schemeClr val="accent6">
                <a:lumMod val="50000"/>
              </a:schemeClr>
            </a:solidFill>
            <a:round/>
            <a:headEnd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gray">
          <a:xfrm>
            <a:off x="5162550" y="1339850"/>
            <a:ext cx="1466850" cy="638175"/>
          </a:xfrm>
          <a:prstGeom prst="rect">
            <a:avLst/>
          </a:prstGeom>
          <a:noFill/>
          <a:ln w="9525" algn="ctr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63500" tIns="0" rIns="64800" bIns="0" rtlCol="0" anchor="t"/>
          <a:lstStyle/>
          <a:p>
            <a:pPr>
              <a:spcBef>
                <a:spcPct val="0"/>
              </a:spcBef>
              <a:buClrTx/>
              <a:buSzPct val="90000"/>
            </a:pPr>
            <a:r>
              <a:rPr lang="fr-FR" sz="1200" dirty="0" err="1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VarQuant</a:t>
            </a:r>
            <a:r>
              <a:rPr lang="fr-FR" sz="1200" dirty="0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:</a:t>
            </a:r>
          </a:p>
          <a:p>
            <a:pPr marL="171450" indent="-171450">
              <a:spcBef>
                <a:spcPct val="0"/>
              </a:spcBef>
              <a:buClrTx/>
              <a:buSzPct val="90000"/>
              <a:buFont typeface="Arial" panose="020B0604020202020204" pitchFamily="34" charset="0"/>
              <a:buChar char="•"/>
            </a:pPr>
            <a:r>
              <a:rPr lang="fr-FR" sz="1200" dirty="0" err="1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Sample</a:t>
            </a:r>
            <a:r>
              <a:rPr lang="fr-FR" sz="1200" dirty="0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: </a:t>
            </a:r>
            <a:r>
              <a:rPr lang="fr-FR" sz="1200" dirty="0" err="1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indexes,pval</a:t>
            </a:r>
            <a:endParaRPr lang="fr-FR" sz="12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</p:txBody>
      </p:sp>
      <p:cxnSp>
        <p:nvCxnSpPr>
          <p:cNvPr id="29" name="Connecteur en angle 28"/>
          <p:cNvCxnSpPr>
            <a:stCxn id="10" idx="0"/>
            <a:endCxn id="27" idx="2"/>
          </p:cNvCxnSpPr>
          <p:nvPr/>
        </p:nvCxnSpPr>
        <p:spPr bwMode="gray">
          <a:xfrm rot="5400000" flipH="1" flipV="1">
            <a:off x="5227638" y="2132012"/>
            <a:ext cx="822324" cy="514350"/>
          </a:xfrm>
          <a:prstGeom prst="bentConnector3">
            <a:avLst/>
          </a:prstGeom>
          <a:noFill/>
          <a:ln w="12700">
            <a:solidFill>
              <a:schemeClr val="accent6">
                <a:lumMod val="50000"/>
              </a:schemeClr>
            </a:solidFill>
            <a:round/>
            <a:headEnd/>
            <a:tailEnd type="arrow"/>
          </a:ln>
          <a:effectLst/>
        </p:spPr>
      </p:cxnSp>
      <p:cxnSp>
        <p:nvCxnSpPr>
          <p:cNvPr id="31" name="Connecteur en angle 30"/>
          <p:cNvCxnSpPr>
            <a:stCxn id="4" idx="0"/>
            <a:endCxn id="27" idx="2"/>
          </p:cNvCxnSpPr>
          <p:nvPr/>
        </p:nvCxnSpPr>
        <p:spPr bwMode="gray">
          <a:xfrm rot="16200000" flipV="1">
            <a:off x="6218238" y="1655763"/>
            <a:ext cx="822325" cy="1466850"/>
          </a:xfrm>
          <a:prstGeom prst="bentConnector3">
            <a:avLst/>
          </a:prstGeom>
          <a:noFill/>
          <a:ln w="12700">
            <a:solidFill>
              <a:schemeClr val="accent6">
                <a:lumMod val="50000"/>
              </a:schemeClr>
            </a:solidFill>
            <a:round/>
            <a:headEnd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gray">
          <a:xfrm>
            <a:off x="4286250" y="301625"/>
            <a:ext cx="1466850" cy="638175"/>
          </a:xfrm>
          <a:prstGeom prst="rect">
            <a:avLst/>
          </a:prstGeom>
          <a:noFill/>
          <a:ln w="9525" algn="ctr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63500" tIns="0" rIns="64800" bIns="0" rtlCol="0" anchor="t"/>
          <a:lstStyle/>
          <a:p>
            <a:pPr>
              <a:spcBef>
                <a:spcPct val="0"/>
              </a:spcBef>
              <a:buClrTx/>
              <a:buSzPct val="90000"/>
            </a:pPr>
            <a:r>
              <a:rPr lang="fr-FR" sz="1200" dirty="0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Stratification:</a:t>
            </a:r>
          </a:p>
          <a:p>
            <a:pPr marL="171450" indent="-171450">
              <a:spcBef>
                <a:spcPct val="0"/>
              </a:spcBef>
              <a:buClrTx/>
              <a:buSzPct val="90000"/>
              <a:buFont typeface="Arial" panose="020B0604020202020204" pitchFamily="34" charset="0"/>
              <a:buChar char="•"/>
            </a:pPr>
            <a:r>
              <a:rPr lang="fr-FR" sz="1200" dirty="0" err="1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Sample</a:t>
            </a:r>
            <a:r>
              <a:rPr lang="fr-FR" sz="1200" dirty="0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: </a:t>
            </a:r>
            <a:r>
              <a:rPr lang="fr-FR" sz="1200" dirty="0" err="1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indexes,pval</a:t>
            </a:r>
            <a:endParaRPr lang="fr-FR" sz="12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</p:txBody>
      </p:sp>
      <p:cxnSp>
        <p:nvCxnSpPr>
          <p:cNvPr id="36" name="Connecteur en angle 35"/>
          <p:cNvCxnSpPr>
            <a:stCxn id="16" idx="0"/>
            <a:endCxn id="34" idx="2"/>
          </p:cNvCxnSpPr>
          <p:nvPr/>
        </p:nvCxnSpPr>
        <p:spPr bwMode="gray">
          <a:xfrm rot="5400000" flipH="1" flipV="1">
            <a:off x="4343400" y="663575"/>
            <a:ext cx="400050" cy="952500"/>
          </a:xfrm>
          <a:prstGeom prst="bentConnector3">
            <a:avLst/>
          </a:prstGeom>
          <a:noFill/>
          <a:ln w="12700">
            <a:solidFill>
              <a:schemeClr val="accent6">
                <a:lumMod val="50000"/>
              </a:schemeClr>
            </a:solidFill>
            <a:round/>
            <a:headEnd/>
            <a:tailEnd type="arrow"/>
          </a:ln>
          <a:effectLst/>
        </p:spPr>
      </p:cxnSp>
      <p:cxnSp>
        <p:nvCxnSpPr>
          <p:cNvPr id="38" name="Connecteur en angle 37"/>
          <p:cNvCxnSpPr>
            <a:stCxn id="27" idx="0"/>
            <a:endCxn id="34" idx="2"/>
          </p:cNvCxnSpPr>
          <p:nvPr/>
        </p:nvCxnSpPr>
        <p:spPr bwMode="gray">
          <a:xfrm rot="16200000" flipV="1">
            <a:off x="5257800" y="701675"/>
            <a:ext cx="400050" cy="876300"/>
          </a:xfrm>
          <a:prstGeom prst="bentConnector3">
            <a:avLst/>
          </a:prstGeom>
          <a:noFill/>
          <a:ln w="12700">
            <a:solidFill>
              <a:schemeClr val="accent6">
                <a:lumMod val="50000"/>
              </a:schemeClr>
            </a:solidFill>
            <a:round/>
            <a:headEnd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13777460"/>
      </p:ext>
    </p:extLst>
  </p:cSld>
  <p:clrMapOvr>
    <a:masterClrMapping/>
  </p:clrMapOvr>
</p:sld>
</file>

<file path=ppt/theme/theme1.xml><?xml version="1.0" encoding="utf-8"?>
<a:theme xmlns:a="http://schemas.openxmlformats.org/drawingml/2006/main" name="Labs2017_Maintenance_Predictive_v02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Labs2017_Maintenance_Predictive_v02</Template>
  <TotalTime>14</TotalTime>
  <Words>39</Words>
  <Application>Microsoft Office PowerPoint</Application>
  <PresentationFormat>Affichage à l'écran (16:9)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Labs2017_Maintenance_Predictive_v02</vt:lpstr>
      <vt:lpstr>Présentation PowerPoint</vt:lpstr>
    </vt:vector>
  </TitlesOfParts>
  <Manager>Florent, Guyennet</Manager>
  <Company>CGI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La Poste Courrier - Echantillonnage</dc:subject>
  <dc:creator>girardotm</dc:creator>
  <cp:lastModifiedBy>girardotm</cp:lastModifiedBy>
  <cp:revision>3</cp:revision>
  <dcterms:created xsi:type="dcterms:W3CDTF">2018-10-30T09:39:00Z</dcterms:created>
  <dcterms:modified xsi:type="dcterms:W3CDTF">2018-10-30T09:53:42Z</dcterms:modified>
</cp:coreProperties>
</file>