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68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68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13D8748-6CC7-4CF8-8FD3-FF3290DB7F5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48640" y="656640"/>
            <a:ext cx="500580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2600">
                <a:latin typeface="Arial"/>
              </a:rPr>
              <a:t>Close Enough for Scientific Work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212080" y="2867760"/>
            <a:ext cx="3803400" cy="11055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r>
              <a:rPr lang="en-US" sz="2400">
                <a:latin typeface="Arial"/>
              </a:rPr>
              <a:t>So show scientists how we</a:t>
            </a:r>
            <a:endParaRPr/>
          </a:p>
          <a:p>
            <a:r>
              <a:rPr lang="en-US" sz="2400">
                <a:latin typeface="Arial"/>
              </a:rPr>
              <a:t>test our code so that they'll</a:t>
            </a:r>
            <a:endParaRPr/>
          </a:p>
          <a:p>
            <a:r>
              <a:rPr lang="en-US" sz="2400">
                <a:latin typeface="Arial"/>
              </a:rPr>
              <a:t>know how to test theirs.</a:t>
            </a:r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5832000" y="349200"/>
            <a:ext cx="3677760" cy="748080"/>
          </a:xfrm>
          <a:prstGeom prst="rect">
            <a:avLst/>
          </a:prstGeom>
          <a:ln>
            <a:noFill/>
          </a:ln>
        </p:spPr>
      </p:pic>
      <p:sp>
        <p:nvSpPr>
          <p:cNvPr id="42" name="TextShape 3"/>
          <p:cNvSpPr txBox="1"/>
          <p:nvPr/>
        </p:nvSpPr>
        <p:spPr>
          <a:xfrm>
            <a:off x="731520" y="1454760"/>
            <a:ext cx="4245120" cy="11055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r>
              <a:rPr lang="en-US" sz="2400">
                <a:latin typeface="Arial"/>
              </a:rPr>
              <a:t>We don't test testing because:</a:t>
            </a:r>
            <a:endParaRPr/>
          </a:p>
          <a:p>
            <a:r>
              <a:rPr lang="en-US" sz="2400">
                <a:latin typeface="Arial"/>
              </a:rPr>
              <a:t>- What tests to write?</a:t>
            </a:r>
            <a:endParaRPr/>
          </a:p>
          <a:p>
            <a:r>
              <a:rPr lang="en-US" sz="2400">
                <a:latin typeface="Arial"/>
              </a:rPr>
              <a:t>- What tolerances to use?</a:t>
            </a:r>
            <a:endParaRPr/>
          </a:p>
        </p:txBody>
      </p:sp>
      <p:sp>
        <p:nvSpPr>
          <p:cNvPr id="43" name="TextShape 4"/>
          <p:cNvSpPr txBox="1"/>
          <p:nvPr/>
        </p:nvSpPr>
        <p:spPr>
          <a:xfrm>
            <a:off x="731520" y="4023360"/>
            <a:ext cx="3667680" cy="17823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r>
              <a:rPr lang="en-US" sz="2400">
                <a:latin typeface="Arial"/>
              </a:rPr>
              <a:t>for each problem do:</a:t>
            </a:r>
            <a:endParaRPr/>
          </a:p>
          <a:p>
            <a:r>
              <a:rPr lang="en-US" sz="2400">
                <a:latin typeface="Arial"/>
              </a:rPr>
              <a:t>	</a:t>
            </a:r>
            <a:r>
              <a:rPr lang="en-US" sz="2400">
                <a:latin typeface="Arial"/>
              </a:rPr>
              <a:t>- describe the problem</a:t>
            </a:r>
            <a:endParaRPr/>
          </a:p>
          <a:p>
            <a:r>
              <a:rPr lang="en-US" sz="2400">
                <a:latin typeface="Arial"/>
              </a:rPr>
              <a:t>	</a:t>
            </a:r>
            <a:r>
              <a:rPr lang="en-US" sz="2400">
                <a:latin typeface="Arial"/>
              </a:rPr>
              <a:t>- write simple solution</a:t>
            </a:r>
            <a:endParaRPr/>
          </a:p>
          <a:p>
            <a:r>
              <a:rPr lang="en-US" sz="2400">
                <a:latin typeface="Arial"/>
              </a:rPr>
              <a:t>	</a:t>
            </a:r>
            <a:r>
              <a:rPr lang="en-US" sz="2400">
                <a:latin typeface="Arial"/>
              </a:rPr>
              <a:t>- test &amp; explain</a:t>
            </a:r>
            <a:endParaRPr/>
          </a:p>
          <a:p>
            <a:r>
              <a:rPr lang="en-US" sz="2400">
                <a:latin typeface="Arial"/>
              </a:rPr>
              <a:t>	</a:t>
            </a:r>
            <a:r>
              <a:rPr lang="en-US" sz="2400">
                <a:latin typeface="Arial"/>
              </a:rPr>
              <a:t>- add &amp; test one thing</a:t>
            </a:r>
            <a:endParaRPr/>
          </a:p>
        </p:txBody>
      </p:sp>
      <p:sp>
        <p:nvSpPr>
          <p:cNvPr id="44" name="TextShape 5"/>
          <p:cNvSpPr txBox="1"/>
          <p:nvPr/>
        </p:nvSpPr>
        <p:spPr>
          <a:xfrm>
            <a:off x="5331240" y="4846320"/>
            <a:ext cx="3684240" cy="17823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r>
              <a:rPr lang="en-US" sz="2400">
                <a:latin typeface="Arial"/>
              </a:rPr>
              <a:t>- public repo on GitHub</a:t>
            </a:r>
            <a:endParaRPr/>
          </a:p>
          <a:p>
            <a:r>
              <a:rPr lang="en-US" sz="2400">
                <a:latin typeface="Arial"/>
              </a:rPr>
              <a:t>- use any format you want</a:t>
            </a:r>
            <a:endParaRPr/>
          </a:p>
          <a:p>
            <a:r>
              <a:rPr lang="en-US" sz="2400">
                <a:latin typeface="Arial"/>
              </a:rPr>
              <a:t>- we'll do copy editing</a:t>
            </a:r>
            <a:endParaRPr/>
          </a:p>
          <a:p>
            <a:r>
              <a:rPr lang="en-US" sz="2400">
                <a:latin typeface="Arial"/>
              </a:rPr>
              <a:t>- everything CC-BY</a:t>
            </a:r>
            <a:endParaRPr/>
          </a:p>
          <a:p>
            <a:r>
              <a:rPr lang="en-US" sz="2400">
                <a:latin typeface="Arial"/>
              </a:rPr>
              <a:t>- royalties to charity</a:t>
            </a:r>
            <a:endParaRPr/>
          </a:p>
        </p:txBody>
      </p:sp>
      <p:sp>
        <p:nvSpPr>
          <p:cNvPr id="45" name="TextShape 6"/>
          <p:cNvSpPr txBox="1"/>
          <p:nvPr/>
        </p:nvSpPr>
        <p:spPr>
          <a:xfrm>
            <a:off x="2583720" y="6858000"/>
            <a:ext cx="506052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2600">
                <a:latin typeface="Arial"/>
              </a:rPr>
              <a:t>gvwilson@software-carpentry.org</a:t>
            </a:r>
            <a:endParaRPr/>
          </a:p>
        </p:txBody>
      </p:sp>
      <p:cxnSp>
        <p:nvCxnSpPr>
          <p:cNvPr id="46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47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48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cxn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