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653"/>
            <a:ext cx="10547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1828" y="2778709"/>
            <a:ext cx="4902200" cy="315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andy50/testrepo/blob/fffca7113f3e20298b413c76b3a1581a0cc1b5e3/New%20dashboard%20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0D649B"/>
                </a:solidFill>
              </a:rPr>
              <a:t>STACK</a:t>
            </a:r>
            <a:r>
              <a:rPr u="none" spc="-70" dirty="0">
                <a:solidFill>
                  <a:srgbClr val="0D649B"/>
                </a:solidFill>
              </a:rPr>
              <a:t> </a:t>
            </a:r>
            <a:r>
              <a:rPr u="none" spc="-5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51828" y="2778709"/>
            <a:ext cx="4902200" cy="285257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DEVELOPER</a:t>
            </a:r>
            <a:r>
              <a:rPr spc="-45" dirty="0"/>
              <a:t> </a:t>
            </a:r>
            <a:r>
              <a:rPr spc="-5" dirty="0"/>
              <a:t>SURVEY </a:t>
            </a:r>
            <a:r>
              <a:rPr spc="-2390" dirty="0"/>
              <a:t> </a:t>
            </a:r>
            <a:r>
              <a:rPr spc="-5" dirty="0"/>
              <a:t>2019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US" sz="2800" b="0" spc="-20" dirty="0" smtClean="0">
                <a:solidFill>
                  <a:srgbClr val="006FC0"/>
                </a:solidFill>
                <a:latin typeface="Calibri"/>
                <a:cs typeface="Calibri"/>
              </a:rPr>
              <a:t>SANDHANAM B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sz="2800" b="0" spc="-62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b="0" spc="-10" dirty="0" smtClean="0">
                <a:solidFill>
                  <a:srgbClr val="006FC0"/>
                </a:solidFill>
                <a:latin typeface="Calibri"/>
                <a:cs typeface="Calibri"/>
              </a:rPr>
              <a:t>25/07/2023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54686"/>
            <a:ext cx="856043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u="none" spc="-5" dirty="0"/>
              <a:t>DATABASE TRENDS - FINDINGS &amp; </a:t>
            </a:r>
            <a:r>
              <a:rPr u="none" spc="-239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732049"/>
            <a:ext cx="4974590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1300" marR="7175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Lack of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4916170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1300" marR="5232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638" y="2950591"/>
            <a:ext cx="4549140" cy="126496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lang="en-IN" sz="2200" dirty="0">
                <a:cs typeface="Calibri"/>
                <a:hlinkClick r:id="rId2"/>
              </a:rPr>
              <a:t>https://github.com/Sandy50/testrepo/blob/fffca7113f3e20298b413c76b3a1581a0cc1b5e3/New%20dashboard%202.pdf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1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CURRENT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5" dirty="0"/>
              <a:t> </a:t>
            </a:r>
            <a:r>
              <a:rPr u="none" spc="-5" dirty="0"/>
              <a:t>USAGE</a:t>
            </a:r>
          </a:p>
        </p:txBody>
      </p:sp>
      <p:pic>
        <p:nvPicPr>
          <p:cNvPr id="3074" name="Picture 2" descr="C:\Users\asus\OneDrive\Pictures\Screenshots\Screenshot (58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799"/>
            <a:ext cx="105918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FUTURE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0" dirty="0"/>
              <a:t> </a:t>
            </a:r>
            <a:r>
              <a:rPr u="none" spc="-5" dirty="0"/>
              <a:t>TREND</a:t>
            </a:r>
          </a:p>
        </p:txBody>
      </p:sp>
      <p:pic>
        <p:nvPicPr>
          <p:cNvPr id="4098" name="Picture 2" descr="C:\Users\asus\OneDrive\Pictures\Screenshots\Screenshot (58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10515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  <p:pic>
        <p:nvPicPr>
          <p:cNvPr id="5122" name="Picture 2" descr="C:\Users\asus\OneDrive\Pictures\Screenshots\Screenshot (59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314450"/>
            <a:ext cx="104394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</a:t>
            </a:r>
            <a:r>
              <a:rPr u="none" spc="-10" dirty="0"/>
              <a:t> </a:t>
            </a:r>
            <a:r>
              <a:rPr u="none" spc="-5" dirty="0"/>
              <a:t>FINDINGS &amp;</a:t>
            </a:r>
            <a:r>
              <a:rPr u="none" spc="-1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816479"/>
            <a:ext cx="441261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1305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widely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 dirty="0">
              <a:latin typeface="Calibri"/>
              <a:cs typeface="Calibri"/>
            </a:endParaRPr>
          </a:p>
          <a:p>
            <a:pPr marL="241300" marR="101663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Over </a:t>
            </a:r>
            <a:r>
              <a:rPr sz="2800" spc="-5" dirty="0" smtClean="0">
                <a:solidFill>
                  <a:srgbClr val="006FC0"/>
                </a:solidFill>
                <a:latin typeface="Calibri"/>
                <a:cs typeface="Calibri"/>
              </a:rPr>
              <a:t>9</a:t>
            </a:r>
            <a:r>
              <a:rPr lang="en-US" sz="2800" spc="-5" dirty="0" smtClean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2800" spc="-5" dirty="0" smtClean="0">
                <a:solidFill>
                  <a:srgbClr val="006FC0"/>
                </a:solidFill>
                <a:latin typeface="Calibri"/>
                <a:cs typeface="Calibri"/>
              </a:rPr>
              <a:t>%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young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mostly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500888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9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frames gaining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developers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location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1300" marR="149225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without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its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561" y="1793493"/>
            <a:ext cx="661352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3022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people with very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characteristics.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good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idea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popularity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tools,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 languages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marL="241300" marR="1346835" indent="-228600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done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spread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accessibility of this labor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market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AGE</a:t>
            </a:r>
            <a:r>
              <a:rPr u="none" spc="-20" dirty="0"/>
              <a:t> </a:t>
            </a:r>
            <a:r>
              <a:rPr u="none" spc="-5" dirty="0"/>
              <a:t>DISTRIBUTION</a:t>
            </a:r>
            <a:r>
              <a:rPr u="none" spc="-20" dirty="0"/>
              <a:t> </a:t>
            </a:r>
            <a:r>
              <a:rPr u="none" spc="-5" dirty="0"/>
              <a:t>BOXPLOT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70686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JOB</a:t>
            </a:r>
            <a:r>
              <a:rPr u="none" spc="-75" dirty="0"/>
              <a:t> </a:t>
            </a:r>
            <a:r>
              <a:rPr u="none" spc="-5" dirty="0"/>
              <a:t>POSTINGS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0188"/>
            <a:ext cx="10515599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16" y="670686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65" dirty="0"/>
              <a:t> </a:t>
            </a:r>
            <a:r>
              <a:rPr u="none" spc="-5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698" y="592581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715160"/>
            <a:ext cx="6570345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with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implications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results previously exposed.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 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out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4482" y="2245232"/>
            <a:ext cx="6512559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around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predict where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developers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 going.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638064"/>
            <a:ext cx="670242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&amp;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analysis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data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composition and </a:t>
            </a:r>
            <a:r>
              <a:rPr sz="1800" spc="-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40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4000" b="1" spc="-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3" y="2476751"/>
            <a:ext cx="576452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4569"/>
            <a:ext cx="5562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275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fastest-growing.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 -</a:t>
            </a:r>
            <a:r>
              <a:rPr sz="280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664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9300" cy="20492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Possible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migration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 err="1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sz="2800" spc="-15" dirty="0" smtClean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lang="en-US" sz="2800" spc="-15" dirty="0" smtClean="0">
              <a:solidFill>
                <a:srgbClr val="006FC0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15" dirty="0" smtClean="0">
                <a:solidFill>
                  <a:srgbClr val="006FC0"/>
                </a:solidFill>
                <a:latin typeface="Calibri"/>
                <a:cs typeface="Calibri"/>
              </a:rPr>
              <a:t>Python language make a big impact in the field of programming language. 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0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27148"/>
            <a:ext cx="58674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27" y="2422398"/>
            <a:ext cx="594956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393</Words>
  <Application>Microsoft Office PowerPoint</Application>
  <PresentationFormat>Custom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PowerPoint Presentation</vt:lpstr>
      <vt:lpstr>PowerPoint Presentation</vt:lpstr>
      <vt:lpstr>DATABASE TRENDS</vt:lpstr>
      <vt:lpstr>DATABASE TRENDS - FINDINGS &amp;  IMPLICATIONS</vt:lpstr>
      <vt:lpstr>DASHBOARD</vt:lpstr>
      <vt:lpstr>CURRENT TECHNOLOGY USAGE</vt:lpstr>
      <vt:lpstr>FUTURE TECHNOLOGY TREND</vt:lpstr>
      <vt:lpstr>DEMOGRAPHICS </vt:lpstr>
      <vt:lpstr>DISCUSSION </vt:lpstr>
      <vt:lpstr>OVERALL FINDINGS &amp; IMPLICATIONS</vt:lpstr>
      <vt:lpstr>CONCLUSION </vt:lpstr>
      <vt:lpstr>APPENDIX </vt:lpstr>
      <vt:lpstr>AGE DISTRIBUTION BOXPLOT</vt:lpstr>
      <vt:lpstr>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asus</cp:lastModifiedBy>
  <cp:revision>10</cp:revision>
  <dcterms:created xsi:type="dcterms:W3CDTF">2023-07-20T06:11:30Z</dcterms:created>
  <dcterms:modified xsi:type="dcterms:W3CDTF">2023-07-25T13:38:05Z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2023-07-20T00:00:00Z</vt:filetime>
  </property>
</Properties>
</file>