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79714" y="36774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56538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5974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61973" y="37095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30275" y="472894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12534" y="476323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7949" y="1865847"/>
            <a:ext cx="4420283" cy="1616416"/>
          </a:xfrm>
          <a:prstGeom prst="rect">
            <a:avLst/>
          </a:prstGeom>
          <a:noFill/>
          <a:ln>
            <a:noFill/>
          </a:ln>
        </p:spPr>
        <p:txBody>
          <a:bodyPr spcFirstLastPara="1" wrap="square" lIns="91425" tIns="45700" rIns="91425" bIns="45700" anchor="t" anchorCtr="0">
            <a:noAutofit/>
          </a:bodyPr>
          <a:lstStyle/>
          <a:p>
            <a:pPr lvl="0"/>
            <a:r>
              <a:rPr lang="en-AU" sz="1050" dirty="0" smtClean="0"/>
              <a:t>Big Mountain ski resort  located in Montana offering spectacular views of Glacier National Park and Flathead National Forest with access to 105 resorts accommodating skiers and riders of all levels and abilities. It is serviced by 11 lifts, 2 </a:t>
            </a:r>
            <a:r>
              <a:rPr lang="en-AU" sz="1050" dirty="0"/>
              <a:t>T</a:t>
            </a:r>
            <a:r>
              <a:rPr lang="en-AU" sz="1050" dirty="0" smtClean="0"/>
              <a:t>-bars and 1 magic carpet for skiers. With installation of additional chair lift to help increase the distribution of visitors across the mountain their operating costs increased by $1,540,000 this season.  The resort now wants to implement a data-driven business strategy </a:t>
            </a:r>
            <a:r>
              <a:rPr lang="en-AU" sz="1070" dirty="0" smtClean="0"/>
              <a:t>to </a:t>
            </a:r>
            <a:r>
              <a:rPr lang="en-US" sz="1050" dirty="0" smtClean="0"/>
              <a:t>either </a:t>
            </a:r>
            <a:r>
              <a:rPr lang="en-US" sz="1050" dirty="0"/>
              <a:t>select a better value for the ski resort ticket price or consider changes that will cut costs without undermining ticket price</a:t>
            </a:r>
            <a:endParaRPr sz="1050" dirty="0"/>
          </a:p>
        </p:txBody>
      </p:sp>
      <p:sp>
        <p:nvSpPr>
          <p:cNvPr id="35" name="Google Shape;35;p1"/>
          <p:cNvSpPr txBox="1"/>
          <p:nvPr/>
        </p:nvSpPr>
        <p:spPr>
          <a:xfrm>
            <a:off x="143108" y="3875938"/>
            <a:ext cx="4324418" cy="92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i="0" u="none" strike="noStrike" cap="none" dirty="0" smtClean="0">
                <a:solidFill>
                  <a:srgbClr val="000000"/>
                </a:solidFill>
                <a:latin typeface="Arial"/>
                <a:ea typeface="Arial"/>
                <a:cs typeface="Arial"/>
                <a:sym typeface="Arial"/>
              </a:rPr>
              <a:t>Success for this project </a:t>
            </a:r>
            <a:r>
              <a:rPr lang="en-US" sz="1050" dirty="0" smtClean="0"/>
              <a:t>is to increase Big Mountain Resorts revenue by </a:t>
            </a:r>
            <a:r>
              <a:rPr lang="en-US" sz="1050" i="0" u="none" strike="noStrike" cap="none" dirty="0" smtClean="0">
                <a:solidFill>
                  <a:srgbClr val="000000"/>
                </a:solidFill>
                <a:latin typeface="Arial"/>
                <a:ea typeface="Arial"/>
                <a:cs typeface="Arial"/>
                <a:sym typeface="Arial"/>
              </a:rPr>
              <a:t>building a predictive model for ticket price considering the facilities at the resorts in its market segment, so that model would suggest a better value for their ticket price and suggest the facilities it could capitalize on </a:t>
            </a:r>
            <a:r>
              <a:rPr lang="en-US" sz="1050" i="0" u="none" strike="noStrike" cap="none" smtClean="0">
                <a:solidFill>
                  <a:srgbClr val="000000"/>
                </a:solidFill>
                <a:latin typeface="Arial"/>
                <a:ea typeface="Arial"/>
                <a:cs typeface="Arial"/>
                <a:sym typeface="Arial"/>
              </a:rPr>
              <a:t>or suggest </a:t>
            </a:r>
            <a:r>
              <a:rPr lang="en-US" sz="1050" i="0" u="none" strike="noStrike" cap="none" dirty="0" smtClean="0">
                <a:solidFill>
                  <a:srgbClr val="000000"/>
                </a:solidFill>
                <a:latin typeface="Arial"/>
                <a:ea typeface="Arial"/>
                <a:cs typeface="Arial"/>
                <a:sym typeface="Arial"/>
              </a:rPr>
              <a:t>ways to cut costs.</a:t>
            </a:r>
            <a:endParaRPr sz="1050" i="0" u="none" strike="noStrike" cap="none" dirty="0">
              <a:solidFill>
                <a:srgbClr val="000000"/>
              </a:solidFill>
              <a:latin typeface="Arial"/>
              <a:ea typeface="Arial"/>
              <a:cs typeface="Arial"/>
              <a:sym typeface="Arial"/>
            </a:endParaRPr>
          </a:p>
        </p:txBody>
      </p:sp>
      <p:sp>
        <p:nvSpPr>
          <p:cNvPr id="36" name="Google Shape;36;p1"/>
          <p:cNvSpPr txBox="1"/>
          <p:nvPr/>
        </p:nvSpPr>
        <p:spPr>
          <a:xfrm>
            <a:off x="215998" y="4929529"/>
            <a:ext cx="4324418" cy="1369661"/>
          </a:xfrm>
          <a:prstGeom prst="rect">
            <a:avLst/>
          </a:prstGeom>
          <a:noFill/>
          <a:ln>
            <a:noFill/>
          </a:ln>
        </p:spPr>
        <p:txBody>
          <a:bodyPr spcFirstLastPara="1" wrap="square" lIns="91425" tIns="45700" rIns="91425" bIns="45700" anchor="t" anchorCtr="0">
            <a:noAutofit/>
          </a:bodyPr>
          <a:lstStyle/>
          <a:p>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Using DSM, at Data cleaning step clean the csv data by </a:t>
            </a:r>
            <a:r>
              <a:rPr lang="en-US" sz="1050" dirty="0" smtClea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finding </a:t>
            </a:r>
            <a:r>
              <a:rPr lang="en-US" sz="105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any missing values and look for </a:t>
            </a:r>
            <a:r>
              <a:rPr lang="en-US" sz="1050" dirty="0" smtClea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outliers,</a:t>
            </a:r>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EDA step explore the numeric </a:t>
            </a:r>
            <a:r>
              <a:rPr lang="en-US" sz="1050"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and categorical </a:t>
            </a:r>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features, observe </a:t>
            </a:r>
            <a:r>
              <a:rPr lang="en-US" sz="1050"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the distribution of </a:t>
            </a:r>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ticket prices and s</a:t>
            </a:r>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elect target feature. At preprocessing step split the data into train/test datasets and build a model and predict the target values and evaluate models performance using metrics to select best performing model. Leverage it to gain insights into what the Big Mountain resort ticket price could </a:t>
            </a:r>
            <a:r>
              <a:rPr lang="en-US" sz="1050" dirty="0" smtClean="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be or </a:t>
            </a:r>
            <a:r>
              <a:rPr lang="en-US" sz="1050" dirty="0"/>
              <a:t>scenarios for </a:t>
            </a:r>
            <a:r>
              <a:rPr lang="en-US" sz="1050" dirty="0" smtClean="0"/>
              <a:t>how to cut costs.</a:t>
            </a:r>
            <a:endParaRPr lang="en-US" sz="1050"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629321"/>
          </a:xfrm>
          <a:prstGeom prst="rect">
            <a:avLst/>
          </a:prstGeom>
          <a:noFill/>
          <a:ln>
            <a:noFill/>
          </a:ln>
        </p:spPr>
        <p:txBody>
          <a:bodyPr spcFirstLastPara="1" wrap="square" lIns="91425" tIns="45700" rIns="91425" bIns="45700" anchor="t" anchorCtr="0">
            <a:noAutofit/>
          </a:bodyPr>
          <a:lstStyle/>
          <a:p>
            <a:r>
              <a:rPr lang="en-US" sz="1050" dirty="0" smtClean="0"/>
              <a:t>Proper </a:t>
            </a:r>
            <a:r>
              <a:rPr lang="en-US" sz="1050" dirty="0"/>
              <a:t>Data Wrangling is key to arriving at a </a:t>
            </a:r>
            <a:r>
              <a:rPr lang="en-US" sz="1050" dirty="0" smtClean="0"/>
              <a:t>solution by identifying </a:t>
            </a:r>
            <a:r>
              <a:rPr lang="en-US" sz="1050" dirty="0"/>
              <a:t>and resolving fundamental issues with the data</a:t>
            </a:r>
            <a:r>
              <a:rPr lang="en-US" sz="1050" dirty="0" smtClean="0"/>
              <a:t>.</a:t>
            </a:r>
          </a:p>
          <a:p>
            <a:endParaRPr lang="en-US" sz="1050" dirty="0"/>
          </a:p>
          <a:p>
            <a:pPr lvl="0"/>
            <a:r>
              <a:rPr lang="en-US" sz="1050" dirty="0"/>
              <a:t>Identifying potential </a:t>
            </a:r>
            <a:r>
              <a:rPr lang="en-US" sz="1050" dirty="0" smtClean="0"/>
              <a:t>target feature. </a:t>
            </a:r>
            <a:r>
              <a:rPr lang="en-AU" sz="1050" dirty="0" smtClean="0"/>
              <a:t>Retaining the </a:t>
            </a:r>
            <a:r>
              <a:rPr lang="en-US" sz="1050" dirty="0"/>
              <a:t>potentially relevant </a:t>
            </a:r>
            <a:r>
              <a:rPr lang="en-US" sz="1050" dirty="0" smtClean="0"/>
              <a:t>features </a:t>
            </a:r>
            <a:r>
              <a:rPr lang="en-US" sz="1050" dirty="0"/>
              <a:t>most likely to be relevant </a:t>
            </a:r>
            <a:r>
              <a:rPr lang="en-US" sz="1050" dirty="0" smtClean="0"/>
              <a:t>to </a:t>
            </a:r>
            <a:r>
              <a:rPr lang="en-US" sz="1050" dirty="0"/>
              <a:t>business use </a:t>
            </a:r>
            <a:r>
              <a:rPr lang="en-US" sz="1050" dirty="0" smtClean="0"/>
              <a:t>case </a:t>
            </a:r>
            <a:r>
              <a:rPr lang="en-AU" sz="1050" dirty="0" smtClean="0"/>
              <a:t>and deleting the ones that could effect model performance. </a:t>
            </a:r>
          </a:p>
          <a:p>
            <a:pPr lvl="0"/>
            <a:endParaRPr lang="en-AU" sz="1050" i="0" u="none" strike="noStrike" cap="none" dirty="0">
              <a:solidFill>
                <a:srgbClr val="000000"/>
              </a:solidFill>
              <a:sym typeface="Arial"/>
            </a:endParaRPr>
          </a:p>
          <a:p>
            <a:pPr lvl="0"/>
            <a:r>
              <a:rPr lang="en-AU" sz="1050" dirty="0" smtClean="0"/>
              <a:t>Selecting best performing model by hyper parameter </a:t>
            </a:r>
            <a:r>
              <a:rPr lang="en-AU" sz="1050" smtClean="0"/>
              <a:t>tuning</a:t>
            </a:r>
            <a:r>
              <a:rPr lang="en-AU" sz="1050" smtClean="0"/>
              <a:t>.</a:t>
            </a:r>
            <a:endParaRPr lang="en-AU" sz="1050" dirty="0" smtClean="0"/>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smtClean="0">
                <a:solidFill>
                  <a:srgbClr val="000000"/>
                </a:solidFill>
                <a:latin typeface="Arial"/>
                <a:ea typeface="Arial"/>
                <a:cs typeface="Arial"/>
                <a:sym typeface="Arial"/>
              </a:rPr>
              <a:t>Csv file provided by Database Manager</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18465" y="4017989"/>
            <a:ext cx="4324418" cy="653897"/>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100" dirty="0" smtClean="0"/>
              <a:t>Jimmy Blackburn (</a:t>
            </a:r>
            <a:r>
              <a:rPr lang="en-US" sz="1100" dirty="0"/>
              <a:t>Director of </a:t>
            </a:r>
            <a:r>
              <a:rPr lang="en-US" sz="1100" dirty="0" smtClean="0"/>
              <a:t>Operations)</a:t>
            </a:r>
          </a:p>
          <a:p>
            <a:pPr marL="171450" lvl="0" indent="-171450">
              <a:buFont typeface="Arial" panose="020B0604020202020204" pitchFamily="34" charset="0"/>
              <a:buChar char="•"/>
            </a:pPr>
            <a:r>
              <a:rPr lang="en-US" sz="1100" dirty="0"/>
              <a:t>Alesha </a:t>
            </a:r>
            <a:r>
              <a:rPr lang="en-US" sz="1100" dirty="0" err="1" smtClean="0"/>
              <a:t>Eisen</a:t>
            </a:r>
            <a:r>
              <a:rPr lang="en-US" sz="1100" dirty="0"/>
              <a:t> </a:t>
            </a:r>
            <a:r>
              <a:rPr lang="en-US" sz="1100" dirty="0" smtClean="0"/>
              <a:t>(Database Manager)</a:t>
            </a:r>
          </a:p>
        </p:txBody>
      </p:sp>
      <p:sp>
        <p:nvSpPr>
          <p:cNvPr id="48" name="Google Shape;48;p1"/>
          <p:cNvSpPr txBox="1"/>
          <p:nvPr/>
        </p:nvSpPr>
        <p:spPr>
          <a:xfrm>
            <a:off x="184140" y="540901"/>
            <a:ext cx="8584648" cy="749182"/>
          </a:xfrm>
          <a:prstGeom prst="rect">
            <a:avLst/>
          </a:prstGeom>
          <a:noFill/>
          <a:ln>
            <a:noFill/>
          </a:ln>
        </p:spPr>
        <p:txBody>
          <a:bodyPr spcFirstLastPara="1" wrap="square" lIns="91425" tIns="45700" rIns="91425" bIns="45700" anchor="t" anchorCtr="0">
            <a:noAutofit/>
          </a:bodyPr>
          <a:lstStyle/>
          <a:p>
            <a:pPr lvl="0">
              <a:buSzPts val="1400"/>
            </a:pPr>
            <a:r>
              <a:rPr lang="en-US" b="1" dirty="0"/>
              <a:t>How </a:t>
            </a:r>
            <a:r>
              <a:rPr lang="en-US" b="1" dirty="0" smtClean="0"/>
              <a:t>will Big Mountain Resort increase revenue by next season by coming up with a data driven business strategy to either come up with a pricing model for the ski resort tickets or </a:t>
            </a:r>
            <a:r>
              <a:rPr lang="en-US" b="1" dirty="0" smtClean="0"/>
              <a:t>understanding the facilities significance and consider </a:t>
            </a:r>
            <a:r>
              <a:rPr lang="en-US" b="1" dirty="0" smtClean="0"/>
              <a:t>changes that will cut costs without undermining ticket price?</a:t>
            </a:r>
            <a:endParaRPr lang="en-US"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2136</TotalTime>
  <Words>720</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Soundarya Rupavataram</cp:lastModifiedBy>
  <cp:revision>24</cp:revision>
  <dcterms:modified xsi:type="dcterms:W3CDTF">2021-02-11T03:37:06Z</dcterms:modified>
</cp:coreProperties>
</file>