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447" r:id="rId6"/>
    <p:sldId id="2459" r:id="rId7"/>
    <p:sldId id="2460" r:id="rId8"/>
    <p:sldId id="2461" r:id="rId9"/>
    <p:sldId id="260" r:id="rId10"/>
    <p:sldId id="2463" r:id="rId11"/>
    <p:sldId id="2466" r:id="rId12"/>
    <p:sldId id="2464" r:id="rId13"/>
    <p:sldId id="2465" r:id="rId14"/>
    <p:sldId id="2467" r:id="rId15"/>
    <p:sldId id="2468" r:id="rId16"/>
    <p:sldId id="2434" r:id="rId17"/>
    <p:sldId id="24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520"/>
    <a:srgbClr val="D6D5A9"/>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94595" autoAdjust="0"/>
  </p:normalViewPr>
  <p:slideViewPr>
    <p:cSldViewPr snapToGrid="0">
      <p:cViewPr varScale="1">
        <p:scale>
          <a:sx n="83" d="100"/>
          <a:sy n="83" d="100"/>
        </p:scale>
        <p:origin x="595"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0.1421</cdr:x>
      <cdr:y>0.00397</cdr:y>
    </cdr:from>
    <cdr:to>
      <cdr:x>0.8579</cdr:x>
      <cdr:y>0.99603</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741721" y="23469"/>
          <a:ext cx="3736258" cy="587126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5/15/2021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82635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150825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8898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13</a:t>
            </a:fld>
            <a:endParaRPr lang="en-US" dirty="0"/>
          </a:p>
        </p:txBody>
      </p:sp>
    </p:spTree>
    <p:extLst>
      <p:ext uri="{BB962C8B-B14F-4D97-AF65-F5344CB8AC3E}">
        <p14:creationId xmlns:p14="http://schemas.microsoft.com/office/powerpoint/2010/main" val="34244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14</a:t>
            </a:fld>
            <a:endParaRPr lang="en-US" dirty="0"/>
          </a:p>
        </p:txBody>
      </p:sp>
    </p:spTree>
    <p:extLst>
      <p:ext uri="{BB962C8B-B14F-4D97-AF65-F5344CB8AC3E}">
        <p14:creationId xmlns:p14="http://schemas.microsoft.com/office/powerpoint/2010/main" val="175045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7173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35172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144193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24193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4069791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3837320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2112807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321683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grayscl/>
            <a:extLst>
              <a:ext uri="{28A0092B-C50C-407E-A947-70E740481C1C}">
                <a14:useLocalDpi xmlns:a14="http://schemas.microsoft.com/office/drawing/2010/main" val="0"/>
              </a:ext>
            </a:extLst>
          </a:blip>
          <a:stretch>
            <a:fillRect/>
          </a:stretch>
        </p:blipFill>
        <p:spPr>
          <a:xfrm>
            <a:off x="0" y="0"/>
            <a:ext cx="12191999" cy="6857999"/>
          </a:xfrm>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 y="5848990"/>
            <a:ext cx="12191999" cy="1009010"/>
          </a:xfrm>
        </p:spPr>
        <p:txBody>
          <a:bodyPr>
            <a:noAutofit/>
          </a:bodyPr>
          <a:lstStyle/>
          <a:p>
            <a:r>
              <a:rPr lang="en-US" sz="8000" dirty="0" smtClean="0">
                <a:solidFill>
                  <a:schemeClr val="bg1"/>
                </a:solidFill>
              </a:rPr>
              <a:t>Predicting flight delay</a:t>
            </a:r>
            <a:endParaRPr lang="en-US" sz="8000" dirty="0">
              <a:solidFill>
                <a:schemeClr val="bg1"/>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12" name="TextBox 11"/>
          <p:cNvSpPr txBox="1"/>
          <p:nvPr/>
        </p:nvSpPr>
        <p:spPr>
          <a:xfrm>
            <a:off x="2952367" y="2815020"/>
            <a:ext cx="5903810" cy="369332"/>
          </a:xfrm>
          <a:prstGeom prst="rect">
            <a:avLst/>
          </a:prstGeom>
          <a:noFill/>
        </p:spPr>
        <p:txBody>
          <a:bodyPr wrap="square" rtlCol="0">
            <a:spAutoFit/>
          </a:bodyPr>
          <a:lstStyle/>
          <a:p>
            <a:pPr algn="ctr"/>
            <a:r>
              <a:rPr lang="en-US" dirty="0" smtClean="0"/>
              <a:t>MODEL PERFORMANCE – Average Precision Score</a:t>
            </a:r>
            <a:endParaRPr lang="en-US" dirty="0"/>
          </a:p>
        </p:txBody>
      </p:sp>
      <p:sp>
        <p:nvSpPr>
          <p:cNvPr id="6" name="TextBox 5"/>
          <p:cNvSpPr txBox="1"/>
          <p:nvPr/>
        </p:nvSpPr>
        <p:spPr>
          <a:xfrm>
            <a:off x="683376" y="1348570"/>
            <a:ext cx="10514901" cy="646331"/>
          </a:xfrm>
          <a:prstGeom prst="rect">
            <a:avLst/>
          </a:prstGeom>
          <a:noFill/>
        </p:spPr>
        <p:txBody>
          <a:bodyPr wrap="square" rtlCol="0">
            <a:spAutoFit/>
          </a:bodyPr>
          <a:lstStyle/>
          <a:p>
            <a:r>
              <a:rPr lang="en-US" dirty="0" smtClean="0"/>
              <a:t>ML pipeline using PCA, dimensionality reduction technique to reduce </a:t>
            </a:r>
            <a:r>
              <a:rPr lang="en-US" dirty="0"/>
              <a:t>the dimensions of feature space</a:t>
            </a:r>
            <a:r>
              <a:rPr lang="en-US" dirty="0" smtClean="0"/>
              <a:t> and </a:t>
            </a:r>
            <a:r>
              <a:rPr lang="en-US" dirty="0" err="1" smtClean="0"/>
              <a:t>GridSearchCV</a:t>
            </a:r>
            <a:r>
              <a:rPr lang="en-US" dirty="0" smtClean="0"/>
              <a:t> parameters for Logistic Regression, Random Forest and Ada Boost Classifiers</a:t>
            </a:r>
            <a:endParaRPr lang="en-US" dirty="0"/>
          </a:p>
        </p:txBody>
      </p:sp>
      <p:pic>
        <p:nvPicPr>
          <p:cNvPr id="4" name="Picture 3"/>
          <p:cNvPicPr>
            <a:picLocks noChangeAspect="1"/>
          </p:cNvPicPr>
          <p:nvPr/>
        </p:nvPicPr>
        <p:blipFill>
          <a:blip r:embed="rId3"/>
          <a:stretch>
            <a:fillRect/>
          </a:stretch>
        </p:blipFill>
        <p:spPr>
          <a:xfrm>
            <a:off x="3169337" y="3333135"/>
            <a:ext cx="5822185" cy="2080440"/>
          </a:xfrm>
          <a:prstGeom prst="rect">
            <a:avLst/>
          </a:prstGeom>
        </p:spPr>
      </p:pic>
    </p:spTree>
    <p:extLst>
      <p:ext uri="{BB962C8B-B14F-4D97-AF65-F5344CB8AC3E}">
        <p14:creationId xmlns:p14="http://schemas.microsoft.com/office/powerpoint/2010/main" val="2620183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7" name="TextBox 6"/>
          <p:cNvSpPr txBox="1"/>
          <p:nvPr/>
        </p:nvSpPr>
        <p:spPr>
          <a:xfrm>
            <a:off x="520737" y="1267418"/>
            <a:ext cx="4942902" cy="369332"/>
          </a:xfrm>
          <a:prstGeom prst="rect">
            <a:avLst/>
          </a:prstGeom>
          <a:noFill/>
        </p:spPr>
        <p:txBody>
          <a:bodyPr wrap="square" rtlCol="0">
            <a:spAutoFit/>
          </a:bodyPr>
          <a:lstStyle/>
          <a:p>
            <a:pPr algn="ctr"/>
            <a:r>
              <a:rPr lang="en-US" dirty="0" smtClean="0"/>
              <a:t>CONFUSION MATRIX</a:t>
            </a:r>
            <a:endParaRPr lang="en-US" dirty="0"/>
          </a:p>
        </p:txBody>
      </p:sp>
      <p:sp>
        <p:nvSpPr>
          <p:cNvPr id="12" name="TextBox 11"/>
          <p:cNvSpPr txBox="1"/>
          <p:nvPr/>
        </p:nvSpPr>
        <p:spPr>
          <a:xfrm>
            <a:off x="6096000" y="1288962"/>
            <a:ext cx="4942902" cy="369332"/>
          </a:xfrm>
          <a:prstGeom prst="rect">
            <a:avLst/>
          </a:prstGeom>
          <a:noFill/>
        </p:spPr>
        <p:txBody>
          <a:bodyPr wrap="square" rtlCol="0">
            <a:spAutoFit/>
          </a:bodyPr>
          <a:lstStyle/>
          <a:p>
            <a:pPr algn="ctr"/>
            <a:r>
              <a:rPr lang="en-US" dirty="0" smtClean="0"/>
              <a:t>PRECISION-RECALL CURVE</a:t>
            </a:r>
            <a:endParaRPr lang="en-US" dirty="0"/>
          </a:p>
        </p:txBody>
      </p:sp>
      <p:pic>
        <p:nvPicPr>
          <p:cNvPr id="3" name="Picture 2"/>
          <p:cNvPicPr>
            <a:picLocks noChangeAspect="1"/>
          </p:cNvPicPr>
          <p:nvPr/>
        </p:nvPicPr>
        <p:blipFill>
          <a:blip r:embed="rId3"/>
          <a:stretch>
            <a:fillRect/>
          </a:stretch>
        </p:blipFill>
        <p:spPr>
          <a:xfrm>
            <a:off x="622527" y="1902568"/>
            <a:ext cx="5165464" cy="4270031"/>
          </a:xfrm>
          <a:prstGeom prst="rect">
            <a:avLst/>
          </a:prstGeom>
        </p:spPr>
      </p:pic>
      <p:pic>
        <p:nvPicPr>
          <p:cNvPr id="5" name="Picture 4"/>
          <p:cNvPicPr>
            <a:picLocks noChangeAspect="1"/>
          </p:cNvPicPr>
          <p:nvPr/>
        </p:nvPicPr>
        <p:blipFill>
          <a:blip r:embed="rId4"/>
          <a:stretch>
            <a:fillRect/>
          </a:stretch>
        </p:blipFill>
        <p:spPr>
          <a:xfrm>
            <a:off x="5800252" y="1926395"/>
            <a:ext cx="5398026" cy="3683788"/>
          </a:xfrm>
          <a:prstGeom prst="rect">
            <a:avLst/>
          </a:prstGeom>
        </p:spPr>
      </p:pic>
    </p:spTree>
    <p:extLst>
      <p:ext uri="{BB962C8B-B14F-4D97-AF65-F5344CB8AC3E}">
        <p14:creationId xmlns:p14="http://schemas.microsoft.com/office/powerpoint/2010/main" val="4246607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 – Feature importance</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pic>
        <p:nvPicPr>
          <p:cNvPr id="3" name="Picture 2"/>
          <p:cNvPicPr>
            <a:picLocks noChangeAspect="1"/>
          </p:cNvPicPr>
          <p:nvPr/>
        </p:nvPicPr>
        <p:blipFill>
          <a:blip r:embed="rId3"/>
          <a:stretch>
            <a:fillRect/>
          </a:stretch>
        </p:blipFill>
        <p:spPr>
          <a:xfrm>
            <a:off x="1062182" y="1197191"/>
            <a:ext cx="9085062" cy="5319221"/>
          </a:xfrm>
          <a:prstGeom prst="rect">
            <a:avLst/>
          </a:prstGeom>
        </p:spPr>
      </p:pic>
    </p:spTree>
    <p:extLst>
      <p:ext uri="{BB962C8B-B14F-4D97-AF65-F5344CB8AC3E}">
        <p14:creationId xmlns:p14="http://schemas.microsoft.com/office/powerpoint/2010/main" val="314681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chemeClr val="bg1">
                    <a:lumMod val="50000"/>
                  </a:schemeClr>
                </a:gs>
                <a:gs pos="100000">
                  <a:schemeClr val="bg1">
                    <a:lumMod val="50000"/>
                  </a:schemeClr>
                </a:gs>
                <a:gs pos="50000">
                  <a:schemeClr val="bg1">
                    <a:lumMod val="5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CONCLUSIONS &amp; NEXT STEPS</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8" y="1628911"/>
            <a:ext cx="6117771" cy="3676128"/>
          </a:xfrm>
        </p:spPr>
        <p:txBody>
          <a:bodyPr>
            <a:normAutofit fontScale="92500"/>
          </a:bodyPr>
          <a:lstStyle/>
          <a:p>
            <a:r>
              <a:rPr lang="en-US" dirty="0"/>
              <a:t>The dataset used for the project contains local flight data for the months January, February and March for the year 2019, does not take into considerations any weather conditions or natural calamities into account.</a:t>
            </a:r>
          </a:p>
          <a:p>
            <a:r>
              <a:rPr lang="en-US" dirty="0" smtClean="0"/>
              <a:t>we </a:t>
            </a:r>
            <a:r>
              <a:rPr lang="en-US" dirty="0"/>
              <a:t>plan to identify the significance of each feature by using stats models. Also, according to the Federal Aviation Administration, most of the delays in winter are due to surface winds, low ceiling and low visibility, whereas during summer the majority of delays is attributable to convective weather, low ceiling and associated low visibility (Federal Aviation Administration, 2017). It will be wise to include daily weather data, like wind, speed and precipitation rate, for each origin and destination location for each flight.</a:t>
            </a:r>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5"/>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6311" b="6311"/>
          <a:stretch>
            <a:fillRect/>
          </a:stretch>
        </p:blipFill>
        <p:spPr/>
      </p:pic>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100000">
                  <a:schemeClr val="bg1">
                    <a:lumMod val="50000"/>
                  </a:schemeClr>
                </a:gs>
                <a:gs pos="50000">
                  <a:schemeClr val="bg1">
                    <a:lumMod val="5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82146" y="2505427"/>
            <a:ext cx="6609256" cy="1508126"/>
          </a:xfrm>
        </p:spPr>
        <p:txBody>
          <a:bodyPr anchor="ctr"/>
          <a:lstStyle/>
          <a:p>
            <a:r>
              <a:rPr lang="en-US" dirty="0"/>
              <a:t>THANK YOU</a:t>
            </a:r>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smtClean="0"/>
              <a:t>Problem statement</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3" name="TextBox 2"/>
          <p:cNvSpPr txBox="1"/>
          <p:nvPr/>
        </p:nvSpPr>
        <p:spPr>
          <a:xfrm>
            <a:off x="594519" y="1309000"/>
            <a:ext cx="10781404" cy="4801314"/>
          </a:xfrm>
          <a:prstGeom prst="rect">
            <a:avLst/>
          </a:prstGeom>
          <a:noFill/>
        </p:spPr>
        <p:txBody>
          <a:bodyPr wrap="square" rtlCol="0">
            <a:spAutoFit/>
          </a:bodyPr>
          <a:lstStyle/>
          <a:p>
            <a:pPr algn="just"/>
            <a:r>
              <a:rPr lang="en-US" dirty="0" smtClean="0"/>
              <a:t>	Is </a:t>
            </a:r>
            <a:r>
              <a:rPr lang="en-US" dirty="0"/>
              <a:t>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smtClean="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a:t>
            </a:r>
            <a:r>
              <a:rPr lang="en-US" dirty="0"/>
              <a:t>If we can model these delays accurately, we can account for most of the delayed flights per year</a:t>
            </a:r>
            <a:r>
              <a:rPr lang="en-US" dirty="0" smtClean="0"/>
              <a:t>.</a:t>
            </a:r>
          </a:p>
          <a:p>
            <a:pPr algn="just"/>
            <a:r>
              <a:rPr lang="en-US" dirty="0"/>
              <a:t>	</a:t>
            </a:r>
            <a:r>
              <a:rPr lang="en-US" dirty="0" smtClean="0"/>
              <a:t>The goal of this project is to predict whether a flight will be delayed, by utilizing the public dataset provided by </a:t>
            </a:r>
            <a:r>
              <a:rPr lang="en-US" b="1" dirty="0"/>
              <a:t>Bureau of Transport </a:t>
            </a:r>
            <a:r>
              <a:rPr lang="en-US" b="1" dirty="0" smtClean="0"/>
              <a:t>Statistics</a:t>
            </a:r>
            <a:r>
              <a:rPr lang="en-US" b="1" dirty="0" smtClean="0">
                <a:solidFill>
                  <a:schemeClr val="tx1">
                    <a:lumMod val="50000"/>
                    <a:lumOff val="50000"/>
                  </a:schemeClr>
                </a:solidFill>
              </a:rPr>
              <a:t>, </a:t>
            </a:r>
            <a:r>
              <a:rPr lang="en-US" dirty="0" smtClean="0"/>
              <a:t>on local flights in United States for the year 2019.</a:t>
            </a:r>
          </a:p>
          <a:p>
            <a:pPr algn="just"/>
            <a:endParaRPr lang="en-US" dirty="0"/>
          </a:p>
          <a:p>
            <a:pPr algn="just"/>
            <a:r>
              <a:rPr lang="en-US" b="1" dirty="0" smtClean="0"/>
              <a:t>DATA SOURCE</a:t>
            </a:r>
            <a:r>
              <a:rPr lang="en-US" dirty="0" smtClean="0"/>
              <a:t>: Data </a:t>
            </a:r>
            <a:r>
              <a:rPr lang="en-US" dirty="0"/>
              <a:t>for the Capstone project is gathered from Bureau of Transportation </a:t>
            </a:r>
            <a:r>
              <a:rPr lang="en-US" dirty="0" smtClean="0"/>
              <a:t>website. Data </a:t>
            </a:r>
            <a:r>
              <a:rPr lang="en-US" dirty="0"/>
              <a:t>gathered for 12 months from January to December for the year 2019. Dataset contains 7422037 rows and 78 columns. </a:t>
            </a:r>
            <a:endParaRPr lang="en-US" dirty="0" smtClean="0"/>
          </a:p>
          <a:p>
            <a:pPr algn="just"/>
            <a:endParaRPr lang="en-US" u="sng" dirty="0">
              <a:solidFill>
                <a:schemeClr val="bg1">
                  <a:lumMod val="65000"/>
                </a:schemeClr>
              </a:solidFill>
            </a:endParaRPr>
          </a:p>
          <a:p>
            <a:pPr algn="just"/>
            <a:r>
              <a:rPr lang="en-US" u="sng" dirty="0" smtClean="0">
                <a:solidFill>
                  <a:schemeClr val="bg1">
                    <a:lumMod val="65000"/>
                  </a:schemeClr>
                </a:solidFill>
              </a:rPr>
              <a:t>https</a:t>
            </a:r>
            <a:r>
              <a:rPr lang="en-US" u="sng" dirty="0">
                <a:solidFill>
                  <a:schemeClr val="bg1">
                    <a:lumMod val="65000"/>
                  </a:schemeClr>
                </a:solidFill>
              </a:rPr>
              <a:t>://www.transtats.bts.gov/DL_SelectFields.asp?gnoyr_VQ=FGJ&amp;QO_fu146_anzr=b0-gvzr</a:t>
            </a:r>
            <a:r>
              <a:rPr lang="en-US" dirty="0"/>
              <a:t>.</a:t>
            </a:r>
          </a:p>
          <a:p>
            <a:pPr algn="just"/>
            <a:endParaRPr lang="en-US" dirty="0"/>
          </a:p>
        </p:txBody>
      </p:sp>
    </p:spTree>
    <p:extLst>
      <p:ext uri="{BB962C8B-B14F-4D97-AF65-F5344CB8AC3E}">
        <p14:creationId xmlns:p14="http://schemas.microsoft.com/office/powerpoint/2010/main" val="1088099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smtClean="0"/>
              <a:t>Data wrangling and exploration</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7" name="TextBox 6"/>
          <p:cNvSpPr txBox="1"/>
          <p:nvPr/>
        </p:nvSpPr>
        <p:spPr>
          <a:xfrm>
            <a:off x="505697" y="1671044"/>
            <a:ext cx="10781404" cy="1754326"/>
          </a:xfrm>
          <a:prstGeom prst="rect">
            <a:avLst/>
          </a:prstGeom>
          <a:noFill/>
        </p:spPr>
        <p:txBody>
          <a:bodyPr wrap="square" rtlCol="0">
            <a:spAutoFit/>
          </a:bodyPr>
          <a:lstStyle/>
          <a:p>
            <a:pPr algn="just"/>
            <a:r>
              <a:rPr lang="en-US" dirty="0" smtClean="0"/>
              <a:t>Any </a:t>
            </a:r>
            <a:r>
              <a:rPr lang="en-US" dirty="0"/>
              <a:t>irrelevant data was removed</a:t>
            </a:r>
          </a:p>
          <a:p>
            <a:pPr marL="742950" lvl="1" indent="-285750">
              <a:buFont typeface="Arial" panose="020B0604020202020204" pitchFamily="34" charset="0"/>
              <a:buChar char="•"/>
            </a:pPr>
            <a:r>
              <a:rPr lang="en-US" dirty="0"/>
              <a:t>Columns containing only redundant data </a:t>
            </a:r>
          </a:p>
          <a:p>
            <a:pPr marL="742950" lvl="1" indent="-285750">
              <a:buFont typeface="Arial" panose="020B0604020202020204" pitchFamily="34" charset="0"/>
              <a:buChar char="•"/>
            </a:pPr>
            <a:r>
              <a:rPr lang="en-US" dirty="0"/>
              <a:t>Row containing null values </a:t>
            </a:r>
          </a:p>
          <a:p>
            <a:pPr marL="742950" lvl="1" indent="-285750">
              <a:buFont typeface="Arial" panose="020B0604020202020204" pitchFamily="34" charset="0"/>
              <a:buChar char="•"/>
            </a:pPr>
            <a:endParaRPr lang="en-US" dirty="0"/>
          </a:p>
          <a:p>
            <a:r>
              <a:rPr lang="en-US" dirty="0"/>
              <a:t>Prepared features for data exploration</a:t>
            </a:r>
          </a:p>
          <a:p>
            <a:pPr marL="742950" lvl="1" indent="-285750">
              <a:buFont typeface="Arial" panose="020B0604020202020204" pitchFamily="34" charset="0"/>
              <a:buChar char="•"/>
            </a:pPr>
            <a:r>
              <a:rPr lang="en-US" dirty="0"/>
              <a:t>Converting dates to date </a:t>
            </a:r>
            <a:r>
              <a:rPr lang="en-US" dirty="0" smtClean="0"/>
              <a:t>time</a:t>
            </a:r>
            <a:endParaRPr lang="en-US" dirty="0"/>
          </a:p>
        </p:txBody>
      </p:sp>
      <p:sp>
        <p:nvSpPr>
          <p:cNvPr id="3" name="TextBox 2"/>
          <p:cNvSpPr txBox="1"/>
          <p:nvPr/>
        </p:nvSpPr>
        <p:spPr>
          <a:xfrm>
            <a:off x="594520" y="3954841"/>
            <a:ext cx="10603758" cy="923330"/>
          </a:xfrm>
          <a:prstGeom prst="rect">
            <a:avLst/>
          </a:prstGeom>
          <a:noFill/>
        </p:spPr>
        <p:txBody>
          <a:bodyPr wrap="square" rtlCol="0">
            <a:spAutoFit/>
          </a:bodyPr>
          <a:lstStyle/>
          <a:p>
            <a:r>
              <a:rPr lang="en-US" dirty="0" smtClean="0"/>
              <a:t>As part of exploring data, visualized Distributions of % delayed flights by CARRIER, ORIGIN, MONTH, DAY OF WEEK. Visualized  Distributions of single features like Departure Delay, DISTANCE,  AIR TIME, FLIGHT DURATION.</a:t>
            </a:r>
          </a:p>
          <a:p>
            <a:r>
              <a:rPr lang="en-US" dirty="0" smtClean="0"/>
              <a:t>Visualized correlations and dropped columns that were highly correlated. </a:t>
            </a:r>
            <a:endParaRPr lang="en-US" dirty="0"/>
          </a:p>
        </p:txBody>
      </p:sp>
    </p:spTree>
    <p:extLst>
      <p:ext uri="{BB962C8B-B14F-4D97-AF65-F5344CB8AC3E}">
        <p14:creationId xmlns:p14="http://schemas.microsoft.com/office/powerpoint/2010/main" val="2719631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11" name="TextBox 10"/>
          <p:cNvSpPr txBox="1"/>
          <p:nvPr/>
        </p:nvSpPr>
        <p:spPr>
          <a:xfrm>
            <a:off x="594519" y="1216190"/>
            <a:ext cx="10781404" cy="646331"/>
          </a:xfrm>
          <a:prstGeom prst="rect">
            <a:avLst/>
          </a:prstGeom>
          <a:noFill/>
        </p:spPr>
        <p:txBody>
          <a:bodyPr wrap="square" rtlCol="0">
            <a:spAutoFit/>
          </a:bodyPr>
          <a:lstStyle/>
          <a:p>
            <a:r>
              <a:rPr lang="en-US" i="1" dirty="0"/>
              <a:t>Airlines Frontier, </a:t>
            </a:r>
            <a:r>
              <a:rPr lang="en-US" i="1" dirty="0" smtClean="0"/>
              <a:t>Jet Blue </a:t>
            </a:r>
            <a:r>
              <a:rPr lang="en-US" i="1" dirty="0"/>
              <a:t>have most % delayed flights when compared to Hawaiian </a:t>
            </a:r>
            <a:r>
              <a:rPr lang="en-US" i="1" dirty="0" smtClean="0"/>
              <a:t>Airlines</a:t>
            </a:r>
            <a:r>
              <a:rPr lang="en-US" i="1" dirty="0"/>
              <a:t>, Delta Airlines which have least % delayed flights. Carrier can be considered as an </a:t>
            </a:r>
            <a:r>
              <a:rPr lang="en-US" i="1" dirty="0" smtClean="0"/>
              <a:t>important </a:t>
            </a:r>
            <a:r>
              <a:rPr lang="en-US" i="1" dirty="0"/>
              <a:t>feature</a:t>
            </a:r>
            <a:endParaRPr lang="en-US" dirty="0"/>
          </a:p>
        </p:txBody>
      </p:sp>
      <p:pic>
        <p:nvPicPr>
          <p:cNvPr id="12" name="Picture 11"/>
          <p:cNvPicPr>
            <a:picLocks noChangeAspect="1"/>
          </p:cNvPicPr>
          <p:nvPr/>
        </p:nvPicPr>
        <p:blipFill>
          <a:blip r:embed="rId3"/>
          <a:stretch>
            <a:fillRect/>
          </a:stretch>
        </p:blipFill>
        <p:spPr>
          <a:xfrm>
            <a:off x="1036158" y="1817139"/>
            <a:ext cx="9736228" cy="4615879"/>
          </a:xfrm>
          <a:prstGeom prst="rect">
            <a:avLst/>
          </a:prstGeom>
        </p:spPr>
      </p:pic>
    </p:spTree>
    <p:extLst>
      <p:ext uri="{BB962C8B-B14F-4D97-AF65-F5344CB8AC3E}">
        <p14:creationId xmlns:p14="http://schemas.microsoft.com/office/powerpoint/2010/main" val="3595381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Airports Chicago Midaway, Newark have more % delayed flights when compared to Minneapolis, Atlanta which have least % delayed flights. Origin can be considered as an impotant feature</a:t>
            </a:r>
            <a:endParaRPr lang="en-US" dirty="0"/>
          </a:p>
        </p:txBody>
      </p:sp>
      <p:pic>
        <p:nvPicPr>
          <p:cNvPr id="3" name="Picture 2"/>
          <p:cNvPicPr>
            <a:picLocks noChangeAspect="1"/>
          </p:cNvPicPr>
          <p:nvPr/>
        </p:nvPicPr>
        <p:blipFill>
          <a:blip r:embed="rId3"/>
          <a:stretch>
            <a:fillRect/>
          </a:stretch>
        </p:blipFill>
        <p:spPr>
          <a:xfrm>
            <a:off x="1452300" y="2133600"/>
            <a:ext cx="9107545" cy="4296697"/>
          </a:xfrm>
          <a:prstGeom prst="rect">
            <a:avLst/>
          </a:prstGeom>
        </p:spPr>
      </p:pic>
      <p:sp>
        <p:nvSpPr>
          <p:cNvPr id="4" name="Rectangle 3"/>
          <p:cNvSpPr/>
          <p:nvPr/>
        </p:nvSpPr>
        <p:spPr>
          <a:xfrm>
            <a:off x="550606" y="1268084"/>
            <a:ext cx="11063973" cy="646331"/>
          </a:xfrm>
          <a:prstGeom prst="rect">
            <a:avLst/>
          </a:prstGeom>
        </p:spPr>
        <p:txBody>
          <a:bodyPr wrap="square">
            <a:spAutoFit/>
          </a:bodyPr>
          <a:lstStyle/>
          <a:p>
            <a:r>
              <a:rPr lang="en-US" i="1" dirty="0" smtClean="0"/>
              <a:t>Flights originating from </a:t>
            </a:r>
            <a:r>
              <a:rPr lang="en-US" i="1" dirty="0" smtClean="0"/>
              <a:t>Hagerstown, Southwest Oregon</a:t>
            </a:r>
            <a:r>
              <a:rPr lang="en-US" i="1" dirty="0" smtClean="0"/>
              <a:t> </a:t>
            </a:r>
            <a:r>
              <a:rPr lang="en-US" i="1" dirty="0"/>
              <a:t>have more % delayed flights when compared to Minneapolis, Atlanta which have least % delayed flights. Origin can be considered as an </a:t>
            </a:r>
            <a:r>
              <a:rPr lang="en-US" i="1" dirty="0" smtClean="0"/>
              <a:t>important </a:t>
            </a:r>
            <a:r>
              <a:rPr lang="en-US" i="1" dirty="0"/>
              <a:t>feature</a:t>
            </a:r>
          </a:p>
        </p:txBody>
      </p:sp>
    </p:spTree>
    <p:extLst>
      <p:ext uri="{BB962C8B-B14F-4D97-AF65-F5344CB8AC3E}">
        <p14:creationId xmlns:p14="http://schemas.microsoft.com/office/powerpoint/2010/main" val="70160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xmlns="" val="1"/>
              </a:ext>
            </a:extLst>
          </p:cNvPr>
          <p:cNvSpPr/>
          <p:nvPr/>
        </p:nvSpPr>
        <p:spPr>
          <a:xfrm>
            <a:off x="979713" y="1181214"/>
            <a:ext cx="6117771" cy="5426414"/>
          </a:xfrm>
          <a:prstGeom prst="rect">
            <a:avLst/>
          </a:prstGeom>
          <a:gradFill>
            <a:gsLst>
              <a:gs pos="98675">
                <a:schemeClr val="bg1">
                  <a:lumMod val="50000"/>
                </a:schemeClr>
              </a:gs>
              <a:gs pos="68874">
                <a:schemeClr val="bg1">
                  <a:lumMod val="50000"/>
                </a:schemeClr>
              </a:gs>
              <a:gs pos="31788">
                <a:schemeClr val="bg1">
                  <a:lumMod val="50000"/>
                </a:schemeClr>
              </a:gs>
              <a:gs pos="0">
                <a:schemeClr val="bg1">
                  <a:lumMod val="50000"/>
                </a:schemeClr>
              </a:gs>
              <a:gs pos="0">
                <a:schemeClr val="bg1">
                  <a:lumMod val="75000"/>
                </a:schemeClr>
              </a:gs>
              <a:gs pos="0">
                <a:schemeClr val="bg1">
                  <a:lumMod val="50000"/>
                </a:schemeClr>
              </a:gs>
              <a:gs pos="0">
                <a:schemeClr val="bg1">
                  <a:lumMod val="5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xmlns=""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79713" y="719345"/>
            <a:ext cx="3956082" cy="587876"/>
          </a:xfrm>
        </p:spPr>
        <p:txBody>
          <a:bodyPr>
            <a:normAutofit fontScale="90000"/>
          </a:bodyPr>
          <a:lstStyle/>
          <a:p>
            <a:r>
              <a:rPr lang="en-US" dirty="0" smtClean="0"/>
              <a:t>DATA EXPLORATION - FINDINGS</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115260" y="1465303"/>
            <a:ext cx="3663218" cy="4552039"/>
          </a:xfrm>
        </p:spPr>
        <p:txBody>
          <a:bodyPr>
            <a:normAutofit fontScale="85000" lnSpcReduction="20000"/>
          </a:bodyPr>
          <a:lstStyle/>
          <a:p>
            <a:r>
              <a:rPr lang="en-US" b="1" dirty="0" smtClean="0"/>
              <a:t>Correlation Matrix:</a:t>
            </a:r>
          </a:p>
          <a:p>
            <a:pPr marL="285750" indent="-285750">
              <a:buFont typeface="Arial" panose="020B0604020202020204" pitchFamily="34" charset="0"/>
              <a:buChar char="•"/>
            </a:pPr>
            <a:r>
              <a:rPr lang="en-US" dirty="0" smtClean="0"/>
              <a:t>Few features seems to correlate especially ones in lighter shades</a:t>
            </a:r>
          </a:p>
          <a:p>
            <a:pPr marL="285750" indent="-285750">
              <a:buFont typeface="Arial" panose="020B0604020202020204" pitchFamily="34" charset="0"/>
              <a:buChar char="•"/>
            </a:pPr>
            <a:r>
              <a:rPr lang="en-US" dirty="0" smtClean="0"/>
              <a:t>Deleted features with high correlation</a:t>
            </a:r>
          </a:p>
          <a:p>
            <a:pPr marL="285750" indent="-285750">
              <a:buFont typeface="Arial" panose="020B0604020202020204" pitchFamily="34" charset="0"/>
              <a:buChar char="•"/>
            </a:pPr>
            <a:r>
              <a:rPr lang="en-US" dirty="0"/>
              <a:t>['ORIGIN_AIRPORT_SEQ_ID', 'DEST_AIRPORT_SEQ_ID', 'DEP_TIME', 'DEP_DELAY_NEW', 'DEP_DELAY_GROUP', 'WHEELS_OFF', 'CRS_ARR_TIME', 'ARR_TIME', 'ARR_DELAY', 'ARR_DELAY_NEW', 'ARR_DELAY_GROUP', 'ACTUAL_ELAPSED_TIME', 'AIR_TIME', 'DISTANCE', 'DISTANCE_GROUP']  </a:t>
            </a:r>
          </a:p>
          <a:p>
            <a:pPr marL="285750" indent="-285750">
              <a:buFont typeface="Arial" panose="020B0604020202020204" pitchFamily="34" charset="0"/>
              <a:buChar char="•"/>
            </a:pPr>
            <a:r>
              <a:rPr lang="en-US" dirty="0" smtClean="0"/>
              <a:t>For modelling 41 independent variables were selected</a:t>
            </a:r>
          </a:p>
        </p:txBody>
      </p:sp>
      <p:sp>
        <p:nvSpPr>
          <p:cNvPr id="16" name="Rectangle 15"/>
          <p:cNvSpPr/>
          <p:nvPr/>
        </p:nvSpPr>
        <p:spPr>
          <a:xfrm>
            <a:off x="11464290" y="6240780"/>
            <a:ext cx="727710" cy="617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4699820" y="0"/>
            <a:ext cx="7492180" cy="6858000"/>
          </a:xfrm>
          <a:prstGeom prst="rect">
            <a:avLst/>
          </a:prstGeom>
        </p:spPr>
      </p:pic>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smtClean="0"/>
              <a:t>Feature Engineering</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smtClean="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3" name="AutoShape 2" descr="data:image/png;base64,iVBORw0KGgoAAAANSUhEUgAACIYAAAkTCAYAAAB6idH3AAAAOXRFWHRTb2Z0d2FyZQBNYXRwbG90bGliIHZlcnNpb24zLjMuMiwgaHR0cHM6Ly9tYXRwbG90bGliLm9yZy8vihELAAAACXBIWXMAAAsTAAALEwEAmpwYAAEAAElEQVR4nOzdd3hURd/G8XvS6C2hCypio3cERAElIMGC8ryPYgFE6SAEQq9SRRBUEBArigUVCyA2VGwURYqUR5EmIj0BQhNI9rx/7CZukk0IJLtnc/x+rouL7O7M2ZnZmTllfzvHWJYlAAAAAAAAAAAAAAAAOE+I3QUAAAAAAAAAAAAAAACAfxAYAgAAAAAAAAAAAAAA4FAEhgAAAAAAAAAAAAAAADgUgSEAAAAAAAAAAAAAAAAORWAIAAAAAAAAAAAAAACAQxEYAgAAAAAAAAAAAAAA4FAEhgAAAAAAAAAAAAAAAPiZMeZlY8whY8zmTF43xphnjTHbjTG/GGPq5sb7EhgCAAAAAAAAAAAAAADgf69Kui2L19tIusbzr5ukObnxpgSGAAAAAAAAAAAAAAAA+JllWd9KSsgiyV2SXrPcVksqbowpl9P3DcvpBvCvYdldAAAAAAAAAAAAAAAXzdhdAFy680d28j1tHhJRqnJ3uVf6SDHPsqx5F7GJyyT96fV4r+e5/TkpF4EhAAAAAAAAAAAAAAAAOeQJArmYQJD0fAVy5Tg4iFvJAAAAAAAAAAAAAAAA2G+vpIpejytI2pfTjRIYAgAAAAAAAAAAAAAAYL/Fkjoat0aSjluWlaPbyEjcSgYAAAAAAAAAAAAAAMDvjDFvSWouqaQxZq+kMZLCJcmyrLmSlkmKkbRd0mlJD+fK+1pWjm9Hg38HOgoAAAAAAAAAAACQ9xi7C4BLd/7ITr6nzUPCS14VlOONW8kAAAAAAAAAAAAAAAA4FIEhAAAAAAAAAAAAAAAADkVgCAAAAAAAAAAAAAAAgEOF2V0AAAAAAAAAAAAAAADggyvZ7hLAAVgxBAAAAAAAAAAAAAAAwKEIDAEAAAAAAAAAAAAAAHAoAkMAAAAAAAAAAAAAAAAcisAQAAAAAAAAAAAAAAAAhyIwBAAAAAAAAAAAAAAAwKEIDAEAAAAAAAAAAAAAAHAoAkMAAAAAAAAAAAAAAAAcisAQAAAAAAAAAAAAAAAAhwqzuwAAAAAAAAAAAAAAAMAHy2V3CeAArBgCAAAAAAAAAAAAAADgUASGAAAAAAAAAAAAAAAAOBSBIQAAAAAAAAAAAAAAAA5FYAgAAAAAAAAAAAAAAIBDERgCAAAAAAAAAAAAAADgUASGAAAAAAAAAAAAAAAAOBSBIQAAAAAAAAAAAAAAAA4VZncBAAAAAAAAAAAAAACADy6X3SWAA7BiCAAAAAAAAAAAAAAAgEMRGAIAAAAAAAAAAAAAAOBQBIYAAAAAAAAAAAAAAAA4FIEhAAAAAAAAAAAAAAAADkVgCAAAAAAAAAAAAAAAgEMRGAIAAAAAAAAAAAAAAOBQBIYAAAAAAAAAAAAAAAA4FIEhAAAAAAAAAAAAAAAADhVmdwEAAAAAAAAAAAAAAEBGluWyuwhwAFYMAQAAAAAAAAAAAAAAcCgCQ/IA4/a9MaaN13P/NcZ8aoxJNsZs8Po31CtNKWPMeWNM93Tb222M2WSM+cUY840x5opA1gcAAAAAAAAAAAAAAASGsSzL7jIgG4wx1SW9K6mOpFBJGyTdJmmjZVmFM8nTS1IHScmWZTX3en63pPqWZR0xxjwuqbxlWV0vUAQ6CgAAAAAAAAAAAJD3GLsLgEt3bt8WvqfNQyLKVwvK8caKIXmEZVmbJS2RNETSGEmvWZa14wLZOkgaKKmCMeayTNKskpTZawAAAAAAAAAAAAAAIA8Ls7sAuCiPS1on6Zyk+p7nChhjNnilmWxZ1kJjTEVJZS3L+tEY846keyVN97HN2yR96L8iAwAAAAAAAAAAAAAAu7BiSB5iWdYpSQslvW5Z1lnP02csy6rt9W+h5/n7JL3j+fttuVcP8fa1MeaQpJaS3vT1fsaYbsaYtcaYtfPmzcvdygAAAAAAAAAAAAAAAL9jxZC8x+X5dyEdJJUxxjzgeVzeGHONZVm/ex63kHRK0quSxkkakH4DlmXNk5QSEcK9qwAAAAAAAAAAAAAAyGMIDHEgY8x1kgpZlnWZ13OPy72KyPiU5yzLOmOM6S9pkzFmgmVZCQEvLAAAAAAAAAAAAADAN1d21gwAssatZPK+AsaYDV7/npB7tZAP0qVbpIy3k5FlWfslvSWpt/+LCgAAAAAAAAAAAAAAAslYFncIQbbQUQAAAAAAAAAAAIC8x9hdAFy6c3s38T1tHhJRoUZQjjdWDAEAAAAAAAAAAAAAAHAoAkMAAAAAAAAAAAAAAAAcisAQAAAAAAAAAAAAAAAAhyIwBAAAAAAAAAAAAAAAwKEIDAEAAAAAAAAAAAAAAHAoAkMAAAAAAAAAAAAAAAAcKszuAgAAAAAAAAAAAAAAAB8sl90lgAOwYggAAAAAAAAAAAAAAIBDERgCAAAAAAAAAAAAAADgUASGAAAAAAAAAAAAAAAAOBSBIQAAAAAAAAAAAAAAAA5FYAgAAAAAAAAAAAAAAIBDERgCAAAAAAAAAAAAAADgUASGAAAAAAAAAAAAAAAAOFSY3QUAAAAAAAAAAAAAAAA+uJLtLgEcgBVDAAAAAAAAAAAAAAAAHIrAEAAAAAAAAAAAAAAAAIciMAQAAAAAAAAAAAAAAMChCAwBAAAAAAAAAAAAAABwKAJDAAAAAAAAAAAAAAAAHIrAEAAAAAAAAAAAAAAAAIciMAQAAAAAAAAAAAAAAMChCAwBAAAAAAAAAAAAAABwqDC7CwAAAAAAAAAAAAAAAHywXHaXAA7AiiEAAAAAAAAAAAAAAAAORWAIAAAAAAAAAAAAAACAQxEYAgAAAAAAAAAAAAAA4FAEhgAAAAAAAAAAAAAAADgUgSEAAAAAAAAAAAAAAAAORWAIAAAAAAAAAAAAAACAQxEYAgAAAAAAAAAAAAAA4FBhdhcAAAAAAAAAAAAAAAD44HLZXQI4ACuGAAAAAAAAAAAAAAAAOBSBIQAAAAAAAAAAAAAAAA5FYAgAAAAAAAAAAAAAAIBDERgCAAAAAAAAAAAAAADgUASGAAAAAAAAAAAAAAAAOBSBIQAAAAAAAAAAAAAAAA5FYAgAAAAAAAAAAAAAAIBDERgCAAAAAAAAAAAAAADgUGF2FwAAAAAAAAAAAAAAAGRkWS67iwAHYMUQAAAAAAAAAAAAAAAAhyIwBAAAAAAAAAAAAAAAwKEIDAEAAAAAAAAAAAAAAHAoAkMAAAAAAAAAAAAAAAAcisAQAAAAAAAAAAAAAAAAhyIwBAAAAAAAAAAAAAAAwKEIDAEAAAAAAAAAAAAAAHCoMLsLAAAAAAAAAAAAAAAAfHC57C4BHIAVQwAAAAAAAAAAAAAAAByKwBAAAAAAAAAAAAAAAACHIjAEAAAAAAAAAAAAAADAoQgMAQAAAAAAAAAAAAAAcCgCQwAAAAAAAAAAAAAAAByKwBAAAAAAAAAAAAAAAACHIjAEAAAAAAAAAAAAAADAoQgMAQAAAAAAAAAAAAAAcKgwuwsAAAAAAAAAAAAAAAB8sFx2lwAOwIohAAAAAAAAAAAAAAAADkVgCAAAAAAAAAAAAAAAgEMRGAIAAAAAAAAAAAAAAOBQBIYAAAAAAAAAAAAAAAA4FIEhAAAAAAAAAAAAAAAADkVgCAAAAAAAAAAAAAAAgEMRGAIAAAAAAAAAAAAAAOBQYXYXAAAAAAAAAAAAAAAA+OBKtrsEcABWDAEAAAAAAAAAAAAAAHAoAkMAAAAAAAAAAAAAAAAcisAQAAAAAAAAAAAAAAAAhyIwBAAAAAAAAAAAAAAAwKEIDAEAAAAAAAAAAAAAAHAoAkMAAAAAAAAAAAAAAAAcisAQPzHGVDDGfGSM+d0Ys9MYM8sYk88Y09kYMytd2hXGmPpej+sYYyxjTOt06ZKNMRuMMZuNMUuMMcWNMWs8z+0xxhz2/L3BGHOlMWa3MWaT13PPerbzqjFml+e5jcaYWwPTKgAAAAAAAAAAAAAAIJDC7C6AExljjKT3Jc2xLOsuY0yopHmSnpS0Phub6CDpe8//n3k9f8ayrNqe95gvqbdlWTd4HneWVN+yrD5e5ZCkFpZlHfHxHoMsy3rPGNPCU7ZrLqqSAAAAAAAAAAAAAAAg6BEY4h+3SPrbsqxXJMmyrGRjTKykPyT9nlVGT1DJfyRFS/rOGJPfsqy/fSRdJalmLpR1laTLcmE7AAAAAAAAAAAAAIDcZLnsLgEcgFvJ+Ec1ST97P2FZVqKk3bpwMM6NknZZlrVD0gpJMekTeFYguVXS4myU5WuvW8nE+nj9Nkkf+spojOlmjFlrjFk7b968bLwVAAAAAAAAAAAAAAAIJqwY4h9GkpXJ88UyyZOSvoOktz1/vy3pIblvSyNJBYwxGyRdKXfgyRfZKEtmt5KZaox5UlJpSY18Fsiy5sl9mxnv8gEAAAAAAAAAAAAAgDyCFUP8Y4uk+t5PGGOKSiojaZ2kEunSR0o64lkJpL2k0caY3ZJmSmpjjCniSXfGsqzakq6QFCGpdw7KOEjS1ZJGSpqfg+0AAAAAAAAAAAAAAIAgRWCIf3wpqaAxpqOUeuuXpyTNkvSjpBuNMWU9r9WXlE/Sn5JaStpoWVZFy7KutCzrCkmLJLXz3rhlWcclPSYpzhgTfqmFtCzLJekZSSHGmNaXuh0AAAAAAAAAAAAAABCcCAzxA8uyLEl3S/qPMeZ3SfGSXJZlTbQs66CkfpKWeW4L87SkDp4gjQ6SPki3uUWS7vfxHuslbZR03wWK87UxZoPn32uZlHWCpMEXUUUAAAAAAAAAAAAAAJAHGHdcAPzJGNNE0luS7rEs62e7y3OJ6CgAAAAAAAAAAABA3mPsLgAu3dn/fc33tHlIviotgnK8hdldgH8Dy7JWSrrC7nIAAAAAAAAAAAAAAIB/FwJDAAAAAAAAAAAAAAAIRi6X3SWAA4TYXQAAAAAAAAAAAAAAAAD4B4EhAAAAAAAAAAAAAAAADkVgCAAAAAAAAAAAAAAAgEMRGAIAAAAAAAAAAAAAAOBQBIYAAAAAAAAAAAAAAAA4FIEhAAAAAAAAAAAAAAAADkVgCAAAAAAAAAAAAAAAgEMRGAIAAAAAAAAAAAAAAOBQYXYXAAAAAAAAAAAAAAAA+GC57C4BHIAVQwAAAAAAAAAAAAAAAByKwBAAAAAAAAAAAAAAAACHIjAEAAAAAAAAAAAAAADAoQgMAQAAAAAAAAAAAAAAcCgCQwAAAAAAAAAAAAAAAByKwBAAAAAAAAAAAAAAAACHIjAEAAAAAAAAAAAAAADAocLsLgAAAAAAAAAAAAAAAPDB5bK7BHAAVgwBAAAAAAAAAAAAAABwKAJDAAAAAAAAAAAAAAAAHIrAEAAAAAAAAAAAAAAAAIciMAQAAAAAAAAAAAAAAMChCAwBAAAAAAAAAAAAAABwKAJDAAAAAAAAAAAAAAAAHIrAEAAAAAAAAAAAAAAAAIciMAQAAAAAAAAAAAAAAMChwuwuAAAAAAAAAAAAAAAAyMiyku0uAhyAFUMAAAAAAAAAAAAAAAAcisAQAAAAAAAAAAAAAAAAhyIwBAAAAAAAAAAAAAAAwKEIDAEAAAAAAAAAAAAAAHAoAkMAAAAAAAAAAAAAAAAcisAQAAAAAAAAAAAAAAAAhwqzuwAA8p7zR3baXYSg0KVenN1FCAqRJsLuIgSFeOuc3UUIGsbuAgQJy+4CAEHIxciQJIUwUwI+MUe4hTJHwEsy4wJeEjnvlCQVMeF2FyFouOwuAIJKMj1CkhShULuLEBQ473TjHOMfb/7xgd1FAGAzAkMAAAAAAAAAAAAAAAhGFsF/yDluJQMAAAAAAAAAAAAAAOBQBIYAAAAAAAAAAAAAAAA4FIEhAAAAAAAAAAAAAAAADkVgCAAAAAAAAAAAAAAAgEMRGAIAAAAAAAAAAAAAAOBQBIYAAAAAAAAAAAAAAAA4FIEhAAAAAAAAAAAAAAAADkVgCAAAAAAAAAAAAAAAgEOF2V0AAAAAAAAAAAAAAADgg8tldwngAKwYAgAAAAAAAAAAAAAA4FAEhgAAAAAAAAAAAAAAADgUgSEAAAAAAAAAAAAAAAAORWAIAAAAAAAAAAAAAACAQxEYAgAAAAAAAAAAAAAA4FAEhgAAAAAAAAAAAAAAADgUgSEAAAAAAAAAAAAAAAAOFWZ3AQAAAAAAAAAAAAAAgA+Wy+4SwAFYMQQAAAAAAAAAAAAAAMChCAwBAAAAAAAAAAAAAABwKAJDAAAAAAAAAAAAAAAAHIrAEAAAAAAAAAAAAAAAAIciMAQAAAAAAAAAAAAAAMChCAwBAAAAAAAAAAAAAABwKAJDAAAAAAAAAAAAAAAAHIrAEAAAAAAAAAAAAAAAAIcKs7sAAAAAAAAAAAAAAADAB1ey3SWAA7BiCAAAAAAAAAAAAAAAgEMRGAIAAAAAAAAAAAAAAOBQBIYAAAAAAAAAAAAAAAA4FIEhAAAAAAAAAAAAAAAADkVgCAAAAAAAAAAAAAAAgEMRGAIAAAAAAAAAAAAAAOBQBIYAAAAAAAAAAAAAAAA4VJjdBQAAAAAAAAAAAAAAAD5YLrtLAAdgxRAAAAAAAAAAAAAAAACHYsUQAHnOyEnT9e0PPyqyRHF9uGCu3cXJsRrN6uihMV0UEhqiFW8v19I5H2RI89DYR1SrRV2dPXNW8+Jm6Y/NOy+YN7pzjKI7tlFycrI2fvWz3p78ukLDw9RlUg9VqllZlsvS64+/pF9XbwlYXbPr+ma1dM/oTgoJDdHqhV9p+ZzFGdLcM6aTqraoo/NnzuqNuDnau2W3JKlA0YK674nuKnddBVmW9Nbgudq97vfUfC263q52Ix7U8DpdderoiUBV6YIeGvuIant9xrs9n7G3UhVLq/fMASpcvLB2b96lObHPKPl8Upb5a6brI0s8faTD8I6qc2t9JZ1P0qE/DmreoJk6nXhaTdrdrLbd7kp9z4pVrtDItnHas3W3/xvBiz/Gxd3971XzDi11Ij5RkvTu1De08et1qduLKl9STyx/Rh88/Y6WzfsoALXMXKD7Q59ZA1XuqvKSpIJFC+l04imNiBmo0PAwPeKZM1wuSwsef0n/C+CcEeh2uLzKlXp4UnflL5hfh/ce0px+T+vMyTNBMy5S+Ktduk7trdq31Fdi/HENa9U/dVsNYxrrnth7Vf7qChpz5xDt2rQjIPW8kI5jH1HtFvV07sxZzY2bmWk79J05UIWLF9auzTs126sdsspvQkI0celUJRxI0LQuEyVJ7fvfqxYdopXomUPembpAG7zmkEAKljmietNaunfogwoLD1PS+SS9NWm+tq7cHKBWSCtY5gu7MT+4BXp+kKRWnWPUqmOMXMnJWv/Vz3pr8mv+r2gW/HWOIUkx3e5ShxGd1LN2J508ekKhYaF6ZEovXVn9KoWEheqHRSu0ZPb7AannxbLjGDOY+GtsFCxaUF2n9FbFay+XJWneoFn6fd1v+r+BHVQvuqFcLkuJ8cc1d+CzOnboaCCr7FOg54j7h3dSXc+518E/Duh5z7lXMOn2eHfVb1FfZ8+c1dMDZ2jH5ozzeZmKZTR41hAVKV5Y2zfv0PT+TynpfJJqNKqhkS+O0sE/D0qSVn66Um8/85Ykqd/Ufmpwa0Mdjz+m3tG9A1qn7Oo09tHUz3NO3LOZ9ofHZsapUPHC2r15p56LfTq1P/jKX+6q8nps1qDU/KUvL6P3pr+lT15eIklq3bltmn3Gm5PnB6ay2dR57KOq06KeznrqtCuTNuk3My51jMzytEn5ypep57S+qlStst6etkBLPefW4fnCNfadiQqPCFdIWKjWLFupd2e8HeiqXTR/tIXkPqbu7pk3JUtzPPNmsOoytqvqtKivc2fOalbc0z7boXTFMoqdGafCxYto5+Ydmhk7Q0nnk3RTu2Zq16O9JOnv02c0b8Qc/fG/3QrPF65x70xWeES4QsNCtWrZD3pnxluBrtoF+Wuf8cz3z+vMqTNyJbvkSk7WyDvcc8YVVa9Ul4k9FJ4vQq7kZL0ycp52bPw9w3sGWqDPM1LEdLtL94/opB6e4067+aM/hOcL1+h3JiosIkyhYaFas2yVFnnmxxtimqi953xr1J2Dg+Z8C0DexYohNjLGWMaY170ehxljDhtjlno9184Y84sx5ldjzCZjTDuv1141xvxljMnneVzSGLPbGFPDGLPB8y/BGLPL8/dyY8yVxpjN6cox1hgTF4AqA7miXUy05k6fYHcxcoUJCVGn8V01tdMEDWnZT43vvEnlr6mQJk2tFnVVplI5xTXrrZeHzdXDE7pdMG+VxtVVN7qBht8Wq2HR/bVsnjuwokWHlpKk4a1jNeXBx3X/yM4yxgSwxhdmQoz+b1wXPd/5CU2OHqi6d96oMldfliZN1ea1VapSOU1o3l9vD39B/zfx0dTX7hnTSf/7ZoMm3TpQT7YZrIPb/0p9rXi5KF13Uw0l7D0csPpkR60WdVW2UjkNbNZbLw2bq86ezzi9+4Y+pE9fWqK45n106vhJNb/31izzp/SRJztN0OCW/dTIq49s+m6jhrbqr+G3DdD+Xft0Ry/3SfrKD7/ViJiBGhEzUHNin9GRvYcC/uW3v8aFJH320lKNjBmokTEDM1ywf2D0w/plxXr/V/AC7OgPs/o8lfq5//Tpav306WpJ/8wZw2yYM+xoh0en9NLCJ17XsNaxWvvZGrXt3k5ScIyLFP5qF0n69t2vNbXT+Azb2rttj57p/qR+W7PVP5W6BLVb1FXZSuU1oFkvvThsjrpM6O4zXYehHfXJS0s0oHlvnTp+Si087XCh/G263K6/tu/NsL1PXlqi4TEDNDxmgG1BIcE0R5w4mqinukzSsNaxen7ATPWY0S8ALZBRMM0XdmJ+cLNjfqjauLrqRzfU0Nv6a3B0P31sc4CpP4+lIstFqVrTmjridTzdsG0ThUeEa3jrWI1uG6cW97dSyQqlAlPZi2DXMWaw8OfY6DjmUW38Zr3ibu2robfF6q/tf0qSlj7/oYbeFqvhMQO0/su1uqffvf6v6AXYMUds+m6DBrfqp6G3xWr/rn2603PuFSzqt6iv8leWV7ebu2rW0JnqNdF3AEfnYQ/roxc/VLdm3XTq+ElF39sq9bUtP23RY2366rE2fVODQiRp+bvLNabjaL/X4VLVblFPZSuVU2yznnph2Gw9MqGHz3T3D+2kZS8t1oDmvXTq+Em1uLdllvn379ynYTGxGhYTq+G3D9S5M2f102fu46eqjaurXnRDDbmtnwZFP6al8z4MSF2zK6VO/S7QJg942qS/p01u8bTJyWMn9eqYF7XkhQ/TpD9/9rzGdRitwW1iNaRNrGo1q6tr6lzr7+rkiL/aQpI6j3lEG79ZpwG39tGg22J9nnsEizot6qlcpfLq26y75g57Tt0m9PSZ7sGhnbT0pcXq27yHpx2iJUmH/jyo0f8dpoG3Pab3nl2oHpPdc8z5s+f1eIeRimvTT3Ft+qlOs7q6ps51AatXdvh7nzHxvlEaHjMgNShEkjoM66T3n3lHw2MG6L3pb6nDsI7+q2A22XGeIbmPO6unO+60k7/6w/mz5zWhw2gNazNAw9oMUK1mdXS1Z378c9sezeg+Rb8G0fkWgLyNwBB7nZJU3RhTwPM4WlLqN5jGmFqSpkm6y7Ks6yXdKWmaMaam1zaSJXXx3qhlWZssy6ptWVZtSYslDfI8bum/qgCBU792DRUrWsTuYuSKyrWv1sHd+3X4z4NKPp+k1Uu+V73ohmnS1I1uqO8XrZAk7Vi/TQWLFlKx0iWyzHvrg621dPYHSjrnjkZOjD8uSbrsmorasvKX1OdOJ55SpZqVA1Tb7Lmi9tU6/McBxf95SMnnk7VuyUrVaFU/TZrqrerrp/e/lST9sX67ChQpqKKliitf4QKq3LCKVi/8WpKUfD5ZZ7x+iXX3qI5aPPkNWYGrTrbUS/cZFypaSMVLl8iQrmqTGvpx2SpJ0neLvla9Vg2zzJ9VH9n83Ua5kl2peSLLRWV4vyZ33qRVi7/P7epekL/GRVbqtWqoQ3sOau+2P/1RpYtiR3/wdkPbJqmfu51zhh3tUO6q8qkn25u/26gGbRpleD+7xkUKf7WLJP3241adPJbxFzj7tv+l/Tv3+aE2l65edEN9t8g912/3zAG+2qFakxpas2ylJHc71G91wwXzR5aNUu1b6unrt5cHoioXLZjmiD+27Er95ffebXsUni9CYRGBX5QyWOeLQGN+cLNjfmj54G1aPPv9DMfedvHnsdQDo7to4eTXZVn/HFFblqV8BfMpJDREEfkjlHQ+SWdO2L+CTnp2HGMGE3+NjQKFC+j6G6pqhWdcJJ9PSl0Nw3slpXwF80mW/WdidswRm7zOvbav36YoH+dedrqhVSN9tegrSdJv639ToaKFVMJHm9RsUlPfL3MfA3z53pdq3PrC+74tP27RCR/7j2Dh/jxXSMp+f/g2Q3/IOn/1G2vq4J4DOvKX+4vN6AfbaPHsRUGzz0ivQXRDfeup0+9ZHE9Ua1JDqz1t8s2ir9XA0yaJ8ce145ftSj6fnCHP2dN/S5JCw0IVFh6aZl8SjPzVFgUKF1CVG6rpqzTz5ik/1iRnGkTfoBWeee/39b9lOk6qN6mpVct+kCStWPSVGnra4beff9UpT/22rftNkeVKpub526tPhIaHBcV+wps/9xmZsiwVKOz+uqhAkYI6eight6pzyew4z5CkB0d30dvpjjvt5M/+cDbNWPhnfty3fW/QnW8ByNsIDLHfJ5Laev7uIMl7vbQ4SZMsy9olSZ7/J0sa5JXmaUmxxhhuCwTkQSXKRilhf3zq44T98SpRNjJdmkgl7DvyT5oD8YosE5ll3rKVyuu6hlU09sMnNGLheFWqebUkac/W3aoX3VAhoSEqVbG0rqxeWZHlSyqYFCsTqWP7/qnXsf0JKlYmbZsUT5fm+IEEFSsbqZKXl9bJ+ETdP62nBn08Wfc90U0RBfJJkqq3rKfjBxO07397AlORi1CibKTi033GJdLVuXCJIjqdeCr1gqL7847KMn92+pck3fzfW/TLioy/bLzhjhu16qPAfwHur3EhSS07ttHET6fr0am9VbBoIUlSvgL51Lbn3frg6Xf8VaWLYmd/uK5hVR0/ckwHd++X5J4z6qabM6ICNGfY0Q5/btujutENJLm//Pa+YJXCrnGRwl/tkteUKBulBK/9gK96FClRRKe82iF+/xGvdsg8/0NjuuitSfNluVwZ3rdVxxg98ekMdZvaR4U8c0igBdMc4a1BTGP9sWVn6pccgRSs80WgMT+42TE/uI+9q2rch1M0auEEXeU59raLv46l6rRsoKMH4rXnf7vTbOunZat09vRZzfzpJT29ap4+mfeRTh0/6Yea5UygjzGDjb/GRunLy+hEfKK6T+urScueUtcpvZTPcw4mSf8d9IBmrnpBN7Zrpnen23+LALuOIVI0/++t2hAEqxR6iyobpSP7//k1dvyBI4oqmzZ4pWiJomna5Mj+tGmur3u9Zn46U2PnP67Lr708MAXPBZE+9n2RF+wP8Yr0jP/s5G9yZ1OtXPxd6uOylcrr+oZVNf7DJzU6CPYZ6aU/HojPpE3SH09E+rjWkJ4JCdGUZTP0wrr5+uW7jdq+wf7bY2TFX21R+vKySow/rp7THtMTy6ar+5TeaebNYBNVNkrx+/6ZIxIOxCuqTNo5wvc4yRgEd+t90Vq/4ufUxyEhIZq67Gm9tO51/fLdBv2+YZufanFp/LnPsGRp6IIxmrh0mm7pEJ2a5rVxL+v+4Z00c9ULemBEZy2cssBv9csuO84z6mZy3Gknf/YHExKiScuma+66V7Xpu43aEeTzI4C8i8AQ+70t6T5jTH5JNSWt8XqtmqSf06Vf63k+xR5J30t66CLes7LXrWY2SPK5Dp4xppsxZq0xZu28efMuYvMAssvXDRnSB0H7um2DZVlZ5g0NC1WhYoU1tt1QvTVpvvrOHihJ+uadL5WwP17jlkzVA6O7aPu6X+VKyvgrDjv5vEtFhkbxlcRSSGioKlSvpB8WfKGpbYfp3JmzatnzLoXnj1B0n7u1bHpwfPGfXmaf8YXSpLTLxfSR9Mul3NmnvVxJLv3wwbdpnq9c+xqdO3NWe7cFPpDGX+PiywWfauDNvTSyzUAdO3RU94/qLEm6Z8B9+vTFJanR+Xazsz80vrNpmtUwUuaM8Uum6sHRXfT7ul+VHKA5w452eGHQc4ru2Ebjl05V/kIFlHQ+7Rfcdo6LFP5ql7wme/uKzOuaWf46nnsb+7pn9hcLPlX/m3tqWJsBOnboqB4Y9fAllDzngmmOSHHZNRV139CH9PKwuZmW25+Ccb6wA/ODmx3zg/vYu5BGtxuiNyfN12Oz7b1Tqz+OpSLyR+iuPu21aPrbGV6/qvY1crlceqzhoxrQtKfadL1TpSqWubTC+1GgjzGDjb/GRkhoqK6sfpWWL/hUw2MG6uzps7qz1z2pSd6Z+ob6Nu6qHz78Rq06xeSgBrnDjjkixV19/qPkpGT98ME3F1Fi/zM+eniG6T/z3Ye2b96uLo0fVt/b+mrpq0s08oWRuV9IP/E95jMkyjTNhfKHhoepXsuGWvPxD/88FxaiQsUKa1S7wXpj0nz1mz0owzbslNM2yYrlcmlITKx6NnpUV9e+RhWDPIjIX20RGhqiStUr64sFn2hozAD9ffpv3RVkt5hKI5NrcGmSZOM4slrjGrrl3mgtmDw/9TmXy6VBMf3VvVGXoOwT/tpnSNLYe4ZpRNs4Tek0XtEd2+j6hlUlSS0fbK3Xx7+svo276vVxL6vbk75v7xVIgT7PiMgfoTv7tNd7Po477eTP/mC5XBoeM0B9Gj2qyrWvUYUgGwsAnINVJmxmWdYvxpgr5V4tZFm6l40yXI71+dwkuW8Z83E233aH5zYz7g0aMzaTss2TlBIRkveuCAJ5QMKB+DS38IgsF6VjB9MuEZiwPz7Nqh6RZaN09NBRhUWEZZo3YX+8fvrUff/anRu3y+WyVCSyqE4kJOqN8a+k5hn9/iQd8PGrXzsdO5Cg4uX/qVfxcpE67lmmPrM0xcpGKvHgUVmydOxAgv7YsF2StGHZGrXseadKXlFGURVKafAnT7q3WTZSg5ZO1lPtRujEYXuWbW3Z8Ta1uM/9i4Cdv2xPswpDZNmo1KX5U5xISFTBooUUEhoiV7JLkeWidNTr8/aV31cfOerVv25q31x1bq2vyR3GZChfozt8f/kXCP4aF4lH/vmsV7z1hQa+PEKS+8v+Bm0a675hHVWwaCFZlkvnzp7T8vmf+KV+vgRDfwgJDVGD2xpp1O3/XJh0JbsCOmfY3Q77d/ylKQ+NkySVrVROtW+pl+b97BoXgWiXvCC6Y5s07RDptR9ImQO8nUhIVCGvdogqVzLNftJX/oYxTVS3ZQPVbl5P4fnCVaBIQfV6ur9m9386zRzy1Vufa9DLgfvSw+6xIfmeI1Ly9583RHMHPKtDew7mXqUvwO42udB8ESjMD252zw8J+4+kHnvv2Pi7LK9jbzv441iq9BVlVapiGU38ZHrq8+M/nqaxdw1Rk7tu0i8r1is5KVmJ8ce17edfValmZR3+M3BzQnYE+hgzGARibFiWpYT98am/bF2zbGWawJAUKz/6ToNeGalFMwL/JY/dc4Qk3dS+hereWl8TO4z2c22zp23Htmrd4TZJ0u+/bFPJcqVSX4sqW1IJB+PTpE9M1yYly/2TxvuWQWu/XqueE3qpaImiSjxqzxx4IdEd2+iW+1pJknb+8nuGfV/62zZk7A//7Dvjfew7vfPXbl5Xuzbv1HGveSJhf7x+DKJ9hiS16thGt3raZEe6NonKpE0yO57IjtOJp7R11WbVal5Hf9oYdO9LINoi/kC84vfHp66YsmbZKt3lY960020dY9K1QylJ/5Pk7ucJ6doh/RwRla4drrj+SvWc0kcTOz3u87YhpxNPacuqzarTvK7tfSIQ+wxJqcfZifHHtfazNapc+xr9+uNW3dy+hV4b+5Ikac3HK9V1ij2BIXaeZ6Qcd07yOu6c8PE0jblriI4fPpZbVcyWQPWHFKcTT+t/nvnRzh8lAXAuVgwJDoslTVPa28hI0hZJ9dM9V1fSVu8nLMvaLmmDpP/6qXwA/GTnxu0qW6mcSlUsrdDwMDW6o6nWffFTmjTrlv+kpu2bS5Iq17lWp0+c1vFDR7PM+/Pna1S1SQ1J7i8rwsLDdCIhURH5I1KXp6zetJaSk5K17/e9gatwNuzZuEOlriyryAqlFBoeqrp3NNHmL9IunrT5i5/V4J6bJUlX1Llaf584rcTDx3Ti8HEd2xev0leVkyRde2N1Hfj9L+3/7U+NrN9d45r21bimfXXsQIKm3j7MtqAQSVr+2qcaETNQI2IG6ufPf8zwGfs6Qdq6arMaxjSW5L6wmPJ5++ojxy7QR2o2q6Pbe96t6Y9M1rm/z6V5H2OMbmjbxLbAEH+Ni2Je9/2s3/oG7f3NfYI14f9GakDTHhrQtIc+e3mpljz3fkCDQiT7+4PknhP27fhLCQf+uQicfs5w+XnOsLsdikYVk+QeA3f1/T99+cZnqe9j57gIRLvkBV+89omGxwzQ8JgBWvv5Gt3UvoUk6eo61+pMFu1wQ0wTSe52WPvFj5Kkn5f/5DP/wicXqG+jrurXtLtm9n1KW1ZuSv1Cx/vewQ1aN9Le3/7wZ3XTsHtsSL7niIJFC2rgKyP0zpML9PvaX/1Ue9/sbpOs5otAYn5ws3t+WPv5j6rWpKYk9y0CUo697eKPY6m9v+1R73oPpx4zJeyP16i2cTp++JiO/HUk9dwjX4F8urrOtdq/469AV/uCAn2MGQwCMTaOHz6m+P1HVO6q8pKk6jfW1F+e48WyV5ZL3W7d6Abat8Oec0+754iazerojp53a9ojkzKce9nl49c+1mNt+uqxNn216rPVuqX9LZKk6+pcp9MnTmX4okqSNq3apKYxTSVJt/7nVq3+3L3ocfFS/4yBa2tdKxNigjYoRHL3h2ExsRoWE+vpD80luT/P0ydO+ewPW1ZtSu0PN7dvoZ89/WHd8h+zzN/kzpu0cnHa1TnXfr5G1VKv19i/z5Ckz1/7RENiYjUkJlY/fb5GN3vqdE0WbbJ11SY18rRJM68xkpkikUVTb7UVni/CfWy5Pfj2FYFoC1/z5t7f/8zdiuTQp68t06CY/hoU018/fr5GzT3z3jV1rsv0GHHLqk1qHHOjJKl5+1v00xfuOaJk+ZKKe36YZsbO0P5d+1LTF/XqExH5IlSzaS39td3+a5SB2GfkK5BP+Qvll+Q+dqpxc2396Tl+OHroqKo0ci8YX+3GGj5v4xkIdp5npBx3xjbtoVjPcedIz3FnoAWiP7jnx4KSgnt+BOAMJi8uDesUxpiTlmUVNsZUkNTesqxnjDHNJcVZlnW7Maa2pHclRVuWtduzsshySf+xLGuDMeZVSUsty3rPGFNNnhVDLMu60us9UtN4Hl/peVzdK81YSScty5qWRXHpKEh1/kjmS6MGwqAxT+in9b/o2LFERUUWV69HHlL7O1oHvBxd6uXOEtG1WtTVA6O7KCQ0RN++86UWz1qkWx5wR+V/9cbnkqRO47uqRrM6OnfmrF6Im6Vdm3ZkmldyL1fadWpvXVG1kpLOJ+mtia9q68rNKlmhlAa/Nlouy9LRA/F6cfBsxf912HfBsinSROQovy9Vm9fW3aM7KSQ0RKvf+VpfPPehbnygpSTphzeWS5L+M+5hVWlWW+fOnNWbg+bqz03ufnlZ1St03xPdFBYepiN/HtKbcXN1JvFUmu2P/n6mnrpjuE4dzfgrhUsVb+XsAl+n8V1V0/MZz/P6jONeHaEXB8/WsUNHVapiGfWZNUCFixfW7i27NKf/00o6l5Rl/lot6upBTx/5xquPPPXNcwqLCNdJTxtsX79Nr4x4XpJUpVE13TvkIY29e+gl1cXn0vsXyR/jovuMx3RF1UqyLEtH9h7Wy8PnZliN5u7+9+rs6b+1bN5HOa5DTnacge4PktRtWh9tX78ttX0lqWSFUhriNWe8kAtzRjC3Q+uH26plxzaSpLWfrk5zL9+cjovc5K926f1srKo0rq7CJYoo8chxLZrxtr5Z+KXqt75BHR9/VEUii+p04in9sXWXnuw4/pLK7srFQ8rO47upVrM6OnvmrJ6Pm5laj8GvjtS8wc/p2KGjKl2xjPrOGqhCxQvrjy279Fz/GantkFn+FFUaVVPbbu00rctESVLPGf10RdVKkmXp8N5Demn43Ev+0jwkhzNlsMwRd/X9j+7odY8O7vrnYuWUh8YpMT7wgZfBNF/YKS/PD1LuzRGBnh9Cw8PUfWofz7H3eb0xcb62rtx0yeUPzYWjKX8cS3mb/v1cjb5jkE4ePaF8BfOr27Q+Kn9NBRlj9O27X2nZ8zk/lvIHu44xcyI5D+w7r6h6pbpO6a2w8DAd2nNQz8fN1KnEU+o/d7DKXXWZLJdLR/46rJeGz72oVQX8JdBzxPRvZis8IlwnvM69Xh5xabdfS8zheWdmeozvqXrN6+nsmbN6Om6Gtv/iXoVz7Ktj9eyQZ5VwMEFlLi+rIbMGq3DxItq5Zaem9ZuqpHNJur3T7WrzUIxcSck6+/c5vTj+Rf36s3tlgUEzB6tG4xoqWqKojh05pjemv6EvFn6eVVGypYgJz/E2Ujw8vptqNavr+Tyf1c7U/jBKLwyepaNe/aFw8SLavWVnmv6QWf6I/BGatfpF9buph86cOJ36fqHhYeqRus9I0hsTX9WWHOwzXDmoe2a6eOp07sxZzfGq09BXR+l5rzbp59UmMz1tUqxUcU1eMk0FCheU5bL09+kzGtiyr0pVKK1e0/spJCREISFGq5b+oEXPBuftfr35oy3OnDyjK6pWUneveXNO3LM6le7a1aVI9kuPkB4d3121Pf18dtyz2rHJPUcMf3W05gyepaOHElS6YhnFzhqU2g7P9H9KSeeS1GNKHzVq00SH9x6SJLmSkzXkjoG64vor1Wd6f4WEhMiEGK1c+r3ee3ZhrpQ3QqG5sh3JP/uM0hXLKHbeEEnuWxL+8NF3+mjWe5Kk6+pXUcexjygkNETnz57XKyOfz/I2ZVnJ6Xmnt0CfZ3ib8f1cjfIcd16KYL8OUfH6K9Rz+mOesRCi1Ut/0Aee+bF+6xvU6fFHVTSyWOr51hMdx11y+d/844Pc6xQIuL9XL+R72jwkf6N7g3K8ERhio5TAkHTPNZcnMMTz+B5Jj0sKl3Re0hjLst73vPaq0gZ9vC+pLoEh8De7A0OCRW4FhuR1/ggMyYtyGhjiJEF5xGMDdpxARrl5QSYvy80LdICTMEe45UZgCJwjNwNDkPf5KzAkr8nNwJC8zj9hAMir/BUYktfkZmBIXsZ5pxvnGP8gMCRvIzAkbwnWwJAwuwvwb5Y+KMTz3ApJK7wevy/p/Uzyd073OMPNCH2k2S2perrnxmazyAAAAAAAAAAAAAAAIA8JsbsAAAAAAAAAAAAAAAAA8A8CQwAAAAAAAAAAAAAAAByKwBAAAAAAAAAAAAAAAACHIjAEAAAAAAAAAAAAAADAoQgMAQAAAAAAAAAAAAAAcKgwuwsAAAAAAAAAAAAAAAB8sFx2lwAOwIohAAAAAAAAAAAAAAAADkVgCAAAAAAAAAAAAAAAgEMRGAIAAAAAAAAAAAAAAOBQBIYAAAAAAAAAAAAAAAA4FIEhAAAAAAAAAAAAAAAADkVgCAAAAAAAAAAAAAAAgEMRGAIAAAAAAAAAAAAAAOBQBIYAAAAAAAAAAAAAAAA4VJjdBQAAAAAAAAAAAAAAAD64XHaXAA7AiiEAAAAAAAAAAAAAAAAORWAIAAAAAAAAAAAAAACAQxEYAgAAAAAAAAAAAAAA4FAEhgAAAAAAAAAAAAAAADgUgSEAAAAAAAAAAAAAAAAORWAIAAAAAAAAAAAAAACAQxEYAgAAAAAAAAAAAAAA4FBhdhcAAAAAAAAAAAAAAAD44HLZXQI4ACuGAAAAAAAAAAAAAAAAOBSBIQAAAAAAAAAAAAAAAA5FYAgAAAAAAAAAAAAAAIBDERgCAAAAAAAAAAAAAADgUASGAAAAAAAAAAAAAAAAOBSBIQAAAAAAAAAAAAAAAA5FYAgAAAAAAAAAAAAAAIBDERgCAAAAAAAAAAAAAADgUGF2FwAAAAAAAAAAAAAAAGRkWcl2FwEOwIohAAAAAAAAAAAAAAAADsWKIQAuWpd6cXYXISi8/PM0u4sQFO6vF2t3EYJGPoXaXYSgYNldAABBK0TG7iIACGLMEW4cSwEZJTMyJElFTLjdRQgaofze0cNldwGCQhJzhCQpyuSzuwhB4YSVZHcRgoKLcQEASIcjaAAAcgFBIQAAAAAA+B9BIQAAAMDF4ygaAAAAAAAAAAAAAADAoQgMAQAAAAAAAAAAAAAAcCgCQwAAAAAAAAAAAAAAAByKwBAAAAAAAAAAAAAAAACHCrO7AAAAAAAAAAAAAAAAwAeXy+4SwAFYMQQAAAAAAAAAAAAAAMChCAwBAAAAAAAAAAAAAABwKAJDAAAAAAAAAAAAAAAAHIrAEAAAAAAAAAAAAAAAAIciMAQAAAAAAAAAAAAAAMChCAwBAAAAAAAAAAAAAABwKAJDAAAAAAAAAAAAAAAAHIrAEAAAAAAAAAAAAAAAAIcKs7sAAAAAAAAAAAAAAADAB8tldwngAKwYAgAAAAAAAAAAAAAA4FAEhgAAAAAAAAAAAAAAADgUgSEAAAAAAAAAAAAAAAAORWAIAAAAAAAAAAAAAACAQxEYAgAAAAAAAAAAAAAA4FAEhgAAAAAAAAAAAAAAADgUgSEAAAAAAAAAAAAAAAAOFWZ3AQAAAAAAAAAAAAAAgA8ul90lgAOwYggAAAAAAAAAAAAAAIBDERgCAAAAAAAAAAAAAADgUASGAAAAAAAAAAAAAAAAOBSBIQAAAAAAAAAAAAAAAA5FYAgAAAAAAAAAAAAAAIBDERgCAAAAAAAAAAAAAADgUASGAAAAAAAAAAAAAAAAOBSBIQAAAAAAAAAAAAAAAA4VZncBAAAAAAAAAAAAAACAD5bL7hLAAVgxBAAAAAAAAAAAAAAAwKEIDAEAAAAAAAAAAAAAAHAoAkMAAAAAAAAAAAAAAAAcisAQAAAAAAAAAAAAAAAAhwqzuwAA/r1qNKujh8Z0UUhoiFa8vVxL53yQIc1DYx9RrRZ1dfbMWc2Lm6U/Nu+8YN7ozjGK7thGycnJ2vjVz3p78usKDQ9Tl0k9VKlmZVkuS68//pJ+Xb0lYHX1h5GTpuvbH35UZIni+nDBXLuLk+seHttVdVvU09kzZ/Vc3DPa5fnsvZWuWFr9Zw5S4eKFtWvzTs2MnaGk80kqX/ky9Z72mCpVq6y3pi3QknkfpuaJefh23dqhlYwxWv7W51r28pIA1ip7Hhr7iGp79fvdPupeqmJp9Z45QIWLF9buzbs0J/YZJZ9PyjJ/16m9VfuW+kqMP65hrfqnbuvyqleqy8QeCs8XruTkZL06cp52btwekLp6q5luXC/JZE7wVbfM8hYqVlh9nhuoUhVK6fDew5rZa5pOJ55Sk3Y3q223u1K3W7HKFRrZNk4Hdu7TY3MGqfTlZeRyubR++VotnLIgMA2QiUD3h/8M7KC60Q1kuSwlxh/X8wNn6tihowGp64UEui1SxHS7S/eP6KQetTvp5NETfq3jhfhjnDSMaax7Yu9V+asraMydQ7Rr044024sqX1JTlj+j959+R8vmfeT/Sl4Cf/SNyHJR6jHjMRUrVUKWy6Wv3/xCn73ycaCrdkHMEW7MD4GdH6o3raV7hz6osPAwJZ1P0luT5mvrys2Bq+xF+rfMEYE8lgoND9MjnvMrl8vSgsdf0v8851eh4WHqNO5RVWlUXZbLpXenvamfPlntyHaQpIrXX6Euk3uoQOECslyWRt85WOfPntcNt9+ou/q0V0hoiDZ4zkvt1nHsI6rdop7OnTmruXEzMx0LfWcOTD3Hmu01FrLKb0JCNHHpVCUcSNC0LhMlSTfENFF7zxwy6s7BGY4xgkHnsY+qjue8c07csz7PO0tVLK1+M+NS22RW7NNK9px39pzWV5WqVdbb0xZoabrjJBMSoslLpynhQLye9LRJsOo09tHUz3ZO3LOZ9o3HZsapUPHC2r15p57zaofunnZYOG2BPvZqh+5T+6iOZz86uFW/QFYp2wJ9DHFP/3vVvENLnYhPlCS9M/UNbfx6nf8regE56QOZ5S93VXk9NmtQav7Sl5fRe9Pf0iee6zCtO7dVq44xciUna/1XP+vNyfMDU9mL8G++NpWiWrPa+u/ohxUSGqLvF36pz+Z8mCHNvWMeVvUWdXXuzFm9Gvec/tyyS2H5whW3cJzC8oUpNDRU6z5ZrSUz3knN06LTbWresY1cycna9NU6vf+EvddeMhPofecVqdfoIuRKTtYrI+dpx8bfA1PZLAS6HSSpVeeYNHPEW5Nf839FL8Af7RCeL1yj35mosIgwhYaFas2yVVo0421JeeNYCkDewoohAGxhQkLUaXxXTe00QUNa9lPjO29S+WsqpElTq0VdlalUTnHNeuvlYXP18IRuF8xbpXF11Y1uoOG3xWpYdH8tm7dYktSiQ0tJ0vDWsZry4OO6f2RnGWMCWOPc1y4mWnOnT7C7GH5Rp0U9latUTn2b9dDzw55T1wk9faZ7YGgnLX1psR5r3lMnj5/ULfe6P+eTx07q5TEvaMkLH6ZJX/Hay3Vrh1Yadmec4m7rp3q3NlDZK8v5uzoXpVaLuipbqZwGNuutl4bNVWdPv0/vvqEP6dOXliiueR+dOn5Sze+99YL5v333a03tND7DtjoM66j3n1moETEDtWj62+owrKN/KpeFlHH9ZKcJGtyynxplMif4qltWee/odbe2/vCL4pr30dYfftEdve6RJK388FuNiBmoETEDNSf2GR3Ze0h7tu6WJH087yMNvvUxjYiJ07X1r1fN5nUC1xDp2NEfPn7+Qw2/bYBGxAzU+i/X6u5+//VP5S6SHW0hSZHlolS9aU0d2Xs49yt1kfw1TvZu26Nnuj+p39Zs9fm+D4x+WBtXrPdv5XLAX33DlezSmxPma8itj2lsu6Fq2bFNhva2G3OEG/ND4OeHE0cT9VSXSRrWOlbPD5ipHjOC88s+6d8zRwT6WCrl/GqYj/Oru/q0V2L8cQ1q0UdDWvZLDRgJhEC3Q0hoiHo+3U+vDH9eQ6P7a+K9o5R0PlmFixdWh+EdNfn+sRoa3V/FShZXtRtrBKwdfKndoq7KViqvAc166cVhc9RlQnef6ToM7ahPXlqiAc1769TxU2rhGQsXyt+my+36a/veNM/9uW2PZnSfol8zOcawW+0W9VS2Ujn1a9ZTLwybrUcm9PCZ7oGhnbTspcXq37yXTqU773x1zIsZzjtTxPhok2CU0g6xF2iH+z3tMMDTDi282mH+mBe11Ec7fPPuV3qi0zh/Fj9H7DqG+PSlpanno8EQFJLTPpBZ/v0792lYTKyGxcRq+O0Dde7MWf30mTtQsGrj6qoX3VBDbuunQdGPaalX0ESw+Ddfm0phQkLUYdwjmtl5osZGx6rBnTeq3NVp96vVm9dR6UrlNKp5Xy0Y/rwemNhVkpR09rxm3P+4JrQZpPExg1StWW1VqnONJOnaxtVUK7qBxrcZqMdbDdAXLywOeN2yw459Z4dhnfT+M+9oeMwAvTf9LVuu0aVnRztUbVxd9aMbauht/TU4ul+aoEO7+Ksdzp89rwkdRmtYmwEa1maAajWro6vrXCsp+I+lAOQ9jgsMMcYkG2M2GGO2GGM2GmMGGGNC0qX5yBizyvN3aWPMLmNMWa/XZxtjhmbxHk2NMT8aY371/Ovm9dpYY8xfnjJsMMY8kcV2Vhhj9hivb6eNMR8aY056Pa5mjPnKGLPNGPO7MWZUSnpjTGdjjMsYU9Mr/WZjzJXGmDWe999jjDnsVZ4rjTG7jTElvfI0N8YszU77Armlcu2rdXD3fh3+86CSzydp9ZLvVS+6YZo0daMb6vtFKyRJO9ZvU8GihVSsdIks8976YGstnf2Bks65o3AT449Lki67pqK2rPwl9bnTiadUqWblANXWP+rXrqFiRYvYXQy/aBDdUN8s+lqS9Pv6bSpUtJCKly6RIV31JjW1etkPkqRvFn2lBq0aSXJ/xjt+2a4kTzR2isuurqDf12/Tub/PyZXs0tY1m9WwdSM/1+bi1EvX7zOre9UmNfTjslWSpO8Wfa16rRpeMP9vP27VyWMZf81sWZYKFC4oSSpYpKCOHkrI7WpdUHbmhMzqllXeetEN9Z0nz3eLVqh+q7TblKQmd96kVYu/lySd+/uc/rfK/Yvn5PNJ7l8El43yU60vzI7+cObkmdS/8xXML8uycrNKl8yOtpCkB0d30duTXw+KdvDXONm3/S/t37nP53vWa9VQh/cc1F/b/vRr3XLCX33j2KGjqb/++fvU39q3fa8iy9g3H/jCHOHG/BD4+eGPLbtSV4rZu22PwvNFKCwiOBck/bfMEYE+lsrq/KrZf2/Vkufel+Q+zgzkajqBbocaN9fWn7/+oT3/2y3J/SWg5XKp9OVldWDXPp1IcK8IsPn7X9SgTWP/N0AW3HVwn2Nt95xf+xoL1ZrU0JplKyW5x0L9VjdcMH9k2SjVvqWevn57eZpt7du+N9NjjGDQILqhvvV8rlmdd1ZrUkOrPW3yzaKv1cDTJinnncnnkzPkiSwbpTq31NdXb3/hvwrkEu/+nd2+8a1X30iMP66dmbTDrz9u1cljJzM8HyzsOoYINjntA9nJX/3Gmjq454CO/OUOqI1+sI0Wz16U4fpdMPk3X5tKUan21Tr0xwEd+fOQks8nae2SH1SrVf00aWq1aqDV738jSdq1/ncVKFJIRUsVlySdPf23JCk0LFShYaGpx83NHmilT+d8mPr5p6ygE2zs2HfKslSgcAFJUgGbrtGlZ0c7tHzwNi2e/X5QzRH+bIc0YyX8n7ES7MdSAPIexwWGSDpjWVZty7KqSYqWFCNpTMqLxpjikupKKm6MqWRZ1iFJUyRN87xeV1JTSU/52rgngORNST0sy7rek7a7MaatV7IZnjLUtiwr0wATj2OSbvQqW2p4sDGmgKTFkp6wLOtaSbUkNZHUyyv/Xkkj0m/UsqwbLMuqLWm0pIVe5dl9gfIAAVGibJQS9senPk7YH68SZSPTpYlUwr4j/6Q5EK/IMpFZ5i1bqbyua1hFYz98QiMWjlelmldLkvZs3a160Q0VEhqiUhVL68rqlRVZvqQQnCLLRine67OPP3Akw4X2IiWK6HTiKbmSXe40++MVma4Ppffntj2q0rCqChcvooj8Earbop5KBlk/KFE2Mk3dEw7Eq0SZtPUqnK7u7jEQle386S0Y97I6DO+oZ1bNU4cRnbRwyhu5VZ1sy+6c4KtuWeUtWrJ46hdXxw4dVdGSxTK89w133KhVH32f4fmCRQuqTsv62vLDppxVLgfs6A+S9H+D7tczq+apSbubtWj627lRlRyzoy3qtmygowfiU7/ssZu/xklm8hXIp9t73q33n34ny3R2C0TfKFmhlK6oVkk7NmzzVzUuCXOEG/ND4OcHbw1iGuuPLTtTL9oGm3/LHBHoY6k9W3erbrrzq6jyJVWwqDvY+D9xHTTh42nqOzvO5/GXvwS6HcpWKi/LsjT4tVGa8PE0te3eTpJ0YPd+la9cQSUrlFJIaIjqtW6oyHL2BheWKBulhH1e9fPRl4uUKKJTac6xjniNhczzPzSmi96aNF+Wy+XvauSq9H0h3nPNwVv6886EbJx3SlKnMY/ojUnzZbnsDx68kEgfY8JXO5y6yPPvvMCuY6nojm006dPp6jq1twoWLZQbVcmRnPaB7ORvcmdTrVz8XerjspXK6/qGVTX+wyc1euEEXeW5fhdM/s3XplIULxOpo15z/9H9CSqerg2Kl4lMs384duCf/acJCdHIZVM17eeX9L/vf9HuDe7bFpe5qryuaVhFQz+cpIELH9cVQfrjPTv2na+Ne1n3D++kmate0AMjOtt+e2PJnnZwX+OvqnEfTtGoIJkj/NkOJiREk5ZN19x1r2rTdxu1Y4P9tw9CEHK5+JeX/gUpJwaGpPIEfXST1MdrVY72kpZIelvSfZ7n5kmqbIxpIWmWpD6WZZ3PZLO9Jb1qWdY6z3sckTRY0oUCQDLjXY57JL3v9dr9kn6wLOtzz3udltQn3XstlVTNGHPdJb5/powx3Ywxa40xa+fNm5fbm8e/nK+buKT/saWvW71YlpVl3tCwUBUqVlhj2w3VW5Pmq+/sgZKkb975Ugn74zVuyVQ9MLqLtq/7Va6kjL9mQXDweZufdB0kO2nS+2v7Xn00932NeuNxjXhtrHZv3a3kpODaSWfW7y+UJqXu2cmf3q0P3qY3xr+ifo276Y1xr6jrk72yTO8PPm/slIM5IX3ezFSufY3OnTmrvdv2pHk+JDREvWcO0GevLNPhPw9mb2N+YEd/kKR3p76pfo27aeWH3yq6U5tslta/At0WEfkjdGef9novCL70ThHocXLPgPv06YtLUn+5Eqz83TfyFcyvfnMHa8G4l9OslhEMmCPcmB/s249edk1F3Tf0Ib08bG72Mtjg3zJHBLoPpJxfjV8yVQ+O7qLf1/2q5KRkhYSGKqp8SW1b+6tGto3T9nW/6f4RnbJZi5wLdDuEhoXq2gZVNLvf0xrXfrjq33aDqt1YQ6cTT+mVEc+rz6yBGvXeRB3Ze1gum887fN5JNeNJuI8kVmYvSZalOrfUV2L8ce3yrKCTl/juCxkSXThNOnVT22RHDkoXOP5qh7zAjmOp5Qs+1YCbe2lEm4E6duioHhjVOfsF9pOc9oEL5Q8ND1O9lg215uMf/nkuLESFihXWqHaD9cak+eo3e9Alld2f/s3XplJlY9+R1edvuVyaEDNIQxt315W1rlb5aytKcl9zKVi0kJ5oN1yLJr2ubs8NyO2S5wo79p0tH2yt18e/rL6Nu+r1cS+r25O9L6HkucuOdnBf4y+k0e2G6M1J8/XY7LhLKHnu8lc7SO6xMjxmgPo0elSVa1+jCtdensPSAoBvwbnWay6yLGun51YypSUdlNRB0uOev9+TNNmyLJcxpqekryQttizr2yw2WU3S/HTPrfU8nyLWGPOg5+8hlmV9lsX2vpT0gjEmVO4AkW6SRnm918/p6rPDGFPYGFPU85RL0pOShku6mKstXxtjUr4VLyzp1/QJLMuaJ3fQjJTtS4NA9iQciE/zi6nIclE6djAhbZr98WlW9YgsG6Wjh44qLCIs07wJ++P106fu+5Xu3LhdLpelIpFFdSIhUW+MfyU1z+j3J+nA7v1+qRsuTeuOMWp5X7Qkafsv2xXl9dlHlS2phHRLJyYmJKpg0UIKCQ2RK9mlqHJRSjh49ILv89XC5fpqoXt5wg6DHlT8gfgL5PC/lh1vUwtP3Xemq3tk2ajUXyemOJGu7pHlonTUawxcKH96N7VvrtfHviRJWvPxSj06JfCBIb7mhKM+5gRfdfM1J6TkTTxyLHW59+KlSyjxSNqlJxvd0TT1NjLeHnmipw7s2q/PXg78ndbs7g/eVn70neJeGaH3ZyzMSZUumZ1tUfqKsipVsYwmfTLdnb5clCZ8PE1j7hqi44eP5VYVL4q/xklmrq59jRq2aaz7hnVUwaKFZFkunT97Tl/M/ySXanTpAtU3QsNC1W/uIK388Fut/XSNv6uVLcwRbswPaQV6fkjJ33/eEM0d8KwO7bEviNKXf+McEehjKVeyy+f51cmjJ/T36b9T22PNxyvVzHNf9UAIdDsk7D+iX1dvSb1dzsav1+nK6ldpyw+btP7LtVr/5VpJUosO0XIlB/6HCdEd26QZC5HlvernOb/2diIhUYXSnGOVTHOu7St/w5gmqtuygWo3r6fwfOEqUKSgej3dX7P7P+3/Cl6CVh3b6Nb7WkmSdvzye7rzzqgMS/ZnNT9k5rr616uep00iPG3S5+n+mhVEbRLdsY1u8bTDznTtEJlJOxRKd/6dnX1FMLL7WMr7nPTrt77QwJczLAQdELnZB+J9tIN3/trN62rX5p067lX3hP3x+tFz/W7Hxt9leV2/s9O/+dqUL8cOJKiE19xfolykjqVrg6MH3PuHlFC44mUzXuM9k3ha21ZvUbVmtbVv2586diBB6z9zHyvs3rhdlsulwpFFddLmz1+yf995c/sWes3rGl3XKfYEhtjdDgn7j6Re47dzjghEO3g7nXha/1u1WbWa18nwIzYAyA2OXjHEi5EkY0wZSVdL+t6yrG2Skowx1SXJsqwNkjZLmp2NbfkKkvB+zvtWMlkFhUhSsqTvJd0rqUC6W71k9l7p3+9NSY2MMZUu8F7eWqSUUdKjF5EPyBU7N25X2UrlVKpiaYWGh6nRHU217ouf0qRZt/wnNW3fXJJUuc61On3itI4fOppl3p8/X6OqTWpIkspWKqew8DCdSEhURP4I5SuQT5JUvWktJScla9/vewNXYVzQZ68t06CYWA2KidVPn69Ws/YtJEnX1LlWp0+c8nlxZcuqTWoUc6MkqVn7W/TTFxe+IF80yr3sc8nyJXXDbY31w0dZxQIGxvLXPtWImIEaETNQP3/+Y4Z+76vuW1dtVsMY933Kb2rfInUM+Bo3F7owdfTQUVVp5I5vrHZjDVuCpi51Tjh2gTlh3fKfdJMnz03tm+vnL35M3Z4xRje0bZIhMOQ/cR1UoEhBLXj8Zf9VOAt294cyV6be1U51oxto/46/cqFWl8bOttj72x71rvewYpv2UGzTHkrYH6+RbeNs+9JX8t84ycz4/xuZWv/PXl6qxc+9HxRBIVLg+sajT/bWvu1/6ZMXl/i/UtnEHOHG/JBWoOeHgkULauArI/TOkwv0+9oMvzGw3b9xjgj0sVT68yuX1/nV+uVrVaVxyrFlTf0VwPOuQLfDL99s0OVVrlRE/giFhIbo+huqptY35byjYNFCavnQbVrx9vIAtEBaX7z2iYbHDNDwmAFa+/ka3eQ5x7q6zrU6k8VYuCGmiST3WFjrqevPy3/ymX/hkwvUt1FX9WvaXTP7PqUtKzcFbVCIJH3+2icaEhOrITGx+unzNbrZ87lmdd65ddUmNfK0STOvNsnMW08uUK9Gj6pv0256pu9T2rzyl6AKCpHcfWNYTKyGxcR6+kZzSe7PNqvz75S+cXP7FmnOrfISu4+lipcukfp3/dY3aO9v9nzxl5t9YN3yH7PM3+TOm7RycdprL2s/X6Nqqdfvyqdev7Pbv/nalC+7N25X6SvLKaqCe99Y/44btfGLtWnSbPxirRrd00ySVKnONTpz4rQSDx9T4ciiKuC5xVx4vghdf2NNHfCcO2z4/Edd19j9+ZeuVE6h4WFBERQi2b/vTH+N7qBNP2y0ux3Wfv6jqjWpKcneOSIQ7VAksmjq7RjD80WoetNa2rfdvmtxAJzNZGep4LzEGHPSsqzCXo+vkvSTpJKS+koaLyllti4qabZlWSM9aVdIirMsK+3RTdrtT5DksixrtNdzt0h63LKsm4wxYyWdtCxrWjbKukJSnKSCkj6QNNayrJkpdTDGPCrpZsuyOqarzzeWZVU0xnSWVN+yrD7GmG6S6kpqKun2lAAT7zRe29jtee6I53FzT71vz6K4zuooyJGHrrgnV7ZTq0VdPTC6i0JCQ/TtO19q8axFuuUB968Vvnrjc0lSp/FdVaNZHZ07c1YvxM3Srk07Ms0ruZen7Dq1t66oWklJ55P01sRXtXXlZpWsUEqDXxstl2Xp6IF4vTh4tuL/Opyj8r/88wWHuV8NGvOEflr/i44dS1RUZHH1euQhtb+jdcDLcX+9WL9s95Hx3VXb89k/FzdTOze570M67NVRmjv4OR09lKDSFcsodlacChcvol1bdurZ/tOVdC5JxUsV1xNLnlKBwgVluVz6+/Tfim3ZR2dOntG4dyepSImiSjqfpPkTXtbmH37JlfLmU2iubEdy9/uanrrP8+r3ca+O0IuDZ+vYoaMqVbGM+swaoMLFC2v3ll2a0/9pJZ1LyjJ/72djVaVxdRUuUUSJR45r0Yy39c3CL3Vt/ev10NhHFBIaqvNnz+nVkfO024aloGu1qKsHPeP6myzmBF9185VXkgoXL6y+s+MUVb6k4vcd0bM9p+nU8ZOSpCqNquneIQ9p7N3/3KEtsmyUnl3zgv7avldJZ913lfvitU9suZCfItD94bG5g1TuqstkuVw68tdhvTL8+aD5NWCg28LbjO/natQdg1J/EWwXf4yT+q1vUMfHH1WRyKI6nXhKf2zdpSc7jk/zvvf0v1d/n/5by+Z9FMDaZp8/+sa19a/X6EWTtOd/u2W53IfC70x9Qxu/XmdbPX1hjnBjfgjs/HBX3//ojl736OCufy5UT3lonBLjjysY/VvmiEAeS5WsUEpDvM6vXvA6v4q6rJR6znhMBYsW0omERM2Lm6X4fUcc2Q6SdOPdN+uOXvfIsqSNX/+stye/Lsk9f1xe9UpJ0gfPvKPVS37QpXDl4uWYzuO7qVazOjp75qyej5uZWu/Br47UvMHP6dihoypdsYz6zhqoQsUL648tu/Rc/xmpYyGz/CmqNKqmtt3aaVqXiZLcc0inxx9V0chiqXPIEx3HXVLZk/10WarL+G6q1ayuzp05qzlxz2qnp05DXx2l5wfP0lFPm/SbNVCFixfR7i07NdPTJsVKFdfkJdM8552W/j59RgNb9k1zW6mqjarr9m536UlPm+SUv37h97CnHdyf7T/tMPjVUXrBqx36erXDc17tMDFdOwzytEPfZweoSuPqKlKiqI4fOab3ZrytFQtzfm4VmostEehjiB4zHtMVVSvJsiwd2XtYLw+fe1ErtqWXrNy5BUlO+kBW+SPyR2jW6hfV76YeOnPidOr7hYaHqcfUPqnX796Y+Kq2rNx0yeVP8tMckdeuTUWaiFzZjrfqzevov6M7KyQ0RD+887U+ee593fyAewWFb9/4QpLUYdwjqtasts6dOaf5g57TH5t26rLrL1fnp/ooJCREJsTo549X6eNn35Pk/vw7PdlTFapeqeTzSXpv4uv6bdXmXCvzCSsp17YV6H3ndfWrqOPYRxQSGqLzZ8/rlZHPB8Xt2gLdDqHhYeqeOkec1xsT52trDuaI3OKPdqh4/RXqOf0xz1gJ0eqlP+iDZ9+RlLvHUpL05h8f+Lx7IvKGM5/P5nvaPKRAq15BOd4cHRhijCkl6Q1JqyzLGmOMWSVpgGVZqzyvV5L0hWVZV3ser9CFA0PKSVoj6U7LsjYYY6IkfSppnGVZSy4xMORnSQMlvWpZ1hGvwJACkrZI6mZZ1nLP43clfeYJIOmsfwJDIiRtlVRE0g0EhsCfciswJK+zOzAkWPgrMCSvyc3AEAAAAACQcjcwJC/zV2BIXvNvWfr5QnIzMCSvy63AkLzOX4EheY0/AkPyotwMDAGchMCQvI3AkLwlWANDnHgUXcAYs8EYs0XSckmfS3rcGHOlpMslrU5JaFnWLkmJxpgbsrtxy7L2S3pQ0gvGmF8lrZT0smVZl7x2rOU2LSVQw+v5M5LukjTSGPObpE1yr34yy8c2zkl6VlLpSy0HAAAAAAAAAAAAAABwFsetGAK/oaMgFSuGuLFiiBsrhrixYggAAACA3MaKIW6sGOLmxF/4XQpWDPkHK4a4sWKIGyuGuLFiCOAbK4bkbawYkrewYggAAAAAAAAAAAAAAAACKszuAgQrY0xrSVPSPb3Lsqy7L2FbH0iqlO7pIZZlfXap5QMAAAAAAAAAAAAAOJzFKmHIOQJDMuEJ2siVwI1LCSYBAAAAAAAAAAAAAADIKW4lAwAAAAAAAAAAAAAA4FAEhgAAAAAAAAAAAAAAADgUgSEAAAAAAAAAAAAAAAAORWAIAAAAAAAAAAAAAACAQxEYAgAAAAAAAAAAAAAA4FAEhgAAAAAAAAAAAAAAADhUmN0FAAAAAAAAAAAAAAAAPrhcdpcADsCKIQAAAAAAAAAAAAAAAA5FYAgAAAAAAAAAAAAAAIBDERgCAAAAAAAAAAAAAADgUASGAAAAAAAAAAAAAAAAOBSBIQAAAAAAAAAAAAAAAA5FYAgAAAAAAAAAAAAAAIBDERgCAAAAAAAAAAAAAADgUASGAAAAAAAAAAAAAAAAOFSY3QUAAAAAAAAAAAAAAAA+uFx2lwAOwIohAAAAAAAAAAAAAAAADkVgCAAAAAAAAAAAAAAAgEMRGAIAAAAAAAAAAAAAAOBQBIYAAAAAAAAAAAAAAAA4FIEhAAAAAAAAAAAAAAAADkVgCAAAAAAAAAAAAAAAgEMRGAIAAAAAAAAAAAAAAOBQYXYXAAAAAAAAAAAAAAAA+GC57C4BHIAVQwAAAAAAAAAAAAAAAByKwBAAAAAAAAAAAAAAAACHIjAEAAAAAAAAAAAAAADAoQgMAQAAAAAAAAAAAAAAcCgCQwAAAAAAAAAAAAAAAByKwBAAAAAAAAAAAAAAAACHCrO7AADynkgTYXcRgsL99WLtLkJQePPnGXYXISh0qRdndxGCBnOEW4J1zu4iIIgky7K7CEEhRMbuIgQFWgHpMUe4MUe40QrwxrhwC6UdJElJctldBASZMH73KYkvOVIcs87bXYSgEM64kCSFG/adknTe4lwLAFKwhwQAAAAAAAAAAAAAAHAogmkBAAAAAAAAAAAAAAhGLlaOQ86xYggAAAAAAAAAAAAAAIBDERgCAAAAAAAAAAAAAADgUASGAAAAAAAAAAAAAAAAOBSBIQAAAAAAAAAAAAAAAA5FYAgAAAAAAAAAAAAAAEAAGGNuM8b8ZozZbowZ6uP1YsaYJcaYjcaYLcaYh3P6ngSGAAAAAAAAAAAAAAAA+JkxJlTSc5LaSKoqqYMxpmq6ZL0lbbUsq5ak5pKeMsZE5OR9CQwBAAAAAAAAAAAAAADwv4aStluWtdOyrHOS3pZ0V7o0lqQixhgjqbCkBElJOXnTsJxkBgAAAAAAAAAAAAAAfmK57C4BLoIxppukbl5PzbMsa57X48sk/en1eK+kG9JtZpakxZL2SSoi6V7LyllHIDAEAAAAAAAAAAAAAAAghzxBIPOySGJ8ZUv3uLWkDZJukVRZ0hfGmO8sy0q81HJxKxkAAAAAAAAAAAAAAAD/2yupotfjCnKvDOLtYUnvW27bJe2SdH1O3pTAEAAAAAAAAAAAAAAAAP/7SdI1xphKxpgISffJfdsYb3sk3SpJxpgykq6TtDMnb8qtZAAAAAAAAAAAAAAAAPzMsqwkY0wfSZ9JCpX0smVZW4wxPTyvz5U0XtKrxphNct96ZohlWUdy8r4EhgAAAAAAAAAAAAAAAASAZVnLJC1L99xcr7/3SWqVm+/JrWQAAAAAAAAAAAAAAAAcisAQAAAAAAAAAAAAAAAAhyIwBAAAAAAAAAAAAAAAwKHC7C4AAAAAAAAAAAAAAADwweWyuwRwAFYMAQAAAAAAAAAAAAAAcCgCQwAAAAAAAAAAAAAAAByKwBAAAAAAAAAAAAAAAACHIjAEAAAAAAAAAAAAAADAoQgMAQAAAAAAAAAAAAAAcCgCQwAAAAAAAAAAAAAAAByKwBAAAAAAAAAAAAAAAACHCrO7AAAAAAAAAAAAAAAAwAfLZXcJ4ACsGAIAAAAAAAAAAAAAAOBQBIYAAAAAAAAAAAAAAAA4FIEhAAAAAAAAAAAAAAAADkVgCAAAAAAAAAAAAAAAgEMRGAIAAAAAAAAAAAAAAOBQBIYAAAAAAAAAAAAAAAA4FIEhAAAAAAAAAAAAAAAADkVgCAAAAAAAAAAAAAAAgEOF2V0AAAAAAAAAAAAAAADgg8tldwngAASGAAgK1zerpXtGd1JIaIhWL/xKy+cszpDmnjGdVLVFHZ0/c1ZvxM3R3i27JUkFihbUfU90V7nrKsiypLcGz9Xudb+n5mvR9Xa1G/GghtfpqlNHTwSqSpfs4bFdVbdFPZ09c1bPxT2jXZt3ZkhTumJp9Z85SIWLF9auzTs1M3aGks4nqXzly9R72mOqVK2y3pq2QEvmfZiaJ+bh23Vrh1Yyxmj5W59r2ctLAlgr/xk5abq+/eFHRZYorg8XzLW7ODlWo1kdPTSmi0JCQ7Ti7eVaOueDDGkeGvuIarWoq7Nnzmpe3Cz94ekjF8ob0+0udRjRST1rd9LJoycUGh6mLpN6qFLNyrJcll5//CX9unpLQOp5MfwxP8QM+K9qRNeTy7J08kii3oibo8RDRwNcswvzR3+4u/+9at6hpU7EJ0qS3p36hjZ+vU6hYaF6ZEovXVn9KoWEheqHRSu0ZPb7gavsBQRybEhSxeuv0MOTe6hA4QKyXJbG3DlY58+e939Fs6Hj2EdUu0U9nTtzVnPjZmq3j/1EqYql1XfmwNT9xOzYZ5R8PinL/M98/7zOnDojV7JLruRkjbxjkCTp8ipX6pFJPZSvYH4d2XtIz/WboTMnzwSuwj7UTPeZLsmkP9T26g8p9cwsb8OYxron9l6Vv7qCxtw5RLs27ZAkhYaF6lGvsfF9EI2NQM4RJSuU0pQvn9X+HfskSdvXb9OrI54PUE2zFuj5QZKiypfUE8uf0QdPv6Nl8z7ybwUvAvMD80OKQM4P1ZvW0n+HPqiw8DAlnU/S25Pma+vKzYGr7AX4oy3aD+ygutENZLksJcYf17yBM3Xs0FFdVetqdZncU5JkjNH7Ty/Uz5+tCVxlfajSqJpiXxiqw38ekiT99OlqffjsuxnSjXp3gvIXKiBJKlqymHZs+F1Pd5uS7fcpVKyw+jw3UKUqlNLhvYc1s9c0nU48pZIVSunJdPuPVxy8/8hsnAS7TmMfTZ3/58Q9m+n+47GZcSpUvLB2b96p52KfVrLnOkT3aX1VqVplLZy2QB979ouR5Uqq14x+Kl6quCyXpS/f/FyfvrI00FXLUiD3GYWLF9ZjcwfpqppX69v3vtZro18MXEUvwF/HUtGdYxTdsY2Sk5O18auf9fbk1zmm9BxTNml3s2K63ZX6esUqV2hU2zjt2brbr3W8VJ3HPqo6nmuVc+Ke9XmtslTF0uo3My71GHOW1xzR0zNHvD1tgZZ6HTvP/H6e/vYcYyYnJ2v4HXGBrNYF+WOO6DC8o+rcWl9J55N06I+Dmjdopk4nnlaTdjerbbo+MTII+0T1ZrV1/2h3vb5d+KWW+WiT+8d0Uc0WdXXuzDm9FDdTf2zZJUnq8mQv1bqlvhLjj2tU69g0eW7t1Ea3dmwjV7JLG7/6We8+8XpA6nOpWj/cVs07RMsY6eu3luuzl7O/f7uy+lXq/lRfReSP0Iav1+n1sS9Jkm76Twt1GN5RRw8kSJK+eO0TrXh7uV/KD+Dfi8AQALYzIUb/N66LZj84UccOxGvg4kna9MXPOrj9r9Q0VZvXVqlK5TSheX9dUedq/d/ERzWj3UhJ7i+E//fNBr3Sa4ZCw0MVUSBfar7i5aJ03U01lLD3cMDrdSnqtKincpXKqW+zHrqmzrXqOqGnhrcblCHdA0M7aelLi7VyyXfqOrGnbrm3pT5f8KlOHjupl8e8oIatG6VJX/Hay3Vrh1Yadmecks4nacRrY7Xuq7U6sHt/gGrmP+1ionV/+zs1fPw0u4uSYyYkRJ3Gd9WUBx5XwoF4jVv8pNYt/0n7ft+bmqZWi7oqU6mc4pr1VuU61+rhCd00tt3QC+aNLBelak1r6ojXWGjRoaUkaXjrWBWNKqa4+SM15o7BsiwrsBXPgr/mhy/nLdGy6e9Ikm7ufJtu63eP3hnxUuArmAV/9ofPXlqa4YvMhm2bKDwiXMNbxyoif4SeWP6sVi3+Lk2fsUugx0ZIaIh6PN1Pz8c+qz3/263CxQsr6XxywOvtS+0WdVW2UnkNaNZLV9e5Vl0mdNfodkMypOswtKM+eWmJVi35Xl0m9lCLe2/V8gWfXTD/xPtG6US6IMquU3rpjYnz9euaLWr231t1e/d2evept/xe18ykfKZPeH2mP/voD2UrldNAT3/onK4/+Mq7d9sePdP9SXWZ1CPN+zVs20RhEeEa5hkbU4JkbAR6jpCkQ38c1MiYgQGrY3YEen5I8cDoh/XLivUBq2d2MD8wP6QI9Pxw4miipneZpGOHjqrCtZdr0Ouj1O+GrgGtc2b81RYfP/+hFnn6eqvOMWrX7796dcTz2vvbHo2+Y5BcyS4VK11Ckz6ZrvXLf5Ir2d5f9/320//0VJdJWaYZ/38jU/9+bO4grfv8p4t6jzt63a2tP/yiJXM+0B0979Ydve7RQs+XOgf/OKgR/6L9R2b70WBVu0U9la1UTrHNeurqOtfqkQk9NKrd4Azp7h/aScteWqxVS77XIxN7qMW9LbXccx1i/pgXVb/1DWnSu5KTtWDCK9q9eafyF8qvSUuf0qbvN+gvrza2U6D3GefPntd7095ShesuV4XrLg90dTPlr7FQpXF11Y1uoOG3xSrpXJKKRhVL3R7HlNLKD7/Vyg+/lSRVuO5yxb44NOgCAFKkzBH9mvXUNZ45YqSPOeIBzxyxcsn3enRiD91yb0t94ZkjXvUxR6QYd9/IDMeYwcBfc8Sm7zZq4ZQFciW7dO/Qh3RHr/Za+MTrGfrEgCDsEyYkRA+N66ppD45TwoF4jV48RRu++En7tv/TJjWbu8fJ0OZ9dFWda/TQxG6a0G6YJOn791boy/mf6NHpj6XZ7vWNq6tOdEONbjNASeeSVCSqaEDrdbEqXHu5mneI1pg7ByvpfJIGvzZKG776WQezeZ394Ynd9dKwOdq+bpsGzR+pms3rpJ5brl76Q1AFDgJwnhC7CxBoxphkY8wGY8wWY8xGY8wAY0xIujQfGWNWef4ubYzZZYwp6/X6bGPM0Czeo6kx5kdjzK+ef928XhtrjPnLU4YNxpgnMtnGXcaYD70eDzPGbPd6fIcxZrHn793GmE1e23zW8/yrnrKnPL/S83xnY8wsz98hxpj5xpiXjTHmohoTyCVX1L5ah/84oPg/Dyn5fLLWLVmpGq3qp0lTvVV9/fS+++D4j/XbVaBIQRUtVVz5ChdQ5YZVtHrh15Kk5PPJOpN4OjXf3aM6avHkNxQ8X3NnrUF0Q32zyF2X39dvU6GihVS8dIkM6ao3qanVy36QJH2z6Cs1aOUOBEmMP64dv2xXkudXnykuu7qCfl+/Tef+PidXsktb12zOEDySV9WvXUPFihaxuxi5onLtq3Vw934d/vOgks8nafWS71UvumGaNHWjG+r7RSskSTvWb1PBooVUrHSJC+Z9YHQXLZz8epqgj8uuqagtK3+R5O47pxNPqVLNyv6v6EXw1/xw1uvXzBEF8ymIYmFS+bM/+GJZlvIVzKeQ0BBF5I9Q0vkknTlh76++UwR6bNS4ubb+/PUP7fnfbknSyWMnZQXJco31ohvqO89+Yrunnr72E9Wa1NCaZSslSd8t+lr1W91wUfm9lbvqMv26xr2a0KbvNqhBm8a5Vp9LkZ3+UC9df0jZn2aVd9/2v7R/576MbxikYyPQc0SwCvT8IEn1WjXUoT0HtXfbn36v38VgfmB+SBHo+eGPLbt0zLPy2t5texSeL0JhEcHxOyR/tcXfXseS+QrmV8rBZMr5liRF5AsPqoDr7MpfKL+qNamhnz93r3SSr0A+dZ3aW+MWP6kJy6apbnQDn/ncc8gKSdJ3i1aofqvg3q+wH/2H92eX3f3Ht177j8T449r5y3YlpwukPnboaOov5/8+9bf+2r5XkWWi/FiTixPofcbZM2e1be2vQbMKYQp/jYVbH2ytpbM/UNI59/WpxPjjAa3XxbLjmDJF4ztv0qrF3/utbjnVILqhvvXUO6trldWa1NBqzxzxzaKv1cBrjtjhY44Idv6aIzZ/tzH1WGHH+m2KLJdxXmwSpH3iqtpX69AfB1Lr9eOS71WnVdrjgjqtGmjl+99Iknau/10FixRSsVLFJUnbftyqk8dPZthuiwdaa9mcf+aLlFW3glX5qy/TDq/r7L+u2ar6rW9Q6cvLaPD8URq/dKpGvTtB5SpfliFv8dIlVKBwAW1ft02S9P2iFan7UwAIhH9dYIikM5Zl1bYsq5qkaEkxksakvGiMKS6prqTixphKlmUdkjRF0jTP63UlNZX0lK+NewJI3pTUw7Ks6z1puxtj2nolm+EpQ23LsjILMFkpyfuqWmNJicaY0p7HTST94PV6C69teodcDvJ6vkm6shpJcyWFS3rUyotXLOAIxcpE6ti++NTHx/YnqFiZyDRpiqdLc/xAgoqVjVTJy0vrZHyi7p/WU4M+nqz7nuiWuiJA9Zb1dPxggvb9b09gKpILIstGKX7fkdTH8QeOZLhwUqREEZ1OPJV6EhG/P16RZdO2V3p/btujKg2rqnDxIorIH6G6LeqpZPmSuV8B5EiJslFK2P9PP0/YH68S6T7bEmUjleDVRxIOxCuyTGSWeeu0bKCjB+JTv+ROsWfrbtWLbqiQ0BCVqlhaV1avrMgg6xf+mh8kqW3cvRq78jnVv6tp6uohwcRf/UGSWnZso4mfTtejU3urYNFCkqSflq3S2dNnNfOnl/T0qnn6ZN5HOuXjhN0OgR4bZSuVl2VZGvTaKI3/eJradm+X+5W6RCXKRinBq78nHIhXiXRjokiJIjqVZj9xRCXKRl0wvyVLQxeM0cSl03RLh+jUNHu37Um9iNWo7Y2KKmfvPJHd/hCfrj+UyMbY8OVHz9iY5Rkby4JkbAR6jpDcy0OPXzZNIxaO17UNqvijWhct0PNDvgL51Lbn3frg6SDdbzA/MD/InvkhRYOYxvpjy87UC/t282db/GfQ/Xp61Tw1aXezFk1/O/X5yrWv0eQvntakz2bolRHP275aiCRdXfc6TfxkugbNH6nLrqmYZdr6rRtpyw+bUm8LdVef/2jryk0afedgTbpvtDoM76R8XsfUKYqWLJ4aIHTs0FEVLfnP6gClKpbWBM/+4zqH7z+kC4+TYBPpY16MvOD+48LXIbyVrFBaV1a7Sts3bMudQueCQO8zgpW/xkLZSuV1XcMqGvvhExqxcLwq1bw6NR3HlGndcMeNWv1R8AUBpEg/DuIzmSO8r1UmZHuOsDRiwVhNXvqUbu3QKjeLnWOBmCNu/u8t+mVFxtuN3XDHjVoVhH2iRJl0Y2B/gkqku25dPF2aowfiU883MlP2qnK6tmEVjfxwsoYsHBd0P1pLb++2PbquYVUVLl5YEfkjVKtFXUWVL6lHnuip+WNe1KjbB+nNifPVeUK3DHlLlIlUwoHM+0bDNo016dPpemzOIJ9BQwCQU//GwJBUnqCPbpL6eK2W0V7SEklvS7rP89w8SZWNMS0kzZLUx7KszMK7e0t61bKsdZ73OCJpsKRMVxjJpGyHJR03xqQcNV8maZHcASHy/L/yYrbpwzOSoiR1tCwrw5UKY0w3Y8xaY8zaefPm5fCtgMz5XKsmfZySjzSWZSkkNFQVqlfSDwu+0NS2w3TuzFm17HmXwvNHKLrP3UH5ZW9WfC7ck64tspMmvb+279VHc9/XqDce14jXxmr31t1KTrL/AiXSytZQ8PH5W5aVad6I/BG6q0/7NBerU3zzzpdK2B+vcUum6oHRXbR93a9yJQXXLzj8MT+k+HjaQo1t0ltrP/peN3dqnbsFzwX+6A+S9OWCTzXw5l4a2Wagjh06qvtHdZYkXVX7GrlcLj3W8FENaNpTbbreqVIVy+SoDrkl0GMjNCxU1zWoojn9ntb49sNV77YbVPXGGpdW+FyWvTHhuy0ulH/sPcM0om2cpnQar+iObXR9w6qSpHmDZim6YxtNXDpN+Qvlz7AqVaD5XOIuB/3hQsuKpYyNvp6xERMkYyPQc8SxQ0fVv3E3jYqJ0xvjX1GvZ2OVv3CBHNUhNwR6frhnwH369MUlOnv670srsB8xPzA/pAj0/JDismsq6t6hD+mVYXMvqdz+4K+2kKT3pr6p/o27aeWH3yq6U5vU53ds+F3DovtrzJ2DdUevexSeL/zSCp9Ldm/eqf5NumtEmwH6/NVlin0h4y2mvDW+q6lWLf4u9XH1m2vp9p73aOKypzTi7fEKzxeuqMuyHwSWsv8Y6bX/KODQ/Yd04XESjHzXM0OiC6fJRL6C+RU7d4heG/dSasBRMAj0PiNY+WsshIaFqlCxwhrbbqjemjRffWe7bx3DMWValWtfo3NnzmrvtuD9UZs/54jR9wzV0LYDNbnTOLXu2EZVPMeYwcDfc8SdfdrLleTSDx98m+b5oO4TWZxL/JPkwmnSCwkNVcGihTSh3TC9M+k19XwuuG41ld6+7X9p6dwPNPSNsRr82ijt2bpbyUnJuqbedXpsdpwmLntKXSb18LmyTlbts375T+p/Y3cNv22ANn+/Ud3T3XIHAHJDcKztaSPLsnZ6biVTWtJBSR0kPe75+z1Jky3Lchljekr6StJiy7K+zXSDUjVJ89M9t9bzfIpYY8yDnr+HWJb1WSbbWimpiTEmVNLvklZLam2MWSqppiTvG75+bYxJ+TZvvmVZMzx/TzXGpNwodotlWQ94/r5f0v8kNbcsy+fVO8uy5skdFCPl2dMb5AXHDiSoePl/ImCLl4vUcc8vjTJLU6xspBIPHpUlS8cOJOiPDe47LW1YtkYte96pkleUUVSFUhr8yZPubZaN1KClk/VUuxE6cTi4lq9s3TFGLe9z//Jy+y/bFeW1YkNU2ZJKOJSQJn1iQqIKFi2kkNAQuZJdiioXpYSDadvLl68WLtdXC5dLkjoMelDxXtHJCA4JB+LTRINHlovSsYNpP/+E/fFpVvWILBulo4eOKiwizGfe0leUVamKZTTxk+mpz4//eJrG3jVExw8f0xvjX0nNM/r9STqQzfthBoo/5of0fv7oB3V/eYg+mfGen2pxafzRHyQp8cg/c+CKt77QwJdHSJKa3HWTflmxXslJyf/P3n2HR1H8cRz/zCV0CCS0BEFpVlroRRSidEVRbKhUxQb8pASQIiCCqCAooiiCKIoKioooRXoH6Qgq0mtCSSGUECC3vz/uCJfkAgG53HG8X8/jY9id2ZvZ252Z3fvurBJijuvfdf+oVMUyOrr/sEfqdyWy+tyIjTqmf1Zt1Unne443LVyvkuVL66/lf3qymhlq2KapIpz9xK7NOxTicrxfqKerE7EJypOqnyiUsr8c+8l9/gtP+SbEHNfaOatVJvxW/fPHXzq086Debv2GJMeTf5XvS/06p6zm7niIc3M8FExzPMRncDykzZuWu3OjtA+cG1ndRpw/e14nzzpmQtizZZeO7I1WWKli2v3nzmtfuSuQ1e1DmfBbVb1pbT3Vp41yB+WRZdl1Nums5n05y8M1dY/2ITXaB4esbh8kx1O1r47rrU+7j9aRfd4fO1zgqX3hasX0pYqc2E8/jpqSavmhHQeVlHhGxW+7OcvbygZtmqS0DcPbDUk5hzctXK92b76gvMH5UsY5rvIWyKvSlW7V+y+8k7LMGKPRL72b7tUYLwzvrFvKlVLckViNaDdUCcfiVaBIsOKPxKlAkeCU48Vd/xHqp/2HdOnzxJc0bNNU9z3leDp/1+bt6drFuDT3IdL3H5dvIyVHcEC3T3pr+c+LtWb2qmtbif8oq/sMX+WpcyE2KiblO9+1aYfsdkv5QoJ0IjaBMaXzfowk1Wpe1ydfGdKoTVPd72wjdqZpIwpm0Ea43qvM7DkR5zLG/MM5xvz7j7+uYU2unifbiHta1lfl+6tpWKuBSstXjwnJMftHqnMgLETxaY6FtGmCQ92Pn9LmWTfH8Qq73Zt2yHJpL3zV4inztXjKfEnSEz2fUfzROJ1OOK1+zVIHtRibTUN+HS5JWj9vjeZ/PUchoWnbC8d5cDL+4syDC7+dp6dea+3pagC4Ad3QM4a4MJJkjCkqqaykZZZl/SvpvDGmvCRZlrVR0hZJH2diW+6CKFyXub5KJqOgEMnxqpg6zv9WSvpDUk1JlSVtsyzL9TE111fJjHJZ7voqmWdclq+XdIuk6/clqPAb+zbtVOGSoQopXlgB2QJUpXkdbZm7LlWaLXPXqfqj90qSbqlcVmdOnFbC0XidOHpc8YdiVKR0mCTptrvLK3r7QUVt26/+1V7U4LpdNLhuF8VHx2r4g318LihEkuZMmqmezbqpZ7NuWvP7KtVrGSFJurXybTp94lTKTTxXW1f+qVrN7pYk1Wt5n9bMXX3Zzwkq6JjKt1CxQqrZpLaWT79UjBu8YdemHQotFabCJYooIFugajWvq/Vz16RKs37eGtVtWV+SVKbybTp94rSOH4nLMO+BbfvUqWp7da/7krrXfUmxUTF6/YFIHT8ar+w5s6dMA12+biUln0/Woe0Hsrral+SJ9kGSCpcMTclfvkFVHd6Z/h3Q3uaJ40GS8rs8sVCtcU0d2OZ4CuXYwWO6q45jVowcuXKobOXbFLXzYBbU9PKy+tzYvHijStxZUtlzZpctwKY7at6lg148N+ZOmqW+zbqrb7PuWvv7at3j7CfKVr5NiSdOu+0n/lq5RTWbOSaau6dlhNbO/UOStG7eGrf5c+TKoZx5ckpyfP8V7g3XfuexcaH/MMbokS6Pad7kSw1fPe9qj4f4y5wbGYk5eEzl0pwbh3zg3MjqNiJfSJCMzXH5WLhEURUtFeYTP/5mdfsw5PH+KcvnfP6rZnz0o9eCQiTah7RoHxyyun3IHZRbkRP7aeq7X2v72n+yppKZ5Kl9UbRkWEr+Kg2rp3zvhUsUkS3A0VYWvKmwwkrfpKMHjmRBTVObN2m2+jXroX7NeqR6Srd0pbIyNuM2KESSajxQRxvnr9W5pIuT5P65eKMatmuW8u9bypWS5JgxqF+zHhrRbqgkx368x7kf72lZX+ucbcuN1H9IGZ8nvmbupFnq06yb+jTr5uw/6ktytP+Xug9xof+4t2VEynd8KS+821mHdhzQzPG/XNPyXwtZ3Wf4Kk+dC+t+X51yfRlaKkyB2QJ1IjbhhmoTLjWmlBzjpxoP1NEqHwwC+H3SLPVu1k29m3XTmt9X615nvS91r/KvlX+qlrONqOcyxsxI2jFmRZcxpi/wVBtRsV5lPfjyIxr53DCdPXM21faMMar5QB2fDQzZvWmHipQMU6HijnrVaF5XG+auTZVmw9w1qvNoPUlS6cq3KvHE6ZRjPiPrf/9Dd9Z2tBdFXdoLX3bhOqhgsUKq1qSmlv24WEf2H1aNZrVT0tx8Z0lZdnvKmGzayO8UfyROZ06dUZnKt0mS6rqMmVxnGKnasLoO7fD+dQUA/3PDzxhijCktKVnSEUldJAVL2u2c0ilIjtfJXJhxw+7871K2SqomyfWKp6qkqwl1XeEsU4CkzyzLOmGMySmpvhxBI//FP5IGSJpqjGlsWdbW/7g94KrZk+2aNmCiXp7UV7YAm1ZNXajo7Qd09zMNJEnLJ8/TXws36K6IcL2++AOdTUzSNz0vTk88bdBEtX6/swKzBerY/iP6JtJ3pi6+UusXrFPliGr6cMknOpuYpI8iP0xZ1+eL1/VJr48UdyRWXw/7Ut3GRKpV5DPavXWXFkyZK0kqULiA3p7xnnLlzS3LbtcDHZqrW4POSjyZqMhPeitfcJDOnzuv8QM+1amEU96q5jXVc+DbWrNhs+LjE3R/i2f1ynOt1bK5770WJDPsyXZNGjBePScNkC3ApiVT5+vg9v267xnHUxoLJv+uTQvWKTyiikYs+VhnE5P0WeSYS+a9lKBC+dVr0gDZLUtx0TH6pNtoj9fxSnmqfWjeu5WKlC4my25X7MFjmtpvvFfqdymeOh6e6tNat9xVSpZl6diBo/q8r2OfzJs0Sy+M6Kxhc9+XMUZLvl+g/f/s9U7l08jqc+N0winNGv+L3pjxrmRJmxau06YF6y6ZJ6tsXLBO4RFVNWrJWCUlJulTl36i1xf9Na7XR4o/Eqdvh01SlzE99Hjk09q7dbcWOWeMyih//kIF1G2cY2r5gMAALZ++VJsXb5Ak1XnoHjVs45gif83sVVo8dX5WVjkde7JdXw4Yr17O73Sxm+Nh44J1qhRRRe85j4dxLseDu7yS48ebNm88r3whQYqc2E97/9qtd9u8qbnOc+NtHzs3srqNuL3mXWrZ/SnZz9tlt9v1Rd9Pder4SfeFy0JZ3T74MtoH2ocLsrp9aNi2mYqWDFWLLo+rRZfHJUnvth6shBjvB+V7al88+dqzCit9k+x2u2IOHtXEvp9Kkm6rdqcefOURJZ9LlmVZ+rL/uAyDMLJKjWa1df+zjZV83q5zZ87qoy4jU9ZFftFP43t9nPIDX+3mdTVj7E+p8v80+nu1HthBw+aMkozRsQNH9F6Ht9J9zoyPf1SXjyNV78n7FXPomEa/PEKSdIez/0g+b5dlt2uin/cfGZ0nvmyDs/1/f8knzvb/4nVhry9e12e9xijOpf94IvIZ7dm6Swud9yHyFy6goTNGOO9DWGraobl6Nuiim+8oqXtbRmjf33s0bKbjGbYpw7/WxoW+Ma7O6j5DkkYt+0S58uVSYLZAVWtUU2+3fsPrD2d46lxYPHWBOg7vpGG/v6/z585rXA/HccWY8qLba96l2KgYr880djkbFqxT5Yiq+sB5r3KsSxvx2hev61NnGzF52CS9OqaHnnS2EQtc2ohhLm1Esw7N1aNBF+ULDlLkuNckSbbAAC2fvkSbnGNMX+CpNqLt4OcVmD2bXvvaMVvIjg3/amI/xzjiDh8/JuzJdk0eMF49Jr0uW4BNS6cu0KHt+1XfuU8WTf5dmxeuV8WIKnpn8Uc6m5ikCT0/Ssn/4uhuuqNWOeUNzqf3Vo7Tz6OmaOnU+Vo6dYGee/cVvTlnlJLPndf4Hh9mVASf8eonPZU3OJ/On0vWlwM+0+mEUxr76vtqP+RFPdzlcQVmC9DKX5Zp39970uWd2O9TvfBeF2XPmV2bFq3XpoXrJUmN2jVTlYbVlXzerlPHT6S6ngMkSfbL/TwNXJ653Pu9/I0x5qRlWXmdfxeWNFnSSsuyBhpjVkrqblnWSuf6UpLmWpZV1vnvRZIiLcta637rkjEmTNJqSQ9ZlrXRGFNQ0mxJgy3LmmGMGSTppGVZIzJRViPpqKRjkipYlnXOGPOppAaSelmWNc2Zbo+kapZlHUuT/wtJv1qW9UOa5e2c6TsbYx6UNEbSvZZlXSok98Y6UHBJr5Z8yttF8AmHLN95N643fbNu1OUT3QA6VI30dhF8RojJ7u0i+IRY6+zlE+GGkcxQSpJkc/+25RsOewFp0UY40EY4sBfgitbBgfPC4fxln1e7MQQwCXYKzg24OksbIUnKRhshScpmaCEk6dwN9hvopXy990cOiutY4tTBHMzXkVxPDPDJ8+1GnDEklzFmo6Rsks5L+krSSGNMSUk3S0p54aVlWbuNMQnGmJqWZV3+PQ2OPFHGmGclfWaMySfH+Px9y7JmXGlBLcuyjDGrJeW3LOvCPJ4rJb0gx2wirhYaY5Kdf2+2LKuN8+/hxpj+LulSvTrGsqxfnQEys40x91iWFXOl5QQAAAAAAAAAAAAAAL7phgsMsSwrIINVeyTd5CZ9FZe/62fyM5ZIqp7BukGZ2YZL+gfS/PsLSV+kWVYyg7ztMthsqm1YljVR0sQrKRcAAAAAAAAAAAAAAPB9zKkFAAAAAAAAAAAAAADgp264GUOuFWNMY0nvpFm827KsR65iWz9JKpVmcW/LsuZcbfkAAAAAAAAAAAAAAAAIDLlKzqCNaxK4cTXBJAAAAAAAAAAAAAAAAJfDq2QAAAAAAAAAAAAAAAD8FDOGAAAAAAAAAAAAAADgiyzL2yWAH2DGEAAAAAAAAAAAAAAAAD9FYAgAAAAAAAAAAAAAAICfIjAEAAAAAAAAAAAAAADATxEYAgAAAAAAAAAAAAAA4KcIDAEAAAAAAAAAAAAAAPBTBIYAAAAAAAAAAAAAAAD4KQJDAAAAAAAAAAAAAAAA/BSBIQAAAAAAAAAAAAAAAH4q0NsFAAAAAAAAAAAAAAAAbtjt3i4B/AAzhgAAAAAAAAAAAAAAAPgpAkMAAAAAAAAAAAAAAAD8FIEhAAAAAAAAAAAAAAAAforAEAAAAAAAAAAAAAAAAD9FYAgAAAAAAAAAAAAAAICfIjAEAAAAAAAAAAAAAADATxEYAgAAAAAAAAAAAAAA4KcCvV0AAAAAAAAAAAAAAADght3u7RLADzBjCAAAAAAAAAAAAAAAgJ8iMAQAAAAAAAAAAAAAAMBPERgCAAAAAAAAAAAAAADgpwgMAQAAAAAAAAAAAAAA8FMEhgAAAAAAAAAAAAAAAPgpAkMAAAAAAAAAAAAAAAD8FIEhAAAAAAAAAAAAAAAAforAEAAAAAAAAAAAAAAAAD8V6O0CAAAAAAAAAAAAAAAANyy7t0sAP8CMIQAAAAAAAAAAAAAAAH6KGUMAXLEY66y3i+ATcijA20XwCR2qRnq7CD7j83UjvF0EnxDdtKO3i+ATXj6c09tF8AlhttzeLoJPuNnK7u0i+ITvk3Z5uwg+4ebsId4ugk+gfbiINsKBNsKhUo4wbxfBJ1jeLoCPyG54pkuSzvGEpCSp8fm83i6Cz5gVeNLbRfAJFZXH20XwCQfMOW8XwScct9gPkhRgjLeL4BP2nE/wdhF8ws2BQd4uAgD4DK4uAQC4BggKAQAAAADA8wgKAQAAAK4cgSEAAAAAAAAAAAAAAAB+isAQAAAAAAAAAAAAAAAAP0VgCAAAAAAAAAAAAAAAgJ8iMAQAAAAAAAAAAAAAAMBPBXq7AAAAAAAAAAAAAAAAwA273dslgB9gxhAAAAAAAAAAAAAAAAA/RWAIAAAAAAAAAAAAAACAnyIwBAAAAAAAAAAAAAAAwE8RGAIAAAAAAAAAAAAAAOCnCAwBAAAAAAAAAAAAAADwUwSGAAAAAAAAAAAAAAAA+CkCQwAAAAAAAAAAAAAAAPwUgSEAAAAAAAAAAAAAAAB+KtDbBQAAAAAAAAAAAAAAAG5YlrdLAD/AjCEAAAAAAAAAAAAAAAB+isAQAAAAAAAAAAAAAAAAP0VgCAAAAAAAAAAAAAAAgJ8iMAQAAAAAAAAAAAAAAMBPERgCAAAAAAAAAAAAAADgpwgMAQAAAAAAAAAAAAAA8FMEhgAAAAAAAAAAAAAAAPipQG8XAAAAAAAAAAAAAAAAuGG3e7sE8APMGAIAAAAAAAAAAAAAAOCnCAwBAAAAAAAAAAAAAADwUwSGAAAAAAAAAAAAAAAA+CkCQwAAAAAAAAAAAAAAAPwUgSEAAAAAAAAAAAAAAAB+isAQAAAAAAAAAAAAAAAAP0VgCAAAAAAAAAAAAAAAgJ8iMAQAAAAAAAAAAAAAAMBPBXq7AAAAAAAAAAAAAAAAwA273dslgB9gxhAAAAAAAAAAAAAAAAA/RWAIAAAAAAAAAAAAAACAnyIwBAAAAAAAAAAAAAAAwE8RGAIAAAAAAAAAAAAAAOCnAr1dAAA3ntaDnlN4RBUlJSZpXOQY7dmyK12awiWKqNOH3ZW3QF7t2bJbY7t9oORz5y+Zv2K9ymo9sINsATYt+m6eZoz9SZLUqm8bVb6/ms6fO68jew9rXM8PdTrhtOq0uFcPvPBwymeWuPMW9X8gUvv+2uP5nZCGp/ZJx+GdFH5fNSXEHFefRl1TtnXzXSXVYehLypYjm5KTk/VF/3HatWlHltQ1IxXSfH+/Or8/V60HPadKLvXc66zn5fI2e+FhterXVi+Ht9XJuBMKyBaoDm+9pFIVy8iyW/rqjQn6Z9XWLKmnp/R/a6SWLP9DIcEF9PPXn3i7OB6Vs3Z1FejRSbLZdGr6TJ348ju36bLfdbuKfP6hYvoOUeKCJRdX2GwqOuljJR+J0bHu/bKo1NfOC2+8qGoR1ZSUmKT3e4zSzi0706UpWqKoeo3prXwF8mrHlp0a2fU9nXe2F5J0a8VbNWL6e3q30ztaPnO5JOmhDg+pcavGkjGa8+0c/TJhepbV6UqVqxeupwa0ly3ApqVT5mv22J/TpXlqYHtViKiis4lJmhj5kfZt3a3AHNnUa8pgBeYIVEBAgNbNWqVfRk2VJD3Wp7UqNqiq5LPndXTfYU3s+ZESE05ncc2uXpl6FdV4YGuZAJs2fLdIK8bOSLW+YJkwPTTiRYWWK6mFI6Zq1biZkqSgsBA9POpl5S2cX5bd0vpvFuiPiXO8UYVrpveQbrrn/jo6k3hGr7/6pv7+8990aZ7q8Jie7fikbi5VXPfe1UTxscdT1lWrU1m9BndVYLZAxcceV4dHXsnK4v8ntA+0DxmhjbjoRmkjPDG2firNddVnzuuq62FsndXXWxc0e+FhPd2vrV5yXof4ivL1wvX0gPYyzrZyppu28umBHVQhorLOJp7VhMgx2rd1t4LDCur5kV2Uv3ABWXZLi7+dq3kTHe3FI92fUnjD6rIsuxKOJejzyDGKPxKXxTW7Mp44T1r2aKUqDavLsltKiDmucT0+9Pn94Oqm+hVVY3BrGZtN279dpD8/St1flH6kjsq/8qAk6fzpM1rZ5wvF/bVPknT3ex1VvEG4zhxL0PT7+2R52a+FdoOeV+WIqkpKTNLYyNHanUFb8eqHkcpbIK92b9mlMd3eV/K58ypW5ia9PKKLSpUro+9GfK1fxznGS9lyZNOgqUOVLXs22QIDtHrmCn0/yv01rC8qXa+iGjnHEBu/W6SVbsYQDzrHEItGTNVq5xgiIEc2tZn6ugKyB8oWGKB/Zv6hJaOmeaMKV+2uepX0hLOtXD5lvn4fm34M/MTA9ioXUVlnE5M0KfJj7d+6O2WdsRn1mfG24qNj9fFz70iSmnd/UhUbVpNlWTpx7LgmRX6s4z7aRrQZ9JzCI6rqbGKSPon8MMO+s8uHPVLOh49d+k53+UPCCurlUa+qQOFgWXa7FnwzV7Mn/ppqmw+88LCe6ddOL4a30Qkf6jsr1AvXMwMc7f7iKfP1m5s+45mBHVQpoorOJp7VZ5Efaq/zeHju3VdSxgv9GndLSV+9WW090vVJhZW9SW88/Jr2/Jn++s0XdRn8imreV0NnEpP0Trfh2r4l/T3l0BKhGvBxX+UrEKTtf27XW6++o/PnzitPvtzqO/o1Fb2piAICAjTl0x80e+oclShdXAPG9k/JH3ZzqCaO+FLTJqTfz77AE8fDk33aKLxBNSWfPa8j+6I1vucYnb7OrjsB+D5mDAGQpSpFVFFoqTD1qNdJE/p8onZDXnCb7qnXWmv2hBmKrN9Zp46fVP0n779kfmOzqe2bHfVu2yHq1eBV1XroHhW7tbgk6c+lm/Rao67q26S7onYfUvNXWkqSVvy8RP2a9VC/Zj00ttsHOnbgiFeCQjy1TyRpyfcLNbztm+m21apPG/34wRT1a9ZD00Z+p1Z92nimcpl04fsb3naIejd4VbVdvr8LKkVUUdFSYYqs10mf9/lE7dN89xnlDQkrqHJ1K+rYgaMpyyJaNZAk9W3cTe88+4ae7t9OxpgsqKnntGjWUJ+MHOLtYniezabgXv/T0Vf7KPqJDsrd6D4FlrrFbbr8nTvqzKq16VblfepRndu9LwsKe+1Vi6imYiWL6YV7O2rMax/qlaGd3KZr16e9po//WS/Ue0Gnjp9Uwycbpayz2Wxq16e9Nixen7LslttuUeNWjdW9eXd1adxZNe6voWIli3m8PlfD2Gx6evBz+qDdUA1o2E01HrpbYWVTtxfl61dWkVJh6le/i77q+6meGdpRknQ+6Zzee/oNDW7aU4Ob9VS5euEqXflWSdJfyzZpUKPueqNppA7vPqRmrzyS5XW7WsZm1OTNdvqm7bsa26CXyj9UW4VuvSlVmsT4U5o9cJJWffZbquX2ZLvmDpmssff30uctBqpam4bp8l5P6t5fW7eULqEHaz+uwZFvq/87vdym2/jHZr3wRBcd3B+Vanm+oLzq93ZP/a9tLz1a7xlFdrx+gsdoH2gfMkIbcdGN0kZ4amy9Zekm9WnUVf2adFe0y3WVr4+tvXG9JTmuQ8qnuQ7xBcZm07ODn9eodkPVv2E31XyoroqlaSsr1K+soqXC1Kd+F33Z9xO1Geqos/18sqYM+VL9G3TV0Ef66L7WTVLyzho3XQOb9tCgZj21ecE6NX/18Syv25Xw1Hny26c/q1+T7urfrIc2zl+rFq8+keV1u1rGZlRzaFvNffZd/RzRS6Va1FL+W1P3+Sf2H9Xsx4bol4Z9ten9n1XnnQ4p63ZMXaK5zwzP6mJfM+ERVRVaKkyv1ntZn/X5WM8Necltumdea6uZE35R1/qv6NTxk7rvSUcbeDL+pL4YOF4zPvs5VfpzSec0uNUA9WraTb2bdlOlelV0a+XbPF2da+LCGOK7tu/q0wa9VC6DMcTvAydpdZoxRHLSOX3daqjGN+2r8U37qnS9iipWuWxWFv8/MTajpwY/pzHt3tLght1U/aG7FVo2dd3L1a+sIqVCNbD+//RN33FqNfT5VOvva99M0TsOplo2d9wvGtq0p95q1ktbFqxXs1cf83hdrkZ4RBWFliqm7vVe0fg+Y9VhyItu07V6rY1mTZih7vU76dTxU4pw9p0Z5bcn2zV5yBfqeX8XDWjRWw3bNNVNae7hVahbSUcPHPF8Ja+AsdnUZnBHvdduqPo07KpabvrOivUd44Ve9TtrYt+xajv04nhh2Q+LNMLNeOHAtn0a/dK72vbHXx6vw7VS874auqnUTXq2bju91/t9dRv2P7fpXuz7vL7/7Ee1vqedThw/qWZPNZEktWj7sPZu36fnG72kro9H6uUBLygwW6D27zqgjo1fUsfGL+nFpq8oKTFJy2Yvz8qqZZqnjoetyzapX6Ou6t/UMdZ+8JVHPV4XADeeKwoMMcYUN8ZMN8ZsN8bsNMZ8YIzJboypb4w5bozZYIz52xgz8DLbqWGMWWKM2WaM+ccYM94Yk9tl/XRjzMo0eQYZYw4aYzYaY/4yxrRyWfeFMWa3c90mY8z9LusWGWOqOf/eY4z505luozFm9OXyX6IOhY0x54wxL6ZZvscYU8j5d7Jzm1uMMTOMMQWcy0saY7a42eYXxpjHXMq91mVdNWPMIuffF/b3Rpf/GlyirCddPjfR5Xv6wxjT9nJ1Ba6lqg1raNm0RZKknRv+VZ6gPCpQJDhdurvqVNAfMx3NwNJpC1W1UY1L5i8TXlaH90Tp6P7DSj53XqtmLFPVho48W5Zukj3ZnpInJKxgus+r89A9WvnLsmtd3Uzx1D6RpG1//KWT8emj6y3LUq68jmY3d77cijsSe62rdUUu9f1dUCVNPXMH5VH+y3z3kvTMgA6aMuwrWZaVsuymW0to64rNkqSEmOM6nXBKpSqW8XxFPahaeAXlD8rn7WJ4XPZyd+jc/oNKPhglnT+v03MXKle9OunS5X2yhRIXLpU9Lj7V8oAihZSrbk2dmj4zi0p8bdVsVEsLpi2QJG3bsE15gvIo2E17UbFORS2b6WjT5v8wX7Ub10pZ92D75loxa7niYy4+/Vz81hL6Z/02JZ1Jkj3Zri2r/lTtJrU9XJurUyq8rI7ujdax/UeUfO681sxYrvBG1VKlCW9UXat+XCxJ2rVhu3Lny6P8hQtIkpJOn5EkBQQGKCAwIKVt+Gvp5pS+YteG7QoOTd9X+Kpi4WUUt+ew4vcflf1csrbOWKXbG1ZNleZ0TIKiNu9S8rnkVMtPHolX9JY9kqSzp87o2I5Dylc0/TF1vYhofK9mTJ0lSdq8fqvyBeVVoSLpv8t/tvyrQ/uj0y1v9mgjzf9tkaIPHpYkxR7zzaf33KF9oH3ICG3ERTdKG+GpsbXrddUOl+sqXx9be+N6S5KeHdBB36W5DvEFpcPL6sjeaB11tpWrZyxXeKPqqdJUblRdK35cJOlCW5lb+QsX0PGj8drnfNr1zKkzitp5UAVCQxz/PpmYkj977hySj9U7LU+dJ677IUfunD6/H1wVqlxGJ/Yc1sl9jv5i9/RVurlx6v7i6NrtOnvc8fTy0fU7lDssJGXd4dXbdDb+ZJaW+Vqq3rCGlji/7+2XaCvK1amgVTNXSJIWT1uo6o1qSnK0fzs370jXl0qpxxiB2QJ8rl3ISLHwMop1GUP8NWOVbsvkGEKSzp1OkiTZAgMUkC3gujofSqYaVyZr7YwVqpSmrazUqJpW/eiYnXS3c1wZ5BxXFggNUfn7qmj5d/NT5ble2sqqDWto6bSFkhx9fu5LnA+rnefD0mkLVc15PmSUP/5IXMrMI2dOndHBHQcUXPTiWKz1gA76Ztgkycd2S+nwsjq8Nzql3V89Y5mqpDkeqjSqruXO64ydaa4ztv3xl04dT98+Ru08qOhdhzxe/mvp7ka19fsP8yRJf6//W3mC8iqkSEi6dJXvDtfi3xznx5zvf1fdxndLctyTzp0nlyQpV55cOhF/QsnnU7cfVepW1qG9UTp80LcChC7w1PGQ9jeM6+26E8D1IdOBIcbxuMePkn62LOtWSbdJyitpqDPJUsuyKkuqJulZY0zVDLZTVNL3knpblnW7pDslzZaUz7m+gKQqkgoYY0qlyT7KsqxwSQ9L+tQYk81lXU/nuq6SLjWHfoRlWeHO/1zDGTOb/4LHJa2S1OoSaRKdn1NeUqwk94/tZayIMaZpBuuWutQj3LKseZnc5k7LsipblnWnpKckdTPGtL/CcgFXLTg0RDGHjqX8OzY6RsFFUw8e8wbn0+mEUykDodiomJSBUEb5g0MLKjYq5uLyqBgFh6YflN77xH3avGh9uuU1m9+tldO9ExjiqX1yKV8P/lyt+rbRByvHqVW/tpryzuRrVZ2rkpnvLzg0RLFp6hlyme++coPqiouO0b6/96Ta1r6/9qhqwxqyBdhUuEQRlSxfRiHFCnmgZrjWAgoXUvLhi09dJh8+qoDChdKlyVW/rk5Om5E2uwp076T40eMku4/dZcikgqEFdSzqYv1joo+pYJoLxaDgIJ1yaS+ORV1MU7BoQdVuXFuzvp6VKs/ebXtVvmZ55SuQTzly5lC1iGoqFFbYw7W5OgWKhij20MVzPi4qVgWKpt4HwWnTRMek/GhhbDYNmDlc762boL+XbdbujemnPL378Qj9uWiDh2pw7QWFhijBpR1MiIpVvtAr/+E2f/FCCi13iw5uvD6mr3WnSFhhRR86nPLvw1FHVeQKjuVbSt+soAJBmvDjR/puzkQ1fzyjobjvoX2gfcgIbcRFN0ob4amxtat6T9ynTc7rKl8fW3vjeqtKBtchvsDRVl6sT1xU+voEFy2Yqq2MjY5N9+NEweKFdfNdJbVr4/aUZY9GttKIFZ+o1sP36OeRUzxUg2vDk+fJYz2f1vsrx6lOi3s1beT188qQ3KHBOnXo4kMjp6JilfsS/cWtT9XXwYWbs6JoWSLtuR7j/L5d5XPTVoS4aSPTMjab3pk5Sp+t/1Kbl27SDpfzxpflCw3Rif8whjA2o+dnvqVu68dq19ItOnQdjSEKFA1RXKpxZYwKpDkeHGlc2lOXceXjA9rpp2Ffy+4m8OOhyKc0dMXHqvFwXc3w0bYyODRtP5C+r8gXnC/VtUVM1DGXvvPy+QsVL6yS5Upp50bHa/0cfWesT/adwWn6ztio2FQBLRfSpBsv+OEP+4VCC+nIoYsBG8eijqlQaOpxX1BwkE4mnEw5No5GHVMh57746YvpuvnWm/XDuu/0+bxxGjPg43TBcvc9VF/zpy/0cE2uXlYcD/c8fv91d92JLGDZ+e96+s9HXcmMIfdJOmNZ1kRJsiwrWVI3SR0kpcz2YVnWKUnrJGX0eEgnSV9alrXSmd6yLOsHy7Iu3J1pKWmGpO/kCFxIx7Ks7ZJOS3I3El0p6b/MbZvZ/K0k9ZBU3BiTmfRXU67hkvpfNtVVsixrl6Tukv7nbr0x5gVjzFpjzNpx48Z5qhi4wbibUjjt4M/ttMPONBnldztRcZprr4c6t5T9vF3Lf1qSanmZ8Ft1NjFJB/71zqslPLVPLuX+Z5to8psT9WrtFzR58ER1fNe770Z39/2lrcKVfPeWJWXPmV0Pd27p9kbc4qnzFRsVo8EzhuuZAR20Y/0/sp9P/3QLfFAmDpYC3V/R8Q8/k+ypB2A569aSPS5O5/65Pm7CuWPc7IB0p3vGzYU6DnpBXwybKHuafXNgx379MPYHvTl5iN74arB2/71bycm+eU64nZk+fYORYRLLbtfgZj3Vq/aLKlmprIrdViJVumadHpU92a7VPy+9RiX2jit9CjFb7hx6/JOu+n3wVzrr8hTb9cZ9d5n5fREQGKC7Kt6uzs/20EutuuqFbu11S+kSl8/oA2gfaB+uBG3ERf7YRnhibO3qoc4tlXzerhXO6ypfH1tn9fVW9pzZ9VDnlvrBRwMCMlWfy5wrOXLnVKexkfp28Bepnn7/ccS3iqzzklZNX6r72ja5ZmX2BE+eJz8M/0Zda7+gFT8vUcO2vhlA5pbb88B90tA6d+rWVvW07i3fPM6vhvvvO12iy6dxw7Lb1btZN71c63mVDb9VJW67+SpL6X1X0m9adkvjm/XV6FpdVCy8jArfVvzymXxE5tpK931H+fuq6ETMce3bstvttn8Z8Z361XlFf0xfpvo+2lZe/bjaymhVqvw5cudUt09666vBnyvxZKKy58yuFp0f0/cjv/0Ppfac/3I8+JtLjZkuleZCiur1q2nH1p16rOpTer7xS/rfkM7KnTfl50UFZgtUnUa1tfjXxdey2NeUp4+H5p1ayp6crBU/L7l8YgC4QoFXkLacHAEfKSzLSjDG7JOU8oJAY0xBSbUkuX/JqlRe0peX+JxWkt6QdFjSD5KGpU1gjKkiabtlWe7mkmoi6edLbH+hMebCHYovLcsadYX5ZYwpISnUsqw/jDFTJT0paeQl0gdIul/ShEtt142Vkh4xxkRISjs36T3GmI0u/25pWdbVhF2vl3SHuxWWZY2TdCEixP9GMcgyDdo0UcRTDSVJuzbvUEGXp8dCQgsq/kjqKZhPxCYod1Ae2QJssifbFRJWUHGHHU+txEbFuM0fmD0w1StiXPNI0j0t66vy/dU0rFX6N13Val43y18jkxX75FLuaVlfXw1yNEmrf1uh59/xbmBIbHRMuu8v3uX7k5xP4qSpZ1wG33384VgVuSVUhUsU1dBZI1OWv/nbCA16uLeOH43X5DcnpuQZ8ONbit6T+h3y8E3JR44poOjFJ3sDihZW8rGYVGmy33mbCg51xFXaCuRXzjo1pORkZS9/h3LeU0dhdWrK5Mgukye3Qgb3UeyAdEMNn/JAmwfUuJXjZtH2zf+melK/YGghxR5OXf+E2ATlcWkvCoVdTFO2Qln1GtNbkhQUEqRqEdWUfD5Zq35fpblTftfcKb9Lktr0aqNjUam36yviomMVUuziOR8cFqL4NK/DiouOSZ0mtKCOp2lTEhNO699VW1W+XrgO/btfklS7ZT1VvL+qRj79hgdrcO0lRMcqyKUdDAoL0cnD8ZnObwsM0OOfdNWfPy/XP7PXXj6Dj3myfUu1fOYhSdLWjX8rtFjRlHVFwwrraPSxjLKmc/jQEcXHxivx9Bklnj6jdas26rZyt2rvrv3XvNzXAu1DarQP7tFG3HhthCfG1hfUbVlf4fdX09su11X2ZLvPja29eb114TrkLZfrkCG/jdBA53WItznawYv1CQ5LX5+0bWVIaEjKcRAQGKBOn0Rq1c9LtX7OarefsXr6Ur36eV9NHzXVAzW4Njx5nlywYvpSRU7spx9H+eaMAGmdjopVnmIXn+jPExai04fTH+vBd5ZQneHPa17r4UqKu35fHSNJjdo01f1PNZIk7dy8PdW5XjC0YLrX7l6qrciM0wmn9NfKLapUv7L2e+nhpCtxIjpW+f7DGOKCpITT2rfyb5WuX1FH/z1wDUvoOXHRMQpONa4sqONp2sr46BgFFyskaZsjTWhBxR+OU+VmtVSxQTWVj6iswBzZlStvLrUb1UVfdPswVf4105ep0+ev6ddR33u8PpnRsE3TVH1n6n7A0f65OpHm2qJgWKGUttDRfrrPHxAYoG6f9NLyn5dozexVkqSizr7z7VmOn2pCwgpq6G/v6fWHe/lE3xmbpu8MyeA6o2CxQrrwKFJI6JW1D76sRduH9MDTzSRJ/2zapiLFikjaKkkqFFZIx9Jcdx6PPa68QXlTjo3CYYUUE+1I0/SJxvrmI0dQ4aE9hxS1P1o3ly2hfzY6zqOaEdX17587FHcsPmsqdxU8eTzc3bK+wu+vqneeHnQNSwwAF13JjCFG7oMDLiy/xxizQdLvkt62LGvrlRbG+ZqZspKWWZb1r6TzxpjyLkm6GWO2SVotaVCa7MONMbskfS3prUt8jOurZFyDQjKbX3LMZHLh6vY7Zfw6mVzO4I0YSSGS5l5mu+4MkftZQ9K+SuZq5+JzO9ECcC3NmzRb/Zr1UL9mPbTu9z9Ut2V9SVKZyrfp9InTbm+q/bVyi2o0c7y//p6WEVo/d40kaf28NW7z79q0Q6GlwlS4RBEFZAtUreZ1U/JUrFdZD778iEY+N0xnz5xN9TnGGNV8oE6WB4ZkxT65lLgjcbqzVjlJUrm7K3j9xu2lvr8L3NXz+CW++wPb9qlT1fbqXvclda/7kmKjYvT6A5E6fjRe2XNmV45cOSRJ5etWUvL5ZB3afn3cnLjRnf3rH2W7+SYFFAuVAgOVu2GEEpesSJUmqsWzinr4GUU9/IwSFyxR3Dujlbh4uY5/NEFRDz6lqIefUUzfIUpas9Hng0Ik6bdJv+l/Tbvof027aOWcVbqv5X2SpNsr367TJ06luzkjSX+u/FN1m9WVJN3/2P1a9bvjpv3zdZ/Tc3d30HN3d9Dymcs1tv/HWvW740ZM/oL5JUmFixVW7SZ1tPgX33w6Y8+mHSpSMkyFijvO+erN79amual/qNw0d61qPVpPklS68q1KPHFax4/GK29IkHIFOZ5EyZYju+68u6Kidx6UJJWrF64mL7XQmOffSddX+LpDm3YppFSoCpQoLFu2AJVrXkv/zl13+YxOzd/tqGM7Dmr1+FmXT+yDpkycpicatNUTDdpqwewlav6E48ncilXK6cSJUzp2JPNBDAvnLFGVmuEKCAhQzlw5VLHKXdq9fY+HSv7f0T6kRvvgHm3EjddGeGJsLUkVnNdVo9JcV/ni2Nqb11sXrkO61X1J3ZzXIf2d1yG+YPemHSrq0lbWbH63NqY5PjbOXas6j9aX5GgrTzvbSklq/84ritpxQL9P+DVVniIlQ1P+Dm9QPaUN9VWeOk+KlgxLyV+lYXUd8vH94OrYxl0KKhWqvM7+otTDtbT/9/Wp0uQpVlARn3XV0lc/UcKuaC+V9Nr5fdIs9W7WTb2bddOa31frXuf3fWvl23T6xKkM2oo/VatZHUlSvZYRWjv3j0t+Rr6QIOUOyiPJMcYoX7eSDu24Po6LC2OI/M5j4q4rGEPkDsmnHM6xVWCObCpZt5xidlw/D+Ts3bRTRUqGqWDxwgrIFqBqzetoc5px5ea5a1Xr0XslSaWc48qEo/Ga/u636lv7ZfWv21kTuryvbSu2pASFFHZpKys2qKbonYeyrlKXMXfSLPVt1l19m3XX2t9X656WEZKkspVvU+Il+s6azvPhHpfzYd28NRnmf+HdTjq444Bmjv8lZTv7t+3Ty1Xb6dW6L+rVui8qNipG/R7o4cN9Z11tSHM8bJi7Rnc7rzPKuFxn+IOfv/xFHRu/pI6NX9Ly2cvV6LEGkqQ7q9ypUydOKfZI+oCHDSs2qd4DjvOj8eONtPx3x727wwePqErdypKk4EIFVKJMCR3ae7FtuO/hCC3w4dfISJ47HirUC9cDL7XQ+8+/fV1edwK4PlzJjCFb5XjNSwpjTJCkEpJ2yhGo8GAmt1NV0nQ3656U4/Uwu53TMQXJEYRxITBilGVZI4wxj0qaZIwpY1nWGee6npJ+lOO1KF86P+NKXEn+VpKKGmOecf67mDHmVucrblwlWpYVbozJL+lXOV6jM/pKCmVZ1gJjzJtyzMLiCZUl/e2hbQPpbFywTpUiqui9JR/rbGKSxkWOSVkX+UU/je/1seKPxOm7YV+p85juejzyae3ZuluLpsy7ZH57sl1fDhivXpMGyBZg0+Kp83Vwu+PJvbaDn1dg9mx67WvHU207Nvyrif0+lSTdUfMuxUbF6Oj+w/IWT+0TSeo0upvurF1eeYPzafSqzzRt1HdaPGW+JvT+WK0HPSdbQIDOJZ3VhNfGZnm9XdmT7Zo0YLx6Or+/Jc7v775nHE/uLJj8uzYtWKfwiCoa4aznZy7fvbu8lxJUKL96TRogu2UpLjpGn3S7oqbZJ/Uc+LbWbNis+PgE3d/iWb3yXGu1bN7Y28W69pLtinv3QxUe/Y5MgE0nf5ml87v2Ks+jjiHIqR9/vcwGrm9rF6xRtYhq+mzpeCUlJun9yIsxroO+GKTRvUcr9nCsJg6bqN5jeunZnq21a+su/T5lzmW33ffTvsoXHKTkc+f1yetjdeq4bz79Z0+265sBE9R1Uj+ZAJuWT12oQ9sPqN4zjiebFk+eqz8XrleFiMoauvhDnU08qy96fiRJyl+kgDq811k2m03GZrT2t5XavMBxs/vpN55TYPZAdf/6dUnSrg3/6ut+n3mnklfISrZr9oAv9PSk3jIBNm2aulhHtx9UlWfulyStnzxfeQrn1/MzhihH3lyy7HbV7NBUYxv0UtE7Sqhiy3t0+O996jjTERu9cPgU7Vi4yZtVumpL563QPffX0W+rvteZxCS93nVIyrqPJr+nQd2H6ejhY3r6ucfVvtOzKlgkRD8s+ErL5q/UoB7DtHv7Xi1fuEo/LPxKlt2uHyfP0I5/dnmxRplH+0D7kBHaiItulDbCU2PrC9dVvV2uq77o96nPj629cb3ly+zJdn09YLy6T+ovW4BNy6Yu0KHtB1TfeXwsmvy7Ni9cr4oRVfT24jE6m5ikz3t+LEm6tdodqtOynvb/vVeDZg6XJE179xv9uWiDHuv9rEJLF5NltxRz8Kgm9fPtVxJ76jx58rVnFVb6JtntdsUcPKqJfT/1Wh2vlJVs16r+X6rhN71kbDbtmLJY8f8e1O2tHYGn275aoErdHlGO4Lyq/VY7SZL9fLJ+bTZAknTvR50UWvtO5QzJq8fXjtbGEdO0/TvfDCZ1Z8OCdaocUVUfLPlEZxOTNDbyYlv22hev69NeYxR3JE6Th03Sq2N66MnIZ7Rn6y4tmOJ4DjB/4QIaNmOEcuXNLctuqVmH5urRoIuCiwTrlZGvymazyWYzWvnrcq1fcH3MwGUl2zVnwBdqNam3bM4xxDE3Y4gOLmOIGh2a6tMGvZS3SAE1H/mSjHNs9fevq7VjwQYv1yjz7Ml2fTfgc3WZ1E+2AJtWTF2oqO0HdI9zXLl08lxtWbhB5SOqaPDi0TqbeFaTnG3lpTzS+xkVLR0mu91S7MFj+sZH28qNC9YpPKKqRi0Zq6TEJH0aeXG2k15f9Ne4Xh8p/kicvh02SV3G9NDjkU9rb5q+013+26vdqXtaRmjf33v01kzHzFpTh3+tjQvXpy+ED7En2/XVgPHqOel1Z7u/QAe371eEs89YOPl3bXL2ncMXf6SkxCSNd15nSNLLo7vpjlrllDc4n0atHKefRk3RkqnzVbVxDT076HnlCwlS98/7at/fezSiTUYT8fuGVQv+UM37aurrZV8q6UyS3uk+ImXdsElDNaLnSMUcjtG4tz7T6x/303O92mn7lp2a+d1sSdJXH0xW75E9NWHeOBlJ494ar4S4BElSjpw5VPXeqhr52vteqFnmeep4aP2GY6zd82tHv7pzw7/60kfbCADXL5PZ9wIaR6TGGkmjLcua5Hw9yieSEiTNkBSZmcAQ56wgf0h6wrKs1c5lz0qaJ+knSd0ty1rpXF5K0lzLssoaYwZJOmlZ1gjnuumSZlqW9akx5gtJv1qW9YOznOslvWZZ1hxjzCJn2dYaY/ZIqmZZVqq5Yi+V3035b5f0i2VZt7sse0PSecuy3nT9DGPMScuy8jrTVJYjGKaMpJucn1c+zbZdy+Fa7mbOfb3Lsqz6xpj6md3fzu2etCwrrzGmpOvnOv/9o6QPLcuaeIlNSLxKBi6eveVRbxcBPoRphxw+Xzfi8oluENFNO3q7CD7h5cM5vV0EnxBmy335RDeAm63s3i6CT/g+yfd+QPWGm7OHXD7RDYD24SLaCAfaCIdKOcIun+gGwE0Ih+zmSib79V/nLLu3i+AT7j9P3ylJswJ9M0jVGyoqj7eL4BMOmHPeLoJPOG6xHyQpG32nJGnf+QRvF8En3BwY5O0i+Iwv90zjVv51LHF8dy6RriO5nh/pk+dbpntIyxFB8oikx40x2yX9K+mMpL5X8oGWZR2WYxaQEcaYbcaYvyXdI8erVm6WtMol7W5JCcaYmm42NVhSd2NS9/LOcg6R1CuDIiw0xmx0/jcpg3peKn8rOQJYXE1Txq+TubDdDZI2yVF3SbrdGHPA5b/HL5F3pqSjaRbf41KPjcaYxy71+S7KGGM2OPf7VGUuKAQAAAAAAAAAAAAAAFyHruRVMrIsa7+k5m5WLXL+l9ntrJQjGCStm9ykreL8c3Wa5eskXZi1o12addPkCNaQZVn1XZaXzKA8GeZ3k3aQm2WbJd2V9jMuzBbi8m/XfZfNzea/d0lb33WFZVlVXf5eJCm/u/JlUOa8zv/vkZQrs/kAAAAAAAAAAAAAAMD1jTm1AAAAAAAAAAAAAAAA/NQVzRhyJYwxjSW9k2bxbsuyHvHUZ15rxpifJJVKs7i3ZVlzvFGeSzHGFJQ0382q+y3Lisnq8gAAAAAAAAAAAAAA/hvLbnm7CPADHgsMcQZP+FwAxZW4noJYnMEf4d4uBwAAAAAAAAAAAAAA8B28SgYAAAAAAAAAAAAAAMBPERgCAAAAAAAAAAAAAADgpwgMAQAAAAAAAAAAAAAA8FMEhgAAAAAAAAAAAAAAAPgpAkMAAAAAAAAAAAAAAAD8FIEhAAAAAAAAAAAAAAAAfirQ2wUAAAAAAAAAAAAAAABu2O3eLgH8ADOGAAAAAAAAAAAAAAAA+CkCQwAAAAAAAAAAAAAAAPwUgSEAAAAAAAAAAAAAAAB+isAQAAAAAAAAAAAAAAAAP0VgCAAAAAAAAAAAAAAAgJ8iMAQAAAAAAAAAAAAAAMBPERgCAAAAAAAAAAAAAADgpwgMAQAAAAAAAAAAAAAA8FOB3i4AAAAAAAAAAAAAAABww7J7uwTwA8wYAgAAAAAAAAAAAAAA4KcIDAEAAAAAAAAAAAAAAPBTBIYAAAAAAAAAAAAAAAD4KQJDAAAAAAAAAAAAAAAA/BSBIQAAAAAAAAAAAAAAAH6KwBAAAAAAAAAAAAAAAAA/RWAIAAAAAAAAAAAAAACAnwr0dgEAAAAAAAAAAAAAAIAbdsvbJYAfYMYQAAAAAAAAAAAAAAAAP0VgCAAAAAAAAAAAAAAAgJ8iMAQAAAAAAAAAAAAAAMBPERgCAAAAAAAAAAAAAADgpwgMAQAAAAAAAAAAAAAA8FMEhgAAAAAAAAAAAAAAAPipQG8XAMD1x3i7AD7C8nYBfESIye7tIviE6KYdvV0EnxE66zNvF8En2Kt09nYRfMIZK9nbRYAPqZbzJm8XwSdE2097uwg+IZH2AWnQRjictezeLoJP4LoTSG9XNu5ESFJ2i2cdL/hHid4ugk/IxvOvkqQCJpu3i+ATTonrDElaeuQvbxfBJ7QuVsvbRQAAn8GICQAAAAAAAAAAAAAAwE8xYwgAAAAAAAAAAAAAAL7IzsyS+O+YMQQAAAAAAAAAAAAAAMBPERgCAAAAAAAAAAAAAADgpwgMAQAAAAAAAAAAAAAA8FMEhgAAAAAAAAAAAAAAAPgpAkMAAAAAAAAAAAAAAAD8FIEhAAAAAAAAAAAAAAAAforAEAAAAAAAAAAAAAAAAD8V6O0CAAAAAAAAAAAAAAAAN+x2b5cAfoAZQwAAAAAAAAAAAAAAAPwUgSEAAAAAAAAAAAAAAAB+isAQAAAAAAAAAAAAAAAAP0VgCAAAAAAAAAAAAAAAgJ8iMAQAAAAAAAAAAAAAAMBPERgCAAAAAAAAAAAAAADgpwgMAQAAAAAAAAAAAAAA8FMEhgAAAAAAAAAAAAAAAPipQG8XAAAAAAAAAAAAAAAAuGFZ3i4B/AAzhgAAAAAAAAAAAAAAAPgpAkMAAAAAAAAAAAAAAAD8FIEhAAAAAAAAAAAAAAAAforAEAAAAAAAAAAAAAAAAD9FYAgAAAAAAAAAAAAAAICfIjAEAAAAAAAAAAAAAADATxEYAgAAAAAAAAAAAAAA4KcCvV0AAAAAAAAAAAAAAADght3u7RLADzBjCAAAAAAAAAAAAAAAgJ8iMAQAAAAAAAAAAAAAAMBPERgCAAAAAAAAAAAAAADgpwgMAQAAAAAAAAAAAAAA8FMEhgAAAAAAAAAAAAAAAPgpAkMAAAAAAAAAAAAAAAD8FIEhAAAAAAAAAAAAAAAAforAEAAAAAAAAAAAAAAAAD8V6O0CAAAAAAAAAAAAAAAAN+yWt0sAP0BgCACvqVCvsloP7CBbgE2LvpunX8f+lC5N60HPqVJEFSUlJmlc5Bjt3bLrknkf6fqk6rdqoBMxCZKk74dP1qaF61O2V7BYIb097wP99P5UzRw3PQtq6V7FNOWfkUHdw13qvsdZ94zy5smfV50/6qHCxQvr6IGj+vCVETqdcEp1WtyrB154OGW7Je68Rf0fiFT0rkP639ieKnJzUdntdm2Yt1ZT3vk6a3bAZdxRr5IeHdBWtgCbVk1ZoHljf0mX5tGBbXVXRGWdS0zS5MixOrB1jyQpV1BuPfX2iwq7vbgsS/q21yfas367mnV/QhUaVpXdsnTyWIImR45VwpG4LK7Z1ctZu7oK9Ogk2Ww6NX2mTnz5ndt02e+6XUU+/1AxfYcoccGSiytsNhWd9LGSj8ToWPd+WVTqrNf/rZFasvwPhQQX0M9ff+Lt4njEi2+8qOoR1ZWUmKSRPUZq55ad6dIULVFUr415TXkL5NXOLTs1ousInT93XhVqVdCA8QMUvT9akrRi9gp9+8G3kqSJyycq8VSikpOTZU+269UHX83Sel2OJ/qMlj1aqUrD6rLslhJijmtcjw8V79Iu+EqfkRll6lVU44GtZQJs2vDdIq0YOyPV+oJlwvTQiBcVWq6kFo6YqlXjZkqSgsJC9PCol5W3cH5Zdkvrv1mgPybO8UYVrlr5euF6ekB7mQCblk6Zr5ljf06X5umBHVQhorLOJp7VhMgx2rd1tySp/buvqNJ9VZUQc1wDGndPSV/izlvUeugLypk7p44dOKpxXT/QmZOJWVWlq+ap9qHFcy3UuFVjWZalPf/s0ajIUTqXdC5L63Y5GY2bXBUuUUSdPuyuvAXyas+W3Rrb7QMlnzt/yfwdh3dS+H3VlBBzXH0adU3ZVucxPRRWupgkKXdQHp1OOKV+zXp4vqJXiTbixm0jsvrckKSG7ZqpUZumSk5O1sYF6/TdsK88Xs9LycoxROlKZdVh2MuSJGOMfnx/itbNWZ11lc2kG/m88MTx0MlNn9C/WQ/VaXGvmqW5Fn/9gUjt+2uP5yt6lcrWq6hmAxz9xfopi7Q0TX9RqEyYHhn+osLKldT8EVO1/LOZKetavNtRt91XWadiEvRR49eyuuj/mSeOjQuavfCwWvVrq5fD2+pk3Iksqc+VyOprrRJ33KL2w15Srry5ZNktDXyol8+NLdO62nYzOKygnh/ZRfkLF5Blt7T427maN3Fm+g/wYXfVq6THnXVfMWW+fh+b/tr48YHtVc55j25S5Mfa7+wzJMnYjF6b8bbio2M19rl3UuVr0LG5Hu3XWj0rP6dTPnhuuKpQL1zPDHAc64unzNdvbs6TZwZ2UKWIKjqbeFafRX6ovc798Ny7r6SMm/o17paSvnqz2nqk65MKK3uT3nj4Ne35M/31m68bNXKwmja5T6cTE/Xcc920YeOWdGnGfTpCVatWkjHS9u271eG5rjp16rRuv72MJnw2SpUrl9frA97RyFGfeqEGV8fRJjiOhyVT5mumm+Ph6YEdVNF5PExwOR46vPuKKjmPh9ddjocLmnR8SE/2a6suldv5ZJ8B4PrGq2QAeIWx2dT2zY4a3naIejd4VbUfukfFbi2eKk2liCoqWipMkfU66fM+n6j9kBcylXfOhF/Vv1kP9W/WI1VQiCQ9M6C9Ni/a4PkKXsKF8r/bdoh6NXhVtTKoe2ipMPWo10kT+nyidmnq7i5v81ce0V/LNyuyfmf9tXyzmr/yqCRpxc9L1K9ZD/Vr1kNju32gYweOpNyI+m3cdPW6/3/q1yxSt1W7QxXrV866HZEBYzN6fHAHfdrubQ1r2ENVHrpbRcvelCrNXfXDVbhUmIbU76rv+n6mx4c+n7Lu0YFt9ffijXrr/h56t2kvHd5xUJI0f9wMvdO0t4Y3e01bF6xXk1cfzdJ6/Sc2m4J7/U9HX+2j6Cc6KHej+xRY6ha36fJ37qgzq9amW5X3qUd1bve+LCisd7Vo1lCfjBzi7WJ4TLWIarqp5E16/t7nNfq10eo8tLPbdB36dNBP439Sx3oddfL4STV6slHKuq1rtqpL0y7q0rRLyo++F7z25Gvq0rSLzwWFeKrP+O3Tn9WvSXf1b9ZDG+evVYtXn0i1TV/oMzLD2IyavNlO37R9V2Mb9FL5h2qr0K2p283E+FOaPXCSVn32W6rl9mS75g6ZrLH399LnLQaqWpuG6fL6MmOz6dnBz2tUu6Hq37Cbaj5UV8XKpj42KtSvrKKlwtSnfhd92fcTtRn6Qsq65T8s1Mi26duMdm+/rB/emawBTXpo/Zw/1NTlRx1f5an2oWDRgnqo/UN69YFX9UrDVxQQEKB6zetlSZ0yK6NxU1pPvdZasyfMUGT9zjp1/KTqP3n/ZfMv+X6hhrd9M922xnR+L2V8tWb2Kq2ZvcozlbsGaCNu3DbCG+fGnbXLq2rD6urTpJtea9hVM8elD/DOSlk9hjiwbZ8GNO+p/s166N22b6rDWy/JFuBbt95u5PPCU8fDR53fS7kHsWb2Kq119gkrfl6SsvyTNNfivsjYjB4c3E5ftXtXYxr2UoWHaqtw2fT9xW+DJml5mv5Ckjb8sFRftX03q4p7TXnyHlVIWEGVq1tRxw4czdI6ZVZWt5O2AJteev9VfdH3U/Vp2FVvPfm6zp9LztpKX6H/0m7azydrypAv1b9BVw19pI/ua90kXV5fZmxGTw5+TmPavaU3G3ZTtYfuVmiadqFc/coqUipUg+r/T5P7jtNTLvfoJCmifTNFO+/NuQoOK6g77qmgGB89N1wZm01tBnfUe+2Gqk/Drqrl5hioWN8xbupVv7Mm9h2rti5957IfFmmEm3HTgW37NPqld7Xtj788XgdPaNrkPt1atpTuuKuuXn65tz4aM8xtuh6Rg1S1WkNVqdpQ+/cdVKdX2kuSYmPj1bXb69dVQIjkOB5aD+6oUe2Gql/Drm7bhIr1He3ma/U764u+Y9U6zfEw0s3xIDn7jHsq+WyfAeD6l2VXp8aY4saY6caY7caYncaYD4wx2Y0x9Y0xx40xG4wxfxtjBl5mOzWMMUuMMduMMf8YY8YbY3K7rJ9ujFmZJs8gY8xBY8xGY8xfxphWLuu+MMbsdq7bZIy532XdImNMNeffe4wxfzrTbTTGjL5c/gzKv8hZ9gvbecy5/GQm9+MgY8xpY0wRl2Unnf8vaYzZ4iZ9pEtZTxtj8rms/8AYYxljCmXm84FrpUx4WR3eE6Wj+w8r+dx5rZqxTFUb1kiVpkrDGlo2bZEkaeeGf5U7KI/yFwnOVF53qjaqoSP7DuvAv/s9UaVMy0z5q6ape56gPCpwmbpXbVhDS515lk5bpGqN0u+TOg/do5W/LJMknT1zVn+vdDQZyefOa8+WXQoJLeihWmfeLeFldXRvtGL2H1HyuWStn7FCFRpVS5WmfKNqWvOjYzaMvRt2KFe+3AoqXEA58uZSmRp3atWUhZKk5HPJSkw4LUlKcnlaLXvuHLKuo5nXspe7Q+f2H1TywSjp/HmdnrtQuerVSZcu75MtlLhwqexx8amWBxQppFx1a+rU9OvrqZSrUS28gvIH5bt8wutUrUa1NH/afEnStg3blCcoj4KLBKdLV7FORS2b6TjX5/0wT7Ub187Scl5rnuozXJ9izZE7p1wbBl/pMzKjWHgZxe05rPj9R2U/l6ytM1bp9oZVU6U5HZOgqM27lJzmpuvJI/GK3rJHknT21Bkd23FI+YqmP6Z8VenwsjqyN1pH9x9R8rnzWj1jucIbVU+VpnKj6lrx4yJJ0q4N25U7X27lL1xAkvTvH3/r1PH0w/DQ0sX072rHzbmtyzapatOaHq3HteDJ9iEgMEDZc2aXLcCmHLlyKOZwzLUt/H+U0bgprbvqVNAfMx2XikunLVTVRjUum3/bH3/pZPyln9Kq+UCdlPGVL6KNuHHbCG+cGw2ebawZH/+k82cdM44kxBy/1tW6Ilk9hjh75qzsyXZJUvYc2WT54EXHjXxeZMV9iIz6hNou1+K+qnh4GcXuPay4/UeVfC5Zf85YpTsape4vTsUk6NDmXbKfT/9D/t4//lGim2PjeuDJY+OZAR00ZdhXPtkeSFnfTla4N1z7/9mrfX/vkSSdjD8py273fEX/g//Sbh4/Gp8y49KZU2cUtfOgCoSGZHUVrlrJNPfo1s1YoUpp6l6xUTWtdt6j27Nhu3Lny6MgZ59RIDRE5e+rouXfzU+37Zavt9VPwyZL8s1zw1Xp8LI6vDc65VhfPWOZqqTZD1UaVdfyHxdLknY698OFvnPbH3+57Tujdh5U9K5DHi+/pzRv3lhfTf5BkrT6j/XKXyC/QkOLpEt34sTFuufMlTOlPTx6NEZr123SuXO+PWNQWhfbBMfx8MeMZarstk1wHA+70hwP//7xl05m0F8+9Xp7TR02SdfDeQHg+pQlgSHGGCPpR0k/W5Z1q6TbJOWVNNSZZKllWZUlVZP0rDGmagbbKSrpe0m9Lcu6XdKdkmZLyudcX0BSFUkFjDGl0mQfZVlWuKSHJX1qjMnmsq6nc11XSZeadz7Csqxw53//u4r8Fzzjsp0fMpE+rWOSrnae4h1y7AMZY2ySIiSlD9kFPCw4tKBioy7+qBAbFaPgNBdGwaEhij107GKa6BiFFA25bN4GbZpq6OyRen54J+UOyiNJypErhx54+RH99P5UT1Up0zJb95g0dQ++TN2DChVImZYz/kicggrlT/fZNZvfrZXT09+Myh2UW5UbVNPW5X/+t8pdA/mLhij+0MU6xkfFKn/R1PunQJo0x6NjlT80RIVuLqKTMQl6esTL6vnbMD319gvKnitHSroHIp/UoBUfqdrDdTVzpPePhcwKKFxIyYcvRoonHz6qgMKF0qXJVb+uTk6bkTa7CnTvpPjR43gPoR8oFFpIR6MuHgvHoo+pUGjqYyEoOEinEk6l/ChxLOqYCroEfd1R5Q6NmT1Gg78crJtvuzlluWVZGvL1EH3w2wdq8nQTD9fkyniyz3is59N6f+U41Wlxr6aNdLyiyZf6jMwICg1RgksdE6JilS/0yn+4zV+8kELL3aKDG6+f6WsLFE39vcdFOfpLV8FFCyrWpc+IjY5V8GUCIQ/+u1/hDR03dqo3q62QMN+PofZU+xBzOEY/jvtRX676UpPXTtaphFPasNS3ZtLJaNzkKm9wPp12qbujLSiY6fwZub3GXTp+LF6H90T912p4DG3EjdtGeOPcCC1VTLfXuFODfn5b/aa8qdIVy16r6lyVrB5DSFKZ8Fs1bO77emvOKE3s92nKvvUVN/J54cnjQbp0n1Cz+d1a5eZa3JfkKxqi44dS9xdB11Ew4H/hqWOjcoPqiouOSQmC8EVZ3U6Gliomy7LUc9LrevO3EXrgxRYeqtm1c63azYLFC+vmu0pq18btni3wNVSgaIjiXOoVFxXj9h5dnOv+iY5JCX55bEA7/TTs63SBURUaVNXxw7E6+PdeD5b+2glOcwzERsUquGjBdGnSjZt84AE8T7qpWKgO7L8Y2HLwQJRuKhbqNu34z0bq4P6NuuP2shrz0edZVUSPyMzxkK7dyMTxEN6gmuIPx2r/dXJeALg+ZdWMIfdJOmNZ1kRJsiwrWVI3SR0kpcz2YVnWKUnrJJXJYDudJH1pWdZKZ3rLsqwfLMs67FzfUtIMSd9JesrdBizL2i7ptCR3VzYrJf2XeXH/a/7M+lzSk8aYqwkv/lbSk86/60taLum8u4TGmBeMMWuNMWvHjRt3VQUFMmLcLEv78IQjpixtGuuSeed/PVs97n1F/Zv2UPyROD39ejtJ0qPdn9Ls8TOUdPrMfyr3teCu/GmDgK+k7pkNIC4TfqvOJibpwL+pXydiC7Cp04fdNWfiTB3dfziD3FnHTdXdHBzukliyBQSoePlSWv71XA1/oI/OJiapwcsXpzD+bcQUDarTSWunL9O9bRtf24J7Uib2SYHur+j4h59JaZ60yVm3luxxcTr3z/Vz4wFXJt2TZ26PF8f/dmzZoXa126lzk8765Ytf9Ppnr6ckiWwZqf898D8NaDNAD7Z5UOVrlPdcoa+Qp/oMSfph+DfqWvsFrfh5iRq2bSrJt/qMq3WlTyRmy51Dj3/SVb8P/kpnXZ7u83UZfe+pE6XPd7n983mvj3Rf6yYaMOMd5cybS+fPuR0u+7xr0T7kzZ9XtRrWUvu72+vZ6s8qZ+6cingkwrMFv0KZOQ7cpbnQGGTqOMpA7Yfq+vwT4O7QRrgmSp/PX9oIb5wbtsAA5cmfV4NavKZv3/pSnT++2mdaro2sHkNI0s6N29WnYVcNfKiXmr/yqLLlyOZmS95zI58XnjweJEefsMpNn5DRtbivcd8c3BgPF3ji2MieM7se7twyVeCYL8rqdjIgMEC3V79TY199X2+27KuqTWrqrrsrXH0FssC1aDdz5M6pTmMj9e3gL1LNpuLzLjFOuJjE/f4pf18VnYw5rv1bdqdaly1ndjXp/KhmjJxyTYvqSZk7Bi6/r/zNlYwVn+/YXSVuqaK//9muJx5/yNNF86yrHGNfqk/NnjO7HuzcUj/5eJ8B4PoXmEWfU06OgI8UlmUlGGP2SUp5fMQYU1BSLUnuX7AllZf05SU+p5WkNyQdlvSDpHQvNTPGVJG03bKsI27yN5H08yW2v9AYc2GuxC8tyxp1hfkvmGyMuTACvN+yrCudi/mkHMEhr0q65Kt33Ngu6WFjTLAc++trSU3dJbQsa5ykCxEh/j2KQZaLjY5RSNjFKNmQsIKKPxybOk1UjEKKXXzKKCS0oOKOxCkwe2CGeROOXZyqeNG3c9Xj836SHDdiqjetraf6tFHuoDyyLLvOJp3VvC9neaR+l+Ku7nFu6l4wTd3jM6h7XErd41WgSLDij8SpQJHgVPtCkmo1d//DxXNvv6zo3VGa8/mv16R+/1V8dKwKFLtYxwJhITrunAklozT5Q0OUcDhOlizFR8dq78YdkqSNM1erwcvpLzbWTV+uFz/vrVmjrmbSpqyXfOSYAooWTvl3QNHCSj6WuuvIfudtKji0vyTJViC/ctapISUnK3v5O5TznjoKq1NTJkd2mTy5FTK4j2IHuH/vJ3zPg20eVONWjkCm7Zu3q3DYxWOhUGihdK90SIhNUJ6gPLIF2GRPtqtQ2MU0iS43oNYuXKtOQzopKDhICXEJinW2JcdjjmvlnJW6Lfw2bfkj1RvqvMZTfYarFdOXKnJiP/04aopP9RmZkRAdqyCXOgaFhejk4fhM57cFBujxT7rqz5+X65/Zaz1QQs+Ji079vQeHFUyZPSt1GpdjIDTE7THgKnrnIY1s47gkKVoqTBUjqlzDUl87WdE+VKxTUdH7o5UQmyBJWj57ue6seqcW/rTQ09W7pAZtmijiqYaSpF2bd7gdN7k6EZug3C51dx1DZTTuuhxbgE3Vm9TS6w/2vBZV8hjaiBurjfD2uREXFaO1s1c5Pn/TDll2S/lCgnTC2YZktaweQ7g6tOOgkhLPqPhtN2v3n74z086NeF5c4MnjwRZgU7UM+oSMrsV9TUJ0rPIXS91fnDgS770CZSFPHBtFbglV4RJFNXTWyJTlb/42QoMe7q3jR+M9W6ErkNXtZGzUMf2zaqtOxjleR7Zp4XqVLF9af/nADLYZ+a/tZkBggDp9EqlVPy/V+jmrs6bQ10h8dIyCXeoVHFYw3T26uOgYBRcrJGmbI01oQR0/HKcqzWqpQoNqKhdRWYE5sitX3lxqN6qLfv/kZxUqXkT9Zg2XJBUILag+v76jd1v0UcJR776CLiOxaY6BkLAQxR9JfazHRTvGTRceywoJTX+/1x+8/FJbPffcM5KktWs3qniJYinrbioepkNRGT90aLfb9f33v6hH95f15aTrY4ZWd9K2CRkdD6najVD37eMFRW4JVeHiRTV41nsp6Qf9OlyDW7ymBB/qMwBc/7JqxhAj94EFF5bfY4zZIOl3SW9blrX1ij/A8ZqZspKWWZb1r6TzxhjXR127GWO2SVotaVCa7MONMbvkCJJ46xIf4/oqGdegkMzmv8D1VTJX+4Lu0ZLaGmOCXJZlFLyRdvmPcsyoUlPS0qv8fOA/2bVph0JLhalwiSIKyBaoWs3rav3cNanSrJ+3RnVb1pcklal8m06fOK3jR+IumTe/yzuzqzWuqQPbHE/kDHm8v7rXfUnd676kOZ//qhkf/ei1H/iutu7xl6n7+nlrdI8zzz0t62vd3D9StmeMcfuu48ciWylXvtz6+g3fmcJv36adKlwyVCHFCysgW4CqNK+jLXNTxRZqy9x1qv7ovZKkWyqX1ZkTp5VwNF4njh5X/KEYFSkdJkm67e7yit7ueFtW4ZIXpzIs36CqDu+8ft7hefavf5Tt5psUUCxUCgxU7oYRSlyyIlWaqBbPKurhZxT18DNKXLBEce+MVuLi5Tr+0QRFPfiUoh5+RjF9hyhpzUaCQq4zv076VV2adlGXpl20cs5K3d/yfknS7ZVv16kTpxTn5geazSs3q26zupKkBo810KrfHT/QBBe+2EbeVuk2GZtRQlyCcuTKoVx5cklyvEal8j2VtXeb70xd6ak+o2jJsJT8VRpW16GdjvbCl/qMzDi0aZdCSoWqQInCsmULULnmtfRvmnbzUpq/21HHdhzU6vG+W8eM7N60Q0VLhqlQccf3W7P53dqY5tjYOHet6jxaX5JUuvKtjmPjMjdW8hV0DLGNMWre+TEtmjzXE8X/z7KifTh68KjuqHKHcuR0vJot/O5w7d+x39NVu6x5k2arX7Me6tesh9b9/ofbcVNaf63cohrNakuS7mkZkWoMlZn8aZWvW0mHdh5UbPTVXtJlDdqIG6uN8Pa5sfb31bqrjuPJ79BSYQrMFui1oBAp68cQhUsUkS3Acaut4E2FFVb6Jh094O65JO+5Ec+LCzx1PEhSubqVFLXzoOLS9AnGGNV4oI7bmUR8zcFNuxRSMlQFnNfiFZrX0j9X0F9czzxxbBzYtk+dqrZPua6IjYrR6w9E+lRQiJT17eTmxRtV4s6Syp4zu2wBNt1R8y4d3H4gayp7lf5ru9n+nVcUteOAfp/gGw9kXYm9m3aqSMkwFXS2C1Wb19HmuakDhf+cu1Y1nffoSla+VYnOe3TT3/1W/Wq/rNfrdtbnXd7XthVb9EW3D3Vo2371rtZRr9ftrNfrdlZ8dIyGPdjbZ4NCJHfHQF1tSLMfNsxdo7sfrSdJKuPcD752vl8LYz/5UtWqN1K16o30yy9z1PqZxyRJNWtUUcLxBEVHpx/3lClTMuXvBx9oqG3bdmRVcT1i96YdKuJyPNTI4Hio4zweSmfieDiwbZ9erdZBPeu+rJ51X1ZcdIwGPdiToBAA11xWzRiyVY7XvKRwBjSUkLRT0lLLsh7M5HaqSpruZt2TcrweZrdzmqYgOYIf+jvXj7Isa4Qx5lFJk4wxZSzLujA/eE85giX+J8eMJFWvoG7XIv8Vsywr3hjzjaRXXBbHKP0rckIk7U6z7DtJ6+WY9cTudupYwMPsyXZNGjBePScNkC3ApiVT5+vg9v2675lGkqQFk3/XpgXrFB5RRSOWfKyziUn6LHLMJfNK0lN9WuuWu0rJsiwdO3BUn/f9xGt1zIg92a4vB4xXL2f5F7up+8YF61Qpoorec9Z9nEvd3eWVpBkf/6guH0eq3pP3K+bQMY1+eUTKZ95R8y7FRsWkelVMSGhBtejyuA7uOKAhvznSzp00S4u+m5dVu8Ite7Jd0wZM1MuT+soWYNOqqQsVvf2A7n6mgSRp+eR5+mvhBt0VEa7XF3+gs4lJ+qbnxe952qCJav1+ZwVmC9Sx/Uf0TaRjXfPerVSkdDFZdrtiDx7T1H7jvVK/q5JsV9y7H6rw6HdkAmw6+cssnd+1V3kedXSdp368/m4ueErPgW9rzYbNio9P0P0tntUrz7VWy+bX0WuDLmPNgjWqHlFdE5ZOUFJikkZFXoxTfeOLN/RB7w8UezhWE4dNVO8xvdWmZxvt3LpTc6bMkSTd3exuPdD6ASWfT9bZM2f1Tud3JDl+EO4/zjFkCggM0KKfF2ndYt+5CeypPuPJ155VWOmbZLfbFXPwqCb2/dRrdfwvrGS7Zg/4Qk9P6i0TYNOmqYt1dPtBVXnGESSwfvJ85SmcX8/PGKIceXPJsttVs0NTjW3QS0XvKKGKLe/R4b/3qeNMR3zzwuFTtGPhJm9WKdPsyXZ9PWC8uk/qL1uATcumLtCh7QdU33lsLJr8uzYvXK+KEVX09uIxOpuYpM97fpyS/8XRXXV7rXLKG5xPI1Z+qumjpmjp1AWq+VBd3de6iSRp/ZzVWvb9Aq/U70p4qn3YtnGbls1cptEzRys5OVm7tu7SrG98K0Ago3GTJEV+0U/je32s+CNx+m7YV+o8prsej3xae7bu1qIp8y6bv9PobrqzdnnlDc6n0as+07RR32nxlPmSpFrN79bKX3w/zp424sZtI7xxbiyeukAvDO+kYb+/r+Rz5/Vpj9FZXm9XWT2GuK3anXrwlUeUfC5ZlmXpy/7jUp6K9xU38nnhqeNBkmpn0Cfc7uZa3FfZk+36bcAXajOpt2wBNq139hfVnP3F2snzlbdwfr34i7O/sOyq1aGpxjTspaSTiXpsdCeVqnWncgfnU4+VH2rhqB+0fupiL9cqczx5bPi6rG4nTyec0qzxv+iNGe9KlrRp4TptWuA7157u/Jd289Zqd6hOy3ra//deDZrpmCFj2rvf6M9FG7xWnythT7ZryoDP1XlSP9kCbFo5daGith/QPc84ZidbOnmutizcoHIRVfTG4tE6m3hWX7n0Gf7CnmzXVwPGq+ek153H+gId3L5fEc5jYOHk37XJeQwMX/yRkhKTNL7nRyn5Xx7dTXc4+85RK8fpp1FTtGTqfFVtXEPPDnpe+UKC1P3zvtr39x6NaJPRZPq+Z+as+WrS5D5t+3u5Ticm6vnnu6esmzF9kl54qaeio49o4oT3lS8or4wx2rz5L3Xq3EeSVLRoYa1eOUtBQXllt9v1vy4dVaFSfZ04cdJbVcoUe7JdkweMVw/n8bB06gId2r7fbZvwzuKPdDYxSRNcjocXXY6H91aO08+jpmjp1Pneqg6uJ5b98mmAyzBZ8a5I44g8WCNptGVZk4wxAZI+kZQgaYakyMwEhjhnBflD0hOWZa12LntW0jxJP0nqblnWSufyUpLmWpZV1hgzSNJJy7JGONdNlzTTsqxPjTFfSPrVsqwfnOVcL+k1y7LmGGMWOcu21hizR1I1y7KOpSlThvkzqEPKNtMsP2lZVt5M7IOUuhhjCsmxX8Msy8rpXL9WUm/LsuYbY0IkrZLU1LKsnWnK+qKkec7lbuuWBq+SQYrWtzzq7SL4BE4Kh4Imu7eL4BMiCx/1dhF8Ruisz7xdBJ/wcJXO3i6CTyhocnq7CD7hNuXydhF8wm6T5O0i+IRo+2lvF8EnhNA+pLidNkISbcQFZ7nhJ8kxxSykbCarJvv1bec4LyRJpQz9hSTtthIvnwg3FNpKh5xZNkG8bzulZG8XwSdMPrTK20XwCa2L1fJ2EXzGxD3TGGJfx04P78BPUteR3D0/98nzLUtGCpYj+uQRSY8bY7ZL+lfSGUl9r3A7h+WYBWSEMWabMeZvSffIMSvGzXIEQVxIu1tSgjGmpptNDZbU3ZjUI0ZnOYdI6pVBERYaYzY6/5uUQT0vlf9SchtjDrj81/1yGZyBHD9JyuGyuI2k/saYjZIWSHrDsqx0L7O1LOtTd8sBAAAAAAAAAAAAAID/yKpXyciyrP2SmrtZtcj5X2a3s1KOYJC0bnKTtorzz9Vplq+TdLvzn+3SrJsmaZrz7/ouy0tmUJ4M82eQvn4GyzMVpGNZ1qA0/+4uqbvLv/+SFJGZsrosL5mZzwYAAAAAAAAAAAAAANcX5hYDAAAAAAAAAAAAAADwU1k2Y8iVMMY0lvROmsW7Lct6xBvluRrGmJ8klUqzuLdlWXMymb+fpMfTLP7esqyh16J8AAAAAAAAAAAAAADA//lkYIgzeCJTARS+6r8GsTgDQAgCAQAAAAAAAAAAAAAAV41XyQAAAAAAAAAAAAAAAPgpAkMAAAAAAAAAAAAAAAD8lE++SgYAAAAAAAAAAAAAgBue3fJ2CeAHmDEEAAAAAAAAAAAAAADATxEYAgAAAAAAAAAAAAAA4KcIDAEAAAAAAAAAAAAAAPBTBIYAAAAAAAAAAAAAAAD4KQJDAAAAAAAAAAAAAAAA/BSBIQAAAAAAAAAAAAAAAH6KwBAAAAAAAAAAAAAAAAA/FejtAgAAAAAAAAAAAAAAgPQsu93bRYAfYMYQAAAAAAAAAAAAAAAAP0VgCAAAAAAAAAAAAAAAgJ8iMAQAAAAAAAAAAAAAAMBPERgCAAAAAAAAAAAAAADgpwgMAQAAAAAAAAAAAAAA8FMEhgAAAAAAAAAAAAAAAPgpAkMAAAAAAAAAAAAAAAD8FIEhAAAAAAAAAAAAAAAAfirQ2wUAAAAAAAAAAAAAAABu2C1vlwB+gBlDAAAAAAAAAAAAAAAA/BSBIQAAAAAAAAAAAAAAAH6KwBAAAAAAAAAAAAAAAAA/RWAIAAAAAAAAAAAAAACAnyIwBAAAAAAAAAAAAAAAwE8RGAIAAAAAAAAAAAAAAOCnCAwBAAAAAAAAAAAAAADwU4HeLgAAAAAAAAAAAAAAAHDDsnu7BPADzBgCAAAAAAAAAAAAAADgpwgMAQAAAAAAAAAAAAAA8FO8SgbAFbO8XQD4lFjrrLeL4BNePpzT20XwGfYqnb1dBJ8wff0YbxfBJyS919PbRfAJEV/u93YRfEI/e3FvF8EnTM/JaEqSzljJ3i6Cz1htxXu7CD6hpgp4uwg+Yb2V4O0iwIfkVTZvFwE+ZLt1yttFgI8JMrQRknSacaUk6Zx4zYDEvesLOhW7x9tF8AlHrSRvFwEAfAYzhgAAAAAAAAAAAAAAAPgpAkMAAAAAAAAAAAAAAAD8FIEhAAAAAAAAAAAAAAAAforAEAAAAAAAAAAAAAAAAD9FYAgAAAAAAAAAAAAAAICfCvR2AQAAAAAAAAAAAAAAgBt2y9slgB9gxhAAAAAAAAAAAAAAAAA/RWAIAAAAAAAAAAAAAACAnyIwBAAAAAAAAAAAAAAAwE8RGAIAAAAAAAAAAAAAAOCnCAwBAAAAAAAAAAAAAADwUwSGAAAAAAAAAAAAAAAA+CkCQwAAAAAAAAAAAAAAAPxUoLcLAAAAAAAAAAAAAAAA3LDbvV0C+AFmDAEAAAAAAAAAAAAAAPBTBIYAAAAAAAAAAAAAAAD4KQJDAAAAAAAAAAAAAAAA/BSBIQAAAAAAAAAAAAAAAH6KwBAAAAAAAAAAAAAAAAA/RWAIAAAAAAAAAAAAAACAnyIwBAAAAAAAAAAAAAAAwE8RGAIAAAAAAAAAAAAAAOCnAr1dAAAAAAAAAAAAAAAA4Ibd8nYJ4AeYMQQAAAAAAAAAAAAAAMBPERgCAAAAAAAAAAAAAADgpwgMAQAAAAAAAAAAAAAA8FMEhgAAAAAAAAAAAAAAAPgpAkMAAAAAAAAAAAAAAAD8FIEhAAAAAAAAAAAAAAAAforAEAAAAAAAAAAAAAAAAD8V6O0CAAAAAAAAAAAAAAAANyy7t0sAP8CMIQAAAAAAAAAAAAAAAH6KwBAAAAAAAAAAAAAAAAA/RWAIAAAAAAAAAAAAAACAnyIwBAAAAAAAAAAAAAAAwE8FersAAG48rQc9p/CIKkpKTNK4yDHas2VXujSFSxRRpw+7K2+BvNqzZbfGdvtAyefOXzJ/xXqV1XpgB9kCbFr03TzNGPuTJKnzmB4KK11MkpQ7KI9OJ5xSv2Y9FJAtUM+99ZJKVSwju93S129M0N+rtmbRXkjNU/uk4/BOCr+vmhJijqtPo64p23qsRytVaVhdlt1SQsxxfdrjQ8UficuSumakQprv71fn9+eq9aDnVMmlnnud9cwo7yNdn1T9Vg10IiZBkvT98MnatHC9AgID9Nw7r6hk+dKyBQZo+bRFmvHxj1lX2SvwwhsvqlpENSUlJun9HqO0c8vOdGmKliiqXmN6K1+BvNqxZadGdn1P553HhiTdWvFWjZj+nt7t9I6Wz1wuSXqow0Nq3KqxZIzmfDtHv0yYnmV1uhovvvGiqkdUV1Jikkb2GJnhfnhtzGvKWyCvdm7ZqRFdR+j8ufOqUKuCBowfoOj90ZKkFbNX6NsPvpUkTVw+UYmnEpWcnCx7sl2vPvhqltbLU/q/NVJLlv+hkOAC+vnrT7xdHI8KuC1cOR7sINlsOrdmvs4tTt92BJQqp+wPtpcCAqVTCUr8bIAUmE25XnhTCswm2QKUvGWlzs6b4oUaXDs93vyf7r6vls4kJumNbsO07c9/06V5vP2javX8YypRqrgalG+u47HHJUn3Nq6rl3o+J8uy6/z5ZI0c+KE2/fFnVlfhPysSUVEV3mwjE2DT3skLtX3MjFTriz96t27t3FySdP7UGW3q/bkS/tonScoWlFvhIzsq6PYSkmVpfbdxilu3PcvrcLXK1wvX0wMcfeGSKfM1000/+vTADqoYUUVnE89qQuSH2rt1tySpw7uvqJJzvPB6424p6V8e012hacZQA5tFZk2FrlDbQc8rPKKqziYmaWzk6AzHUv/7MFJ5CuTVni279FG391PGUhnlb9L+Qd3XqqGMMVrw7VzN+txxTD3e42lVa1hDdudY6pMeHyjOy2OptP7LGKJCrQrqP/51Hd5/WJKj7/zug29VKKyQuo/qoeDCwbJbds35ZrZ++fyXrK7aVStTr6IaD2wtE2DThu8WacXY1G1EwTJhemjEiwotV1ILR0zVqnEzJUlBYSF6eNTLyls4vyy7pfXfLNAfE+d4owr/yXNvvKCqEVWVlJikD3t8oF1ujokiJYqqx5ieylsgn3Zt2akPuo7U+XPnVaNhTbWKfEaW3VJycrI+f2O8/l7zV0o+m82m4b+OVOzhWA1tPzgrq3XFbtT94InrrZZprivHOa8r8xbIqy6f9FTpimW19IeFmjRgfJbW9VI8sR8uaPbCw2rVr61eDm+rk3EnVKh4Yb0zf7Sidh6SJO3Y8K++6Pep5yt5Ff5LP1qszE16cUQXlSpXRlNGfK3fxjmuLUPCCumVUa+qQOECsuyW5n/zu2ZP/DWrq3ZZnhhDhJUupv+N6ZmSv8jNRfXDyG816/MZ+t+YSIWVvkmSlCcoj04lnFKfZt3Sfaa3lKsXricGtJctwKZlU+Zrztif06V5cmB7lY+oorOJSfoi8iPt37pbgTmyKXLKYAXmCFRAQIDWz1qlGaOmSpIe7Pq46j7VQCdjHfdmfn73G21ZtCErq5UpWdlOSlKJO25R+2EvKVfeXLLslgY+1Evnks5lXYUvwRP7opOb+7P9m/XwybYyq+9dZ3SfNiAwQM+73L9c5gP3L++oV0mPDmgrW4BNq6Ys0Lyx6a8FHh3YVndFVNa5xCRNjhyrA1v3SJJyBeXWU2+/qLDbi8uypG97faI967erWfcnVKFhVdktSyePJWhy5Fgl+Ni11QVtBj2X0uZ/EvlhhsdGlw97KG+BvNq9ZZc+djk23OUPCSuol0e9qgKFg2XZ7VrwzdyU/rJl1ycV0aqhEpz3tqcO/1obF67PugoD8DsEhgDIUpUiqii0VJh61OukMpVvU7shL2hQi9fSpXvqtdaaPWGGVs1YrvZDX1T9J+/X/K/nZJjf2Gxq+2ZHvf3MG4qNjtHgX97VunlrdGj7AY3p/F7Kdp/u306nE05JkiJaNZAk9WncTUEF86vnl/01oHkvWZaVNTvDyVP7RJKWfL9Qc7+cpRdH/i/Vtn779Gf98J7jh/FG7ZrpkVef0EQvXnRd+P7ecfn+1ju/vwsqRVRR0VJhinTWs32a7z6jvHMm/KqZ41IHPdR4oI6yZc+mvo27KXvO7Hp73mit/GWpjh04mqX1vpxqEdVUrGQxvXBvR91e+Xa9MrSTejzcPV26dn3aa/r4n7VkxhJ1equTGj7ZSLO+dvyQYbPZ1K5Pe21YfPGi4ZbbblHjVo3VvXl3nTt3ToO/elNr56/RoT2HsqxuV6JaRDXdVPImPX/v87q98u3qPLSzuj2c/sZZhz4d9NP4n7RkxhJ1fquzGj3ZSDOd+2Hrmq0a1H6Q2+2/9uRrSohL8GQVslyLZg31dMuH1PfNEd4uimcZm3I81FGJEwbLSohRrk7v6Pzfa2Qdudh2KGdu5Xi4oxInDpF1/JhMniDH8vPnlDh+kHT2jGQLUK6Xhsi2bb3s+6+fQABXde6rpZtLFdejdz+t8lXu0mvDuqv9gy+lS7dpzZ9aNneFPpn2Qarla5au05I5yyRJZe8srWGfvqHH722dJWW/ZmxGlYa11/InhikxKkb1Zw9R9O/rdeLfgylJTu87omWPvKlzx0+pyH2VFD7ieS1pNkCSVGFIGx1ZsElrnv9AJluAAnPl8FZNrpix2dR6cEeNeHawYqNjNOCXd7Rx7hod2nHxXKhY39GPvla/s0pXvlWth76gIS36SJKW/bBI87+cpefTjBfGdh6Z8veT/doq8cTprKnQFQqPqKrQUmHqVu9lla18m54b8pJeb9ErXbqnX2urmRN+0coZy/Tc0JcU8WQDzft6dob5i992s+5r1VD9H+qp8+fO67VJA7VhwVpF74nSr5/+pO/f+0aS1LjdA3r01Sc1oZ/vBOJdizHE1jVbNbj9G6nSJycna8KQ8dq5Zady5cml93/7QBuWbtD+7fuzpF7/hbEZNXmznSY/M0wJ0bF6/pc39e+89Tq2/WIbkRh/SrMHTtIdjaumymtPtmvukMmK3rJH2fPk1PO/DtGuZVtS5fV1VSKqqljJYnrl3hd1W+Xb9eLQl9X74fSBXm36tNOM8dO1bMZSvfTWK7r/yYaa8/UsbV6+SX/MXS1JuuWOkor8uLe63PdySr4HOzTXgR0HlDtf7iyr09W4UfeDp663fvv0Z01zua5s8eoT+qLfpzqXdE7TRnyr4rffrOK33+ytaqfjyevOkLCCKle3YrpryiN7D6t/sx5ZWs8r9V/70ZPxJ/XlwPGq1rhmqvT25GR9PWSi9mzZpZx5cuqtX9/Tn8s26qDL/vY2T40honYdSgn2MDabPl49QWvmrJIkje588Rrt2f7tU+5R+QJjs6nV4Of0/rNvKi46Vn1+GabNc9cqymVMWb5+ZRUpFabX63dRqcq36pmhHfV2i746n3ROo55+Q0mnz8gWGKBeP7ypLYs2aPcGx/XV/Am/au5nMzL6aK/L6nbSFmDTS++/qk+7jda+v/cob4G8On8u2VvVT8VT++Ijl/uzrfq3U6LLse9LbaU37l1ndJ+2xgN1FJg9m/o471++4+X7l8Zm9PjgDvr42aGKj45Rj1/e0p9z1+nwjotj4rvqh6twqTANqd9Vt1Quq8eHPq9RLfpLcgSM/L14oya+MkoB2QKU3XnNPX/cDM0c6Qgku7ddEzV59VFN7Tch6yt4GeERVRRaqpi613tFZSvfpg5DXtSAFr3TpWv1WhvNmjBDK2csU4ehLyniyfs17+s5Gea3J9s1ecgXKf3l0DT95awJM1KCLgHgv/KZV8kYY4obY6YbY7YbY3YaYz4wxmQ3xtQ3xhw3xmwwxvxjjBnhkqedMWaMy7+fNcZsNsZsNcZsMsaMN8YUcK5bZIyp5vx7jzFmmku+x4wxX2SijNONMSvTLBtkjIl0/v2FMWa3MWaj8/Pvd0m3yBizzbl8uTHmdufy7MaY95113u78jOIu+ZKd29tijJlhjClgjFntXLbPGHPU+fdGY0zJDMq9xxhTKM32Luyj7sYYnzkO4P+qNqyhZdMWSZJ2bvhXeYLyqECR4HTp7qpTQX/MdJxuS6ctVNVGNS6Zv0x4WR3eE6Wj+w8r+dx5rZqxTFUb1ki33ZoP1NHKXxw/fN10awltXbFZkpQQc1ynE06pVMUy17rKl+WpfSJJ2/74SyfjT6TbVuLJxJS/c+TOmeXBMGll5vurkqaeuYPyKP8VfPeuLMtSjtw5ZAuwKXvO7Dp/7rwSTyReMo831GxUSwumLZAkbduwTXmC8ijYzbFRsU5FLZvpOK7n/zBftRvXSln3YPvmWjFrueJjjqcsK35rCf2zfpuSziTJnmzXllV/qnaT2h6uzdWr1aiW5k+bLynz+2HeD/NUu7Hv1snTqoVXUP6gfN4uhsfZSpSVPSZaVtxhKfm8zm9apsA7q6dKExh+j85vXS3r+DFJknXKJQjo7BnH/wMCJNv1HS9dr3Fd/faD4+n1Lev/Ur78eVWwSMF06f7dsl1RB6LTLU88fbENzJU7l7zcLVyV4MpldXL3YZ3ed0TWuWQd+HmlQtP8uBu7drvOHXfcgIxbt0O5wkIkSYF5c6lgrTu095tFkiTrXLLOJfhmEIQ7pcPL6sje6JS+8I8Zy1S5UepzoXKj6lrx42JJ0q4N25U7Xx7lL1xAkvTvH3/p5PGTl/yMGg/U0WrnGMrXVG1YQ0udY4QdzjGCu7FUuToVtHrmCknSkmkLVa1RzUvmv6lscW3f8K/Onjkre7Jdf6/equrOPtZ1LJXTB8ZSaV2LMYQ7cUfiUmYeSTyVqP079qtgaPq2xhcVCy+juD2HFb//qOznkrV1xird3jB1G3E6JkFRm3cpOc0PMyePxCt6yx5J0tlTZ3RsxyHlK5p+f/qyGo1qaaHzmPj3EsdEhToVtcI5w9zCH+arpvOYOHP6TEqanLlzyLWjKBhaUFXvr6553/3uySpcEzfqfvDU9daZNNeVF/ZHUmKS/l37j888+X6BJ687nxnQQVOGfeVz/UFm/Nd+NCHmuHZt3pGu7Yw/EpfyJPWZU2d0cMcBhRT1rT7DU2MIV+XvrqjD+6J17GD6H3JrPXC3Vvyy9BrW6L8p5RxTHtt/RMnnzmvtjOWq1KhaqjSVGlXXKueYcveG7cqVL4+CnGPKJGcbGRAYoIDAgOvqfMjqdrLCveHa/89e7ft7jyTpZPxJWXa75yuaCVlxj871/qyv8ca96wzv0/rY/ctbwsvq6N5oxew/ouRzyVo/Y4UqpGkjyjeqpjU/LpEk7d2wQ7ny5VZQ4QLKkTeXytS4U6umLJQkJZ9LVqLzmjvJpf7Zc+fw2fsRjjbfUf7M9hlL0/UZ6fO76y+Dfay/BOA/fCIgwBhjJP0o6WfLsm6VdJukvJKGOpMstSyrsqTKkh40xtztZhtNJHWT1NSyrHKSqkhaIaloBh9bzRhT7grKWMC5zQLGmFKXSNrTsqxwSV0lpX1k7BnLsipJ+lLScOeytyTlk3Sbs+4/S/rRuU8kKdGyrHDLsspLipXUybKsms7PGCBpinN9uGVZezJRlQvbKyepoaRmkgZmIh9wTQSHhijm0LGUf8dGxyi4aEiqNHmD8+l0winZkx0XRLFRMQp23nDOKH9waEHFRsVcXB4Vo+DQ1Nu9vcZdOn4sXof3REmS9v21R1Ua1pAtwKbCJYqoZPkyKlis0LWtcCZ4ap9czuM9n9YHK8epTot7NW3kd9eiKlctM99fcGiIYtPUMyQT332DNk01dPZIPT+8k3IH5ZEkrZm5Ukmnk/Thmgl6f+U4zRo3Xacu84OYNxQMLahjURdvHsVEH0v340tQcJBOuRwbx6IupilYtKBqN66tWV/PSpVn77a9Kl+zvPIVyKccOXOoWkQ1FQor7OHaXL1CoYV01GU/HIs+pkKhqc/VS+0HSbqjyh0aM3uMBn85WDffdvGpRcuyNOTrIfrgtw/U5OkmHq4JrjUTFJIS8CFJVkKsTP7U54itUDEpVx7l6viGcnV+V4GV67lswKZcXUYoT7/Plbxj03U7W4gkFQ4tpMOHjqT8+8ihoyoSemV9Wv0m9+j7JV9p1KR39Gb3t691ET0uV1iwEg9d7A/ORMWmBH64c8vT9XV4wSZJUp5biuhszAlV+eBF1Z/7lsLf66iA3NfPjCHBRdP0kVGx6W4kFUiTJi764ljicm5LM4byNSFuxkIhacZC+YLzpeonYqJiFOIcL2SUf/+/+3RnjbuUt0A+Zc+ZXeERVVKNFZ/o+YzGrByvu1vcq+9HfuvJKl6x/zqGkBx954ezP9SgL99I1XdeUKR4EZUuV1rbNmzzUC2uraDQECW4jBkTomKVL/TKgzvyFy+k0HK36ODG9K8f8WUFQwsqJuricR4THaOQNMdEvuAgnUo46XJMxKQ6Jmo2rqUPF4xVvy8GakzPizNPdRjUUV++NVF2H/lB61Ju1P3gyeutx3o+rfd95Lrycjy1Hyo3qK646JiUH3hdFS5RRG/OHKF+U97UbdXvvMY1ujb+az+aGYWKF1HJcqW1Y2P6Vx16k6fGEK7qPFTXbfDHHc7xVbQPja8KFA1RnMt4Oi4qVgXcjikvpomPvnguGJtN/WcO14h1E/T3ss3as3FHSrr6bZvo9Vkj1Obdl1PuzfiSrG4nQ0sVk2VZ6jnpdb352wg98GILD9XsynlyX0jp789KvtVWeuvetbv7tH8471+Ocd6/nOnl+5f5i4Yo3vX8j4pV/jT7pkCaNMejY5U/NESFbi6ikzEJenrEy+r52zA99fYLKTOGSNIDkU9q0IqPVO3huimzh/ia4NCCqdo/d8dG+j7jmMuxcfn8hYoXVslypbTTpb9s1KaZ3p49Si8M76w8Pth+Ari++ERgiKT7JJ2xLGuiJFmWlSxHkEcHSSnzb1qWlShpo6Sb3Gyjn6RIy7IOXtiGZVmfW5aV0V2qEZL6XkEZW0qaIek7SU9lIv3KDMopSUsklTXG5JbUXlI3Z53l3AdJcuyTK9nmFbMs64ikFyR1dglESWGMecEYs9YYs3bcuHHX6mNxg3NzqKV7gsBdmguhwhnld5NDShNdXPuhuqmi0RdPna/YqBi9OWO4nh3QQdvX/6Pk81k/baOn9snlfD/8G71a+wWt+HmJGrZtmsnSeoa77y9tFa7ku7+Qd/7Xs9Xj3lfUv2kPxR+J09Ovt5P0f/buOzqq4u/j+Gc2oUOAhBJQFBBQpIXehSA1gA19FJWO9E7oCkhRKQJSBBEVseLPgoJIkyLSe1Xp0lsChBICZO/zxy5h0wMk2SW+X+d4JLszuzOzszNz737vXKlwQFHZ7Xb1qNRefWp0VqM3nlHuAvHFEbqPiaN2sT7a+LuG3hjeQbPfjX1y+viBY/p++vca+dUovf3FCB3+67AiIz1jy9KkitXH4+wIjv8d2H1Arau2VreG3fTL7F/01sdvRSUJbhasHo17aGjLoWrSsolKViqZcoVGCkjgC3CbzUteDz2m8NnvKPzTkUpf5yWZXPmcae0KnxKsq+91kO3horLlLZDyRU4h9zoXuFq5aLVeeqqF+rUdok792yVX0VJPAnNlTLmqP6lHm9fWnlGOH/ONt03ZSxXU4dnLtLLeYEVei1Cxbs+kZGmT1z2uJZLaRyo/U8NjdwuR4qtbrETxpokv/8kDx/XLjJ80+KvhGjhnmI7uPRJtrfjduK/UrWp7rZn3hxq0CrqvOiS3+11DHNh9QG2rtlH3ht21YPZ8vfnxm9HSZcycUYM/GqKP3/442hWOD5q7HSfTZc6gl2b00pIRX+jGA1zv22KPEwmn2bB4vbrX6az32o9W8+DXJUkVnq6oS+cv6dCuBytQxtV/oR1S6nhLkr4f97V6echxZWJSoh3SZ0yvZ7s1izMo5uLZC+pVtYPeCgrWVyM/U5fJvZUxa6Z7K3wKut95NDEZMmdU7xkDNGfEJx43Z6TUGuI2r3TeKl+3kjb8uiZWumrP1PSo3UIkJelLklCdLbtdo4L6aWDVjipYpojyF3McX636conefKq7RgX106WzF/Ximy2Tu+T3LbXHSS9vLz1esbim95ykkc0Gq3zDynqyeql7r0AySsm2kBznZ9e7HFt42ljprnPXcZ2nvX3+srvz/GWQm89fxlXt2J0jriSWbF5eerhkIa35cqnGNR6kG+ERqtv52ag0v46fq+HVumrzz3/qqVYNkrfgySRp9Y+//ySW//Z8+cWIT6Pmy6VfLlKvpzprUKM+unj2gl57q829Fh9pgd3ivwfpPw/lKXtml5C0xfUBy7LCjDFHJRW5/ZgxJqekonIEVsT1Glvv4j2/k9TFGFMk0ZQOzSW9LemMpO8lvZtI+oZy7P4Rl6aSdslRt6OWZYXFeH6zHPX5/fYDxhgvSU9LStabq1mWdch5K5k8ctTN9bmZkm5HhHhuL4bHq9uyoQJfqSdJOrTzQLQrLX39/XTx7IVo6S+HhimzTxbZvGyyR9rlm89PF86ESnJEU8eV3zu9t3zz3bmKwTWPJNm8bKrYsIreatIv6jF7pF1fjfws6u+hP76TaldqpEabJNXan1cr+LMh+nHi3Pup0n0JPR0S6/O76PL5SY56+sao54V4PvvbecPO37l9yspvlqrvp0MkSdWeramdK7cp8lakwkIuad+Wv1Wo9GM6dyzaMOgWjVs2VoPmjp0r9u/cF20nDz//XAo9ExItfVhomLK49I1c+e6kKVKqiPpPddzr0sfXRxUCKyjyVqTWL1mvpXOXaOlcxzbXLfu31PlT0V/X3Zq0bKIGzR0Hgvt37ldul3bI5Z9LIUloh9tpXE8+bl6xWV1HdZVPTh+FXQhTqLOvXAq5pHWL16lYQDHt3rg7pauHZGKFhchkvzMuGB9fWWHRxw7rUogir4ZJNyOkmxGKPLxXNv+CijzvMt5fv6bIw7vlVays7GeOpVbx79tLrZ/Xc681kSTt3f638ubPE/Vcnvy5de7MvX2vt23YoYcefUjZfbPrUuilxDN4iPCTocqU/858kDGfr8JPx54PfYoXUNn339DaV8fo5oUrUXmvnwrVhW2OH/ROLtigot0fnMCQC6djzJH5fHXxbGiCaXL6x55r42Lzsql8g8p6u2m/RNOmpnotG6nOK/UlSYd27o+1FroQo/6XY8wTfi5rqZA41lK386+cu0wr5y6TJL3c73WFno79vVrz8x/q/9mb+n6ie6+UT841RMy5s/OoLlFzp5e3lwZ/NFgrf1qhdYvWpkLNkkfY6VD5uKwZffL56sqZi0nOb/P20kszemnXvDX6e9HmFChh8mvUMkj1nOupAzv3yy/fnX7u5x/9eEm63SeyuvQJv6i1kqu9G/fI/5F8ypbTR09UKK6K9SqpfGB5pcuQXpmzZVavSX00qdeElK3cXaAdUu54y5UnHFcmJiXaIc+j/spdIK9G/zYh6vGRv47X8GcH6NK5i7pyw7HWOLL7kM7+e1r5CuXXYQ8IIErOeTQhXt5e6j1jgNbMW6VNi9YnbyXuUWqtISQpoHY5Hd59SJfOR19T27xsqtSwqgY36Zvs9bsfF0+HKqfLejpnvGtKP93uxTniWFOGh13TvvV7VKJWgE7uO6bLLvX/89tl6vrJwBSrw71K7XEy9NR5/b1+j65ccNz+eceKrSpYsrD2rtmV3FW7aynZFjYvmyrEOD9768Ytt4+VnnDu+jbXfhLX+cvCbjx/efF0qHK4jBE58vnqUoy2iZkmu7+vws5ckCVLF0+H6l/nTkLbF25Q3c6xj7m3/LxGHT8doN8mfp9Ctbg79Vo2itY3fF3qdrvfu4o9Z+SK+g44vjdx53fMl/21Zt4f0eZL13Pby79Zon6fRg/YB4C75Sk7hhjFHXhw+/Gaxpidkk5LWmBZVuwbo7tmMqaUMWa7MeagMebleJJFynE7l0GJFs6YvHIEcfxpWdY+SbeMMfFdUjzOGHNI0pdy3CbG1VfGmO2SqksKVuL1lqRMzjwhknwlLU2svPcgzoBVILksm7NIQ4L6akhQX21ZslE1mtWWJD1WtpiuXb4WZxDD3nW7VSmoqiSpZrNAbV26SZK0ddmmOPMf2nFA/oXyKXeBPPJK560qTWtE5ZGkkjXK6OTBE9FO5qfPmF4ZnFvWlaxRRvZbkTq5/3hKNEEsqdEmCclbMF/Uv8vVq6hTB08kQ63uXWKfnxR3PS8l8tlnd7nPY4UGlXX8n6OSpPMnzuvJao4rMTJkyqAiZYu5vQ1u+3XOr+rRqLt6NOqudYvXq04zxwZSj5d9XNcuX411wCFJu9btUo2gGpKkp198WuuXbJAkta/RTu2qt1W76m21ZuEaTX/zQ61f4ji4yO6XXZKUO39uVW1YTat+WZUa1UuyBXMWqHuj7ureqLvWLV6np5s9LcnRDlfjaYed63ZGtUPdF+tG1TVn7jv9oFiZYjI2o7ALYcqQKYMyZXFchZIhUwaVrVlW//7zb0pXDcnIfvyAbLnyyeTMI3l5y7tMDUX+Ff3Hult7N8pWsLhks0np0stWoKisc8elLD5SRufGdN7p5f1YadnPecY4kFT/m/2TXqvXTq/Va6eVi1ar8YuOH71KlntSV8KuKuRs0gNDHi54Z1O6x0sVU7p03g9UUIgkXdx+UFkL+yvzI7ll0nnp4eeq6vSSaLHnyvSQnyp92ltbun2oq4fuHFJEnLukaydClPUxx/yYu2ZJXd734PSHwzsOKE/BfMr1sGMurNS0hrYtjf5d2LZ0k6q9UEuSVLhsUYVfvqZL5y4m+tpP1iitU4dO6MLpxH/8SU1L5/ymQUG9NSiotzYv2aCazjVCkbLFdO3y1TjXQnvW7VLloGqSpKeaBWrL0o2SpK3LNsab38c5X/rlz6WKDato7c+OaxT8XdZS5etV0kkPWEck5xoiRzxzpyT1HNdTxw4c07xZ81K4Rsnr5I5D8i3krxwFcsuWzkslmlbRvqVbEs/o1HTsGzp/4IQ2zPot8cQe4rc5C9WnUU/1adRTGxavV6CzTxQr+7iuXb4WZ5/YvW6nqgU57t4b+OLT2ujsE/6P3unzhUs+Ju/03rp8IUxfjpmjNyq3Ucfq7fV+t7HatXanxwRD3EY7pNzxVszjSk8YCxOSEu1w/J+j6lq+jfrU6KQ+NTop9FSI3mocrEvnLiqbr4+MzXHqNXeBvMpbKJ/OHnX/xQhS8s6jCekwtptOHjiuhbN+Sdby34/UWkNIt3cFiX19Y6kaZXTy4PE4A07d6YhzTennXFNWaFpdO2KsKXcs3awqzjVlIeeaMuzcRWX19VEmH8fxVboM6fVE9dI67RwTfHLniMof0KCSTu7zvGD81B4nd67argLFCyp9xvSyedn0ROUndSKVzkkmJqXaQpJK1CijUwdP6IJL3/eEsdLd567jO08bcuK8SsQ4f+nOufbojoPKXdBfvg/nllc6L5VrWk27Y6yndy/dooovPCVJerRsEV13jhGXz13SxZMhylPYUddi1Uvq9H5HXXIX9I/KX7JueZ05eDKVapS4pXN+0+CgPhoc1Mc5ZwRKcoz54Qn0jdtzRs1mgdrsnDO2LNsUb/4OY7vqRBzzZQ6Xc9sVG1TRcc5bArhPnrJjyB45btUSxRjjI6mApIOSVluW1cQYU0zSn8aYnyzL2h7Ha5STtMKyrF2SAowxUyUltO/YF3IEhuxJpHwvS8op6bBzKzAfOW4nE1d4Xj9JP0rqIelzSeVdnnvNsqyo1bQxJlTSo8aYbJZlXXZJV06O29ZIUrhlWQHGmOySFkjqKmlyIuVNMmNMYTmCZM4mlhZIDtuXb1GZwHJ6/48PdSM8QjODp0Y9Fzx7iGb1/1AXz17Qt+9+oW5T++il4Fd1ZM/hqCs148tvj7Tr86Gz1H/OUNm8bFr13e86sf/OgWaVptW1LsYWnT65smvAnKGyW5YunA7R9N7J9tW6KynVJpLUdXJvFa9aUllzZtPk9R/rh4nfatXc3/XywNeVr/BDsux2nT9xTp8N/ijV6+3KHmnXnKGz1M/5+f3h/PzqvOa4imf5V0u0Y/kWBQSW03hnPT92+ezjyitJrwxqoUefLCTLsnT++Dl9OniGJGnZnN/UYXw3vbt0kowx+uN/y3Xsb89bWG9evkkVAivo49WzFBEeoUnBE6OeGz57uCYPmKzQM6H67N3PNGBqf73er4UO7TmkJXMXJ/ragz8arGw5fRR585ZmvDXdrfcoTcym5ZtUMbCiPln9iSLCIzTRpR3env22PhjwgUs7DFDLfi11cM9BLXa2Q/Wg6mrcorEib0XqxvUbGtNtjCRHwMibMx1TuZe3l1bOW6ktq5L+A5En6zfsPW3atlMXL4bp6edeV5d2LdSsqWduxXlf7HZF/DJLmdq+JRmbbm5eLvvZY/Ku5Bg7bm1cIuvcCUXu267MPSbIsizd2rxM9jPHZPN/VBle6iYZL8kY3dq1VpF/P7if/5rf16v601X109pvdD08QiN639ncbtIXYzUqeIzOnwnRy+2aqUXn5vLL46tvln2mNcvXa3TwWNVpXEuNX2ygW7du6Xp4hAZ3Hu6+ytwjK9KunYNnq9o3A2W8bPr3m5W6/M8JFWzpCCw7Mud3Pd7nBaXPmU1l3nNsv2qPtGtVA8c4sGvI5yr/YVfZ0nnr2r9ntbWXe+fGu2GPtOurobPUd85bsnnZtPq75Tq5/5hqO+fRlV8t0c4VW1U6sJzGrJqmG+ER+qTftKj8HSf31hNVSihrzmx6f91MzZs4V6u/c2xeWLmpZ99GRpK2Ld+igMDymvTHDEWER+ij4Dtruv6z39LH/afqwtkL+ubdOeo+ta/+L/g1HdlzSCvmLk00f+8ZA5Q1ZzZF3rylz4bO1NWwq5KkVwa2VP7C+WXZLZ07cU6fDJ6eupVOxP2uIWoEVVejFkGy34pUxPUbGtttrCTpyYpPqk6zp3X4r8Oa/NsUSdKcsZ9r8wrP30HDirRr0dDZenXOABkvm3Z8t0rn9p9QudccY8TWr35XltzZ1X7+KGXImkmW3a7KbRtpet3+yvtEAZVuVlNn/jqqNxY6rv9YMW6uDqzY4c4q3ZUtyzerfGAFTV89UxHhEZoS/EHUc2/OHqZpA6bowplQzXl3tvpO7a9X+72uw3sOaZlzh7mqQdVUu1kdRd68pRvXb+j9rmPdVZX78l9th5Q63rp9XGm32xUS47hywp8zlClbJnmn81b5+pU1psXbqXYhRnxSqh3i83jlJ9Wszyuy37LLbrdr9uCPPPK4637n0ey5c2j0/PHKlDWzLLulRm2bTv9XjQABAABJREFUql/d7nrkiYJ6qlmgjv51RO8udMxDc8d9qe0rPGfNnZJriPQZ06tUzTKaFccaoWpTD7yNjBz9/Nuhn6jnnCGyedm05rsVOrX/uJ56zXG1/B9fLdXuFVtVKrCsRq2aohvhN/S5c02ZPU8OtX6/m2w2m4zNaMuv67RruWNz72aDWqjAkwVlWZZCjp/Tl24+BxWX1B4nr4Vd1W+zftHb88dKlrRjxRbtWO4Z342UHCurxnF+1tPGSnecu47vPO1S5/nL9zzk/KU90q4fhn6mznMGy+Zl0/rvVuj0/uOq/lpdSdKar5Zp74ptejIwQG+t+kA3wiP0db8ZUfl/GP6ZWkzqJu903jp/7Ky+DnY813RAc+UpnF+W3a7QE+f13ZBZbqlfYrY7x/yJf0x3jvlTop7rP/tNzew/TRdd5oyXgl/VvzH6Rlz5H69QXDWd8+U7Cx2Bxd+N+1LbV2xV80Et9eiThSTL0rnjZ/XJ4BmxCwYAd8Hc7T11U6QQjmiLTZImW5Y1x3nblBmSwuQIkAi2LKuJM21vSZUsy2pujGktqYJlWd2MMUGSRkp61rKs4860n8gRVDLbGLPS+TqbjTFHnPnOG2O6SBooabllWa3jKd86SX0sy1rn/LuQpKWWZRUxxgyXdMWyrPHGmNly7GjyvbNOWyUNtCxrsev7x3jtCZKySepkWVakMaalHEElFS3LsowxVyzLyupMW1bSz5Iesyzrpmv9E2lf1/q6vl5uSV9JWmdZ1rCEXkPcSgYuXn/0BXcXAR6ELYccLlgR7i6Cx7AzZUiSft46NfFE/wER73vW7SfcJfDzc+4ugkcYYn/Y3UXwCD9nZM6QpOtWpLuL4DEuWzfdXQSPUNnkcHcRPMLWWHebxX9ZVpPO3UWAB7klu7uLAA/jwxghSbrGuhIuOCvl4GfSu7sIHuEc52yjfP3vT5zKf4BdHfISw9sDJMvo/3nk980jbiVjOaJTnpf0kjFmv6R9kq5LGhxH8hmSnnIGZ7i+xkI5dtL4zRiz1xizVo6dMBK7bPoTJbBzijGmoKRHJEXd2MuyrMOSwowxlROp0yhJ/RN5/0Fy1HWfs+4vSXreiiNix7KsbZJ2yLFbyb3K5LzNzh5JyyQtkfT2fbweAAAAAAAAAAAAAADwUJ5yKxlZlnVMUtM4nlrp/O92unBJt2+CfljSbJfnPpfj9i1xvX5tl38XdPl3hKT8CZTriMv7uT5ezvnPDS6PtY6R5gdJP8R8/xhpIiR1d/4X1/NZY/zd1OXfs+VS//jEqK9XYukBAAAAAAAAAAAAAEDa4BE7hgAAAAAAAAAAAAAAACD5ecyOIZ7AGNNGUs8YD6+xLKurO8pzt4wxGyRliPFwC8uydrmjPAAAAAAAAAAAAACAe2fZ7e4uAtIAAkNcWJb1maTP3F2Oe2VZVmV3lwEAAAAAAAAAAAAAAHgObiUDAAAAAAAAAAAAAACQRhEYAgAAAAAAAAAAAAAAkEYRGAIAAAAAAAAAAAAAAJBGERgCAAAAAAAAAAAAAACQRhEYAgAAAAAAAAAAAAAAkEYRGAIAAAAAAAAAAAAAAJBGERgCAAAAAAAAAAAAAACQRnm7uwAAAAAAAAAAAAAAACAOdsvdJUAawI4hAAAAAAAAAAAAAAAAaRSBIQAAAAAAAAAAAAAAAGkUgSEAAAAAAAAAAAAAAABpFIEhAAAAAAAAAAAAAAAAaRSBIQAAAAAAAAAAAAAAAGkUgSEAAAAAAAAAAAAAAABpFIEhAAAAAAAAAAAAAAAAaZS3uwsAAAAAAAAAAAAAAADiYLfcXQKkAewYAgAAAAAAAAAAAAAAkEYRGAIAAAAAAAAAAAAAAJBGERgCAAAAAAAAAAAAAACQRhEYAgAAAAAAAAAAAAAAkEYRGAIAAAAAAAAAAAAAAJBGERgCAAAAAAAAAAAAAACQRhEYAgAAAAAAAAAAAAAAkEYRGAIAAAAAAAAAAAAAAJBGebu7AAAAAAAAAAAAAAAAIA6W3d0lQBrAjiEAAAAAAAAAAAAAAABpFIEhAAAAAAAAAAAAAAAAaRSBIQAAAAAAAAAAAAAAAGkUgSEAAAAAAAAAAAAAAABpFIEhAAAAAAAAAAAAAAAAaZS3uwsAAEBakNNkUEbj5e5ieITrVqS7i+ARIt7v5+4ieIQMfce5uwge4fGvg91dBI/wh7G7uwgegXHS4bJ1091F8BhGxt1F8AhHzQ13F8Ej3LQYKyXJLsvdRfAImTh1J0mKpD9Ikm6whojCGOHwkMnk7iJ4hItiXSlxFfBtXrSEJCmM7wUAIAZmSAAAkgFBIQAAAAAApDyCQgAAAIC7x2UHAAAAAAAAAAAAAAB4IjuBsbh/7BgCAAAAAAAAAAAAAACQRhEYAgAAAAAAAAAAAAAAkEYRGAIAAAAAAAAAAAAAAJBGERgCAAAAAAAAAAAAAACQRhEYAgAAAAAAAAAAAAAAkEYRGAIAAAAAAAAAAAAAAJBGERgCAAAAAAAAAAAAAACQRhEYAgAAAAAAAAAAAAAAkEZ5u7sAAAAAAAAAAAAAAAAgNstuubsISAPYMQQAAAAAAAAAAAAAACCNIjAEAAAAAAAAAAAAAAAgjSIwBAAAAAAAAAAAAAAAII0iMAQAAAAAAAAAAAAAACCNIjAEAAAAAAAAAAAAAAAgjSIwBAAAAAAAAAAAAAAAII0iMAQAAAAAAAAAAAAAACAVGGMaGmP+McYcMMYMjCdNbWPMdmPMHmPMqvt9T+/7fQEAAAAAAAAAAAAAAJAC7Ja7S4BkZIzxkjRNUj1JxyVtMsb8YlnWXpc0OSR9KKmhZVlHjTF57vd92TEEAAAAAAAAAAAAAAAg5VWSdMCyrEOWZd2Q9K2kZ2OkeVXSj5ZlHZUky7LO3u+bEhgCAAAAAAAAAAAAAABwn4wxHYwxm13+6xAjyUOSjrn8fdz5mKtiknIaY1YaY7YYY1reb7m4lQwAAAAAAAAAAAAAAMB9sixrpqSZCSQxcWWL8be3pPKSnpaUSdI6Y8x6y7L23Wu5CAwBAAAAAAAAAAAAAABIecclFXD5+2FJJ+NIc96yrKuSrhpj/pBURtI9B4ZwKxkAAAAAAAAAAAAAAICUt0lSUWNMIWNMekmvSPolRpqfJdU0xngbYzJLqizpr/t5U3YMAQAAAAAAAAAAAAAASGGWZd0yxnSTtFiSl6RPLcvaY4zp5Hx+hmVZfxljFknaKckuaZZlWbvv530JDAEAAAAAAAAAAAAAAEgFlmUtlLQwxmMzYvw9TtK45HpPbiUDAAAAAAAAAAAAAACQRrFjCAAAAAAAAAAAAAAAnshud3cJkAawYwgAAAAAAAAAAAAAAEAaRWAIAAAAAAAAAAAAAABAGkVgCAAAAAAAAAAAAAAAQBpFYAgAAAAAAAAAAAAAAEAaRWAIAAAAAAAAAAAAAABAGkVgCAAAAAAAAAAAAAAAQBpFYAgAAAAAAAAAAAAAAEAa5e3uAgAAAAAAAAAAAAAAgDjYLXeXAGkAgSEAUl2L4e0UEFhOEeERmhk8VUd2H4qVJneBPOo6pY+y5siqI7sPa3rvDxR581aC+UvXKqsWw9rK5mXTym+Xaf70nyRJjxQvqDbvdFTGzBl17vhZTe85SeFXwlXtuafUuMOzUe9ZoPijerNxsI7uPZLyjRBDSrXJG+O6KqBOBYWFXNKg+r1ivWZQh2f16pBW6hTQSlcuXE7ROiamVIzPb4Hz83PVYng7lXGp57/OeiaWN6jDs2o+pJU6u9SzwBOPqs27nZQpayZZdkvDnumvmxE3U76id6FErQC9MrSNbF42rZ77uxZNnxcrzSvD2qhUYDndCI/QZ8HTdHTPYXlnSKf+c0fIO4O3vLy8tOW39fpl4neSpBcHtVDpuuUVeeOWzh09o8/6TVN42LVUrlniUqI/NOvbXOXqVZRltxQWckkz+07RxbMXol7PL38uvbfsA/006TstnPlz6lT0PngVC1CGJm0lm003N/2um6tit5FXoRJK36SN5OUtXQ1T+MdDJe90ytRhpOSdTrJ5KXL3Ot1YNtcNNUh5b74zQX+s2SjfnDk078sZ7i5OsknteVSS6rUOUv2WjRQZGanty7fo23e/SJ3KJsETtcrouaGtZPOyaf3c5Vo+/ZdYaZ4f1krFA8vqRniEvgmerhN7jih34XxqObVnVBq/Anm0aOL/9Menv6lhn/9TyXrlZVmWrpwP0zfB0xXmMl54klbD2ysgsLxuhEdoevDkePtDjynBypIjq47sPqRpvSdF9Yf48jdq11R1Xqkny7J07O9/NaPfFN2MuKlHihdUu3c6KWPmTDp3/Kym9Zyg8CvhqVrnxHR4u6MqBFZQRHiEJvWdqIO7D8ZKk7dAXvWfOkDZcmTVgd0HNaHX+7rlbBNJKlq6qMb//L7Gdh2jNQvXSJKebfec6jevL1mWjvz9ryYFT/S4tYOrDm93UHlnO3zQd1K87dBvan9ly5FNB3cf0IReE2K1w7ifx2ts17Fa62yHWWs+UfjVcNkj7YqMjFSfJr1TrU734r+8norpfr4bpaqU0puz3tKZY2ckSWsXrdW3H3yjdBnSacz/xihd+nSyeXtpzcI1+nrCV6ldtbvS8e2OqhhYURHhEZrQd0K87TBw6kBlzZFVB3cf1Phe46PaYeisoTp97LQkRzt888E3UflsNps+WPCBQs6EaHib4alVpSRrObxd1Jg/I3hKvHNG9yl9lTVHVh3efUgfuqwh4sqfr3B+dZ8aHJU/zyN59f2Eb7To0wWqHFRNzXq/rPxFHtZbz/TX4V2x29rdWg9vr7KB5RXhnAcPx9MmPacER7XJVOc8mv+xh9R5fHcVKvGYvh3/pRY4jyHyFc6vXlP7ReXP80he/W/CN1r46fxUq9fdavd2B5V3tsOUvh/oUBzfizwF8qrv1H7KmiObDu0+qA+cc0alepXVPPg1WXZLkZGR+vTtWfpr015JUtN2z6quc+789+8jmhL8gUfPnW/EmDvja4d+U/s72+GAJsaYO4uULqqxP4/XeOfcmStfLvWa2Ec5cueUZdm1+OvFWvBp7PWqp3i8Vhk9O7SlbF42bZi7QiviWFs/O6yVigcG6Eb4Dc11WVu/PrVHVBq/Anm0eOL3Wv3pb5Kk6q0aqHrL+rJH2vXX8m369b2vU61O94MxwuF+jjnyP/aQOjrbYe74L/Wry/mWjuO6qazzvGX/+j1jvaYnyeyTWe3HdNXDxQrIkvRxv6k6sHVfkvIWLFlYHd/vrvQZ02v7iq36YvgnkqSaLwaq+eCWunA6VJK0dM5vWvntspSqQrIoWStArw51nDf4Y+7vWhjH+bpXh7VV6cByuhF+Q58ET9G/ew5LktqO7aIyzs/7rQbRjyGebtVIT7dsJHukXTuWb9H/3vOccw6uUmItJUkf/PlR1DGWPTJSbzZ1jBEv9W2u8vUqye48lzmj7+Ro5zIB4G5xKxkAqapMYDn5F8qnvrW66pNBM9R6VIc4070ysIUWfTJfwbW76eqlK6r98tMJ5jc2m1qNfENjW41S/7o9VeWZmspf9GFJUvsxXTT3vS80qEFvbV68QY07PidJWjvvDw0J6qshQX01vfcHOn/8rFuCQlKqTSTpj/+t0LhWI+N8Pd98fipZo7TOHz+X/JW6S7c/v3GtRmlA3Z6q6vL53VYmsJzyFsqn4Fpd9emgGWoT47OPL69vPj+ViFFPm5dNnSb11OzBH2lQvV565+W3dOtmZOpUNomMzaZXR7TTB61Ha2i93qr0THXlKxK9TUrWLqs8hfJpSO3u+mLwR3pt9BuSpFsRN/X+q29rRKN+GhHUTyVqBahw2aKSpL1/7tDw+n30dqNgnTl8UkFdnk/1uiUmpfrDrx/N05CGffRmUF9t/32znuv5f9Fe87WhbbRz5bbUqeT9MjZleOYNhX82Wtcm9pJ3mRoyeaK3kTJmVoZn39D1Oe8pfFIvXf96vOPxWzcVPmu4wif3VfjkvvIqFiBbgaKpX4dU8FxQPc2YMMrdxUhW7phHi1ctqfL1KmpQw94aWK+XFs70nBPZxmb0woi2mtn6PY2p11flnqmuvEUeipameO0A5SqUT+/U7qX/Df5YL45uL0k6d+iU3g8aqPeDBmpCk0G6cf2Gdi3eJElaMXO+xjcaoPeDBmrv8q2q3/OFVK9bUgQElpd/oXzqXauzPh70odqN6hRnulcHttLCT35Rn9pddPXSFQW+XDfB/Dnz+qphmyYa3CRY/ev3lM3LS1Wb1pQkdRjTVd++94UGNOipzYvXq0lHz5pHKgRWUP6C+dXhqTc0deAUdRndNc50rQe10c+z5qlDrQ66eumK6r1cP+o5m82m1oPaaNuqrVGP+eX1U9M2TdW7cS91rddVNi+bnmpaK8Xrc6/KO9uh41MdNG3gVHUe3SXOdK0HtdbPs35Wx1oddOXSVdV7uV7UczabTa0Gtda2VbHnxiEvD1bPRj08Pijkv7yeiik5vht7Nu1Rj0bd1aNRd33rDIa4GXFTg18ZrO4Nu6tHw+4qX6u8Hi/7eKrU6V5UCKyghwo+pPZPtdfkgZPVbXS3ONO1HdRWP836SW/UekNXLl1R/Rjt0L1Rd3Vv1D1aUIgkPdv2WR07cCxF63CvAgLLyb9QfvWp1UWzBk1X21Ed40zXfGBL/fbJfPWp3VVXL11VoHMNEV/+U4dOanBQHw0O6qMhTYJ1IzxCmxdvkCQd23dUEzuO0d8b9qZOJe/S7XmwZyLz6GvOebSXcx6t45xHr1y8otnDZmn+x/OipT916KQGBPXWgKDeGtikr26ER2jj4vUpXZ17Vi6wvPIXzK8uT3XU9IHT1HF05zjTtRzUWvNn/ayutTrq6qUreto5Z+xcs0O9G/RQn0Y9NTV4srqM6S5J8s3rq8Ztmqpf497qWa+bbF5eqtH0qVSr190qH1hB+QrmV6dE5s5Wg1rrl1k/q7Nz7qybyNwZGRmpT0d9om5Pd1b/Z4MV1LKxChQtkOL1uRfGZvT8iDaa1XqMxtULVtlnqsVaWz9RO0C5C/nrvdq99f3gj9VsdDtJjrX1xKBBmhg0SJOaDNaN6ze027m2fqzqkypRr7zebzRA4+v306qPF6R63e4FY4TD/R5zXLl4RZ8Pm6UFMdpBklb9b7neazUiJYufbFoMa6edq7ap/9M9NLhhH508cDzJeduM7qhPBk1X31pd5V8on0rXLhv13PoFa6LOT3t6UIix2dRixBua2Hq0htTrpcrP1FD+GGvr0rUd5+sG1u6m2YOnq8XoO+cs/vx+pSbEcZ76iaolVbZeJQ1t1Edv1u+lRR975sVaKbWWum30K29pcFCfqKAQSVrw0TwNbNhbg4P6aNvvm/VCz5dTroIA/hOSFBhijHnYGPOzMWa/MeagMeYDY0x6Y0xtY8wlY8w2Y8zfxpjxLnlaG2Omuvz9ujFmpzFmjzFmhzFmljEmh/O5lcaYCs5/HzHG/OCS70VjzOxEytfIGLPZGPOXazmMMcONMcHGmGnGmO3GmL3GmHDnv7cbY/obY+a6vI6Ps36F4nmf2caYa8aYbC6PfWCMsYwxuVwee9752BMujxV0ee+9xpg5xph0zudqG2MWuKQdZYxZbIzJ4Gybf1zK/L0xZojL35Eu/74Tlh293MONMcEudTjs/Az2OcvxUFz5gJRQvl4l/fnDSknSwW37lMUni3LkyRkr3ZPVSmnjwnWSpNU/rFD5+pUSzP9YQBGdOXJK546dUeTNW1o//0+Vr+fIk69w/qgTUbtX71DFRlVivV+1Z2pq3S9/Jnd1kySl2kSS/tm4V1cuxr0TyOtD2+rbd7+QZbl/C7KEPr/bysWoZ2afLMqeyGcvSa8Nbau5MepZ6qkAHfv7Xx3964gkx0GqZbeneD3vRqGAIjr372mdP3ZWkTdvadP8NQqoXyFamoD6FbX+x1WSpEPb9itztizKnjuHJCni2nVJkpe3l7y8vaLqv3f1Ttkj7VF5cvr7pVKNki6l+sN1lyvaM2TOKLn0ifL1K+ns0TM6vs8zT+THZCtQRPaQ07IunJEib+nWjj/lXbxitDTeATV1a88GWZfOS5Ksq2F3nrzh6B/y8pJsaXcDuQoBpZTdJ1viCR8g7phH677eQPM//Em3bjiucAkLuZTCtUy6RwKK6Py/pxV67Kwib0Zq2/y1KhljrCxZv4I2//iHJOnfbQeUKVtmZXOOlbcVrV5KIf+e0YUTju9LhMt4kT5zBnnAVBmn8vUqabXz8zzgHAvj6g8lqpXShoVrJUl//LBCFepXTjS/l5eX0mdML5uXTekzpdeFM46r2PIVfkh/bdgjSdq5eocqNaqaklW8a5XrV9HyH5ZLkv7Z9o+y+GRRzjjapHS10vpzoWPt9/v3v6tqgzvrwyZtmmrtb2t0MUZf9/K+0yYZMmVQ6JmQFKzJ/alSv3KS22GNSztUaXDn82zSponW/rZWl0IupkqZU8J/eT0VU3J8N+Jz3dlO3t7eznZKxoInsyr1q+j3H36XlPR2WPb9MlVtkPhY5+fvp4pPV9Tibxcnb6GTiWPMXyEp6XPG6lhzRsL5S1YvpTNHT+v8CUdQ/skDx3Xq0MkUq9P9qlivkv5wzoP7E1hXlahWSuudbbLqhxWq6GyTsJBLOrjzgCITuMigVPXS0drEE1WqX0UrnOPDvgS+F6WqlY7aPWrF97+rsnN8uD0GSFLGzBmiHWd5edtizJ2hKVmV+1KpfuUktYPr3Lk8xtzZuE0TrYsxd144eyFq55Hwq+E6fuCYfD103ngkoIhCXNbW2+evU4kY82aJ+uW1+cfVkqSj2w4oY5xr65LR1tbVXqunFdN/UaTzeOJKSJgeBIwRDvd7zBEWckmH4mmHvzfu1ZWLV1Ku8MkkU9ZMerzyk1GBG5E3b+la2DXleSSv+n/+lkYuGKe3/jdK+R6L/TNLjjw5lSlrpqjdRf78YWVU2zxoCgcU0dl/T0edN9g4/0+VrR/9XFTZ+hW1Np619b6Ne3XlUuzPO/C1Blo4/c45h8seOkakxloqpvBo5zKjz7EAcC8SDQwxxhhJP0qaZ1lWUUnFJGWVNNqZZLVlWWUllZXUxBhTPY7XaCipt6RGlmWVkFRO0lpJeeN52wrGmBJJqYAxpqSkqZJetyyruKSSkqLt32RZVlfLsgIkBUk6aFlWgPPvcZIeNsbUdSYdIelTy7IOJ/CWByQ963xvm6RASSdipGku6U9Jr8R4/KDzfUtJeljS/8V4XsaYIZKqS3rOsqwI58Ov3S6zZVkvWpY12qUO4S7PTU6g3K76WZZVRtLjkrZJWmGMSZ/EvMB9yenvq5CT56P+Dj0dopx5faOlyZozm66FXY062Rp6KiTqZGt8+XP6+yn01J2T8448jtc9tu+oytVzLFIrN64m33xRcVxRKjetrnU/uycwJKXaJCHl6lbUhdMhUYER7pbQ53cnja9CY9TTN5HPvmw89fQvlF+WZanfnLc08tfxUbvIeJIceX0VevJOvS6cClWOvNFPHuWMmeZ0iHI4625sNg1dOE7vb/lEf/25U4e3H4j1HtVfCtQuD9whI6X6gyS92O9VTVo3U9Wee0o/TPhWkpQhUwY17vy8fpr0XUpVKdkZH9+ogA9JssJCZbJH7x+2XPmlTFmU6Y23lanbWHmXdbmy3diUqft4ZRnyqSIP7JD92P7UKjrukzvmUf9C+fV4peIaPu89DZk7UoVLF0mx+t2t7Hl9ddFlHLx4KlTZY7SHT8w0p0OVPcaYUrZpVW37ZW20xxoFv6y31k5TuWdraNEEzxwffOP4PH1j1D9bzmy66tIfQk6FyNdZ//jyXzgTqgUz52nquo81fdNnunb5mnat3i5JOr7vaFTQUJXG1eQXx7rKnfz8/XT+1J0T6yGnz8svxo8vPjl9orXJ+VN30vjl9VPVBlX125e/RcsTciZEP838UZ+tn60vNn+pa2FXtW21582htzna4c5nG3I6JM52uBKtb9xpB19nOyyK0Q6SJMvSiC9HaOKvk9Tg1QYpV4lk8F9eT8V0v98NSXqi3BOasmiKhn/+th4p9kjU4zabTZN/m6Ivt32l7X9u177t/6Rwbe5dLv9cOufSDudPn1cu/+jjWFLaYeqiqRrx+Yho7dBxeEd9+s6nsntYwPltOf39ovX1uNYQseeM8y5riMTzV32mptb9sjqlqpDsYq6LQuKZR2Ouq3z9Ez7edlXtmRpa4+Ft4ufvp5AYc0bMwIVsOX10NeyKy/ci+rxSuUEVTVk+XUNmD9PUfh9IkkLPhOrnmT9p5vpP9enmOboadlU7HqC583wcc2e2GONDyKnzUW3lm9dPVeKbO53yPJxHhUsU1r5tnjlOZs+bM8baOkTZ8+aMkSb62vpSHGvrgKbVtN1lbZ2rsL8KVXpCPeaNVOe5Q1WgdOEUqkHyYoxwuN9jjrQg9yN5dTkkTB3Gd9OohePVfkwXZciUQe3e66zPh83SW0366evRn8e5o2fOvL4KPR3/eapKjarqnUUT1GN6P/nm88ygsdsc62aXvnAqVDljrK1zxEhz4XRIokHU/oXzqVil4npz3rsaMHeECpV+LHkLnkxSci1lydLAL4dp9ILxqtO8XrTX/L9+r2nKuo9V/bla+t+E6LvVAcDdSsqOIXUkXbcs6zNJsiwrUo4gj7aSMt9OZFlWuKTtkuLafWKIpGDLsk7cfg3Lsj61LCu+VfB4SYOTWIf+kkZblvW387VvWZb1YVIyWo7LfTpLmuTcseRpOYJFEvKNpNv7NdWWtEZS1I0kjTFZ5QjsaKfYgSG33zdS0kbFaCtjTF85gleaOtszRVkOEyWdltQo5vPGmA7OnVg2z5w5M6WLg/8IR6xZdDF3rIgrze1o2Pjyx5FDcr7sx/2mqV7LRhq5YJwyZskU7d6vkvRYQFHdCI/Q8X1Hk1SH5JZSbRKf9BnT65luzfS980dxTxDX5xezCnfz2VuWo57PdmsW9eO/Ky9vLz1esbim95ykkc0Gq3zDynqyeql7K3wKiesjj6NR4k1i2e0aEdRP/at2VMEyRZS/WPStaoO6viB7pF0b5nneCYiU6A+3fT/ua/Wq2kFr5/2heq0cU98LfV7Rolnzo64KfjDEPyZEsXnJ66HHFD77HYV/OlLp67wkkyufM61d4VOCdfW9DrI9XFS2vJ65lTFic8c8avP2UpbsWTX8uYH65p3P1e3Dvndb7BQTd1VjtkccGV2vZE3npRJ1y2v7wujbN/82fq5GVuuqrT//qRqtPPPH77g/z1iJ4k0TX/4sPllUoX4l9ajRUV0qtVWGTBlV43lHcNlH/aaofssgjV7wvjJlyaRbN2/edz2Sk4mjN8duk9j5bqd5Y3gHzX73s1g/7GbJnlWV61VRu+pt1bJiC2XInFG1nw9MplKnhCSsDxP4/rwx/A3Nfnd2nD9w92/WX70a99LwlsPUuGUTlaiUpGs63OK/vJ6K6X6/Gwd2H1Dbqm3UvWF3LZg9X29+/GZUGrvdrh6Nuqt15VYqVqaYHi32aDKWPOUl5bshl3ZoXbW1ujXspl9m/6K3Pn5LklTp6Uq6eP6iDuyKHTzkKe79+2DF91SM+dRb5etW1Ppf18aR0DPd7zyaGEebVNL6X9fcQ+ncKynrKdc0GxavV/c6nfVe+9FqHvy6JClL9iyqVK+yOlVvr3YVWylj5oyq9XztFCz1/Yl7nEx6O7Qf/oY+j2fulKSMmTNqwEeDNevtj6NdAe5RktDfEzseub223rFww53HvLyUySeLJj/3lha885VaTOuZfGVOQYwRDindDg8CLy8vFSxZWL9/uVhvBgUr4tp1vRj8qoqWf1w9PgzW6IXvq+07neLc/SGh78y2ZZvUq3pHDW7YR7v/3KGOE+LcEN5z3OP5iMR2q7Z5eSmzTxaNem6QvntnjjpP85xzDq5Sci01/IVBGtI4WGNajVS9lo30RKUno5J8N+4rda/6htbMW6X6rYLutfgAIElKyt7hJSRtcX3AsqwwY8xRSVGXCxpjckoqKumPeF5jaxyPx+c7SV2MMUm5HLGkpPfv4rWjsSxrpzFmsaTf5dil40YiWfZLetZZ3+aSvlT0oIrnJC2yLGufMSbUGFPOsqxodTfGZJRUWZLrKri6HDt4lLcsK+Z+Wl8ZY24fMSy1LKufktdWSU9IinbzNsuyZkq6HRGShpZySG11WzZU4CuOSNdDOw/IL/+dK7J8/f108eyFaOkvh4Yps08W2bxsskfa5ZvPL2r78tBTIXHm907vHS2q2jXPqYMnNKaF436V/oXyKaBO+WjvV6VpjVS/jUxqtEl88jzqr9wF8uqd3yY40ufz06hfx2vYswN06dzF5KriXQk9HRLr87sYY4vZ0FMh8o1RzwvxfPYXz4RG1XO0Sz1H/jpew58doNBT5/X3+j26csFxm50dK7aqYMnC2rtmV0pW865cOB0q3/x36pUzn68ung2NkSYkehp/P12K0W7hYde0b/0elawVoJPO26RUbVZLpZ8urwmvvp2CNbh3KdEfYlr782oFfzZEP06cq8cCiqpio6p6ZVBLZfbJIsuy60bEDS37PP4rvdzNCguRyX6n/sbHV1ZY9Hpal0IUeTVMuhkh3YxQ5OG9svkXVOT5U3cSXb+myMO75VWsrOxnHozb6PwXuXsevXAqRJsXOYImDu04IMtuKZuvjy6Hun9714unQ5XDZRzMkc9XYTHa41LMNP6+unTmTponagfoxO4junI+7lvkbP15jdp/OkCLJ36fzKW/N/VaNlKdV+pLkg7t3B/r87wQY664HBqmLC79wc/lsw2Joz9cOBuqkjXK6Oyxs1Gf8aZF61Ss/BP686dVOnnwhN5tMVySYzeZmOsqd2jcsrEaNG8oSdq/c59y5csd9Zyff65Yt3wJi9EmufLdSVOkVBH1nzpAkuTj66MKgRUUeStSXum8debYGYU522TdorUqXr64Vv60IjWqmCRBLRurQXNHENP+nfuVy2U3Fz9/v1jb94eFhilrtL6RKypN0VJF1G9qf0mOdigfWEH2W5Fav2R9VJpLIZe0bvE6FQsopj0b96RGFe/af3k9JSXvd8P1R8zNKzar86gu8snpo7ALd+aCq2FXtWv9TpWrXV7/7vs3Jat2V5q0bBLtu5HbpR1y+edSSBLaISSedug6qqt8cvroyQpPqkq9KqoYWFHpMqRT5myZFTwpWON7jZc71WvZKNoawrWv314/u4o9Z+SKWks71t/x5w+oXU6Hdx9SWDzzqaeo37KRnnbOowdjzKN+8cyj8a2rElPW2SaXPLBNGrUMUj3n9+LAzv3RdgDz849dR8f3IqvL9yL2vCJJezfukf8j+ZQtp49KVSsVbe5cv2itHi9fXKt+WplyFbtLQS0bR2sH17kzVzxzZ8zvyO22KlKqiIJjzJ2RtyK1Ycl6eXl7aeBHg7Xqp5Vav2hdKtXu7sVaN+fzi7W2vng6JFqa7P6+Couxtj6++3C0tfXF06HavXijJOnYjoOy2y1l8c2mq6Fx3/rYnRgjHJLzmCMtCD0dotBTITq43bHb6saF69Ss7yu6FnZNQ4KiBzEYm02jFjiuPd66bJN+/3JxtF2YHOepHN8Z19vorPhmmV4Z2CKlq3JfHOtml74Q79r6Tpqc/nGfl4uZZ8tiRzDZYQ8755Baa6nb53XCQi5p8+INeiygqP7euDfaa6/9ebX6ffamfpjoORd7AnjwJGXHEKO4gwJuP17TGLNTjl0nFliWdTrBFzOmlDFmuzHmoDHm5XiSRcqxc8egJJQvOUyTdMKyrKSe1ftRjt1AKkuKeWlQc0m3R+ZvnX/f9pgxZrukEElHLcva6fLcATnatH4c7+d6K5nkDgqR4r4eBkg2y+Ys0pCgvhoS1FdblmxUjWa1JUmPlS2ma5evxRnEsHfdblUKctyntWazQG1dukmSY0EdV/5DOw7Iv1A+5S6QR17pvFWlaY2oPD5+2SU5Ipaf7f6Sfv/qzj2fjTGq3LhaqgeGpEabxOf4P0fVtXwb9a7RSb1rdFLoqRC92TjYbUEhkhL8/G6Lq56XEvjsb9ezT41O6uOs51vOeu5ctV0FiheMutfxE5Wf1In9x91Q8/gd2XFAeQrmU66HHfWq2LS6dizdHC3NjqWbVeUFxxXchcsWVfjla7p07qKy+vook49jU690GdKrePXSOn3QcdezErUC1LDTc5rafoxuXE8sFtI9UqI/SFLegvmi8perV1EnnW0y6qU3o/rJ4k8XaP60Hz06KESS7McPyJYrn0zOPJKXt7zL1FDkX9H7x629G2UrWFyy2aR06WUrUFTWueNSFh8po3PTN+/08n6stOznYt4VD57E3fPo5iUb9GQ1x65K/oXyyTudt0ecoJEcJ5ZzF/SX78O55ZXOS2WbVtPupdFi2rV76RZVeOEpSdKjZYvo+uVruuwy55V7prq2zo9+lV6ugv5R/y5Rt7zOHjyZcpW4S0vn/KZBQb01KKi3Ni/ZoJrOz7NI2WK6dvlqnP1hz7pdqhxUTZL0VLNAbVnqODG/ddnGOPOfP3lORcsWU/qMjrtNlqxeWicOOOZJ13XV8zHWVe7y65xf1aNRd/Vo1F3rFq9XnWZ1JEmPl31c1y5fjXWyTpJ2rdulGkE1JElPv/i01i9xnIhsX6Od2lVvq3bV22rNwjWa/uaHWr9kvc6dOKfHyz2uDBkzSJLKVC+jYwc8K6Bu4Zxf1bNRD/Vs1EPrF6+L0Q7X4myHnet2qbpLO2xY4ggCa1+jvdpXb6f21dtp7cI1mv7mdK1fsl4ZMmVQpiyZJDluxVa2Zln9+4/nBADE9F9eT0nJ+93IkfvOFbDFyhSTsRmFXQiTj6+PsvhkkSSlz5BeATUCdPygZ303FsxZoO6Nuqt7o+5at3idnm72tCRHO1yNpx12rtsZ1Q51X6yr9c7vRs542mH2mNlqWbml2lRvozHdxmjn2p1uDwqRHHPG4KA+GhzUxzlnOHY6KlK2mMITWEPcnjNqNgvUZuecsWXZpgTzV3umxgNxG5klc37TgKDeGhDUW5uWbNBTznmwaALz6N51u1TF2Sa1XNokMdWfqam1v8R1/Zz7/TZnofo06qk+jXpqw+L1CnSOD8USmDN2r9upakGOO4gHvvi0NjrHB/9H7xxnFS75mLzTe+vyhTCdO3FOxco9ofTOubN09TI67oFzZ+9GPdTbOXe6tsPVeNphl8vcWcdl7uxQo706VG+nDs6586M3p0c9131cTx07cEy/zJqXOhW7R8d2HFQul7V1QNOq2hNjbb136VZVeKGmJOmRONbWAc9U0/b50XcO2rNks4pUdewwlquQv7zTeXtkUIjEGHFbch5zpAWXzl1U6Knzylc4vySpRPXSOrzzoM4eOxN13C1JjxQvKMtujzp+/2HCt7p49oKuX72ux8oWkyTVaFY7qm1cdxgpX6+iTh7w7HMzh2OsrSs1raFtMdbW25ZuUrU41tYJ2bpko4pXdZxzyOth5xxSYy2VIVMGZcySUZLjGKvUUwE69o9jZ3P/WOcyPev8NYAHT1J2DNkjqZnrA8YYH0kFJB2UtNqyrCbGmGKS/jTG/GRZ1vY4XqOcpBWWZe2SFGCMmSopUwLv+4UcgSGJXXq0R1J5STuSUJf42J3/JdW3cuyy8bllWfbb22MZY/zkuPVOSWOMJclLkmWM6e/Md9CyrABjTD5JK40xz1iW9YvzuTOSXpP0uzEm5C6CVJJDWTl2TAFS3PblW1QmsJze/+ND3QiP0MzgqVHPBc8eoln9P9TFsxf07btfqNvUPnop+FUd2XNYK+cuSzC/PdKuz4fOUv85Q2XzsmnVd7/rxH7n1XzP1FDdlo6NfTYvWq8/vlse9Z5PVH5SoadCdO7YmdRqglhSqk0kqevk3ipetaSy5symyes/1g8Tv9WquZ73dbdH2jVn6Cz1c35+fzg/vzqvOWLlln+1RDuWb1FAYDmNd9bzY5fPPq68CbkWdlW/zfpFb88fK1nSjhVbtGP5lgTzpDZ7pF1fD/1EveYMkfGyac13K3Ry/3HVes0Rpb7qq6XatWKrSgWW1ehVU3Qj/IZm95smScqeJ4favt9NNptNxma0+dd12rncsXnVq2+3k3d6b/X50rHt9aFt+/TlkI/dU8l4pFR/eHng68pX+CHZ7XaFnDinzwZ/5LY63je7XRG/zFKmtm9Jxqabm5fLfvaYvCs52ujWxiWyzp1Q5L7tytxjgizL0q3Ny2Q/c0w2/0eV4aVukvGSjNGtXWsV+bdn9f/k0m/Ye9q0bacuXgzT08+9ri7tWqhZU8+8JUhSuWMeXfXdcnUY11XvLpmkyJu39FHfyalf8XjYI+36cehn6jBnsGxeNm38boXO7D+uqq/VlSSt+2qZ/lqxTcUDAzR41Qe6GR6hb/rNiMqfLmN6FatRSv8bHH0cbDKguXIXzi/LbteFE+f1/ZBZqVqvpNq2fIsCAstr0h8zFBEeoY+C73w2/We/pY/7T9WFsxf0zbtz1H1qX/1f8Gs6sueQVsxdmmD+g9v3a8PCtXrn1wmyR0bqyJ7D+v1rRwBItWdqqr5zXbVx0Xqt/M6z1hWbl29ShcAK+nj1LEWER2hS8MSo54bPHq7JAyYr9EyoPnv3Mw2Y2l+v92uhQ3sOacnchANc9m3/R2sWrtGkhR/IHhmpg3sOadHXnhtEuHn5ZlUIrKCZqz9WRHiEPgieFPXcsNnDNcXZDrPf/Uz9pw7Q6/1ed7bDkgRfN0fuHBoy03ELES9vm1bNW6Wtq+5mc9DU9V9eT8V0v9+NGkHV1ahFkOy3IhVx/YbGdhsrSfLN46veE/rI5mWTzWa0esGf2vT7pjjL4Ak2Ld+kioEV9cnqTxQRHqGJLu3w9uy39cGAD1zaYYBa9mupg3sOarGzHaoHVVfjFo0VeStSN67f0JhuY9xVlbu23TnmT/xjunPMnxL1XP/Zb2pm/2m66DJnvBT8qv6NsYaIL3/6jOlVsmaAZg2eEe09KzSorFZvt5ePb3b1/+xN/bv3sN5rOSJ1KpwE25ZvUdnA8vrgjxm6ER6h6S7z6MDZb+kj5zz61btz1HNqX73snEeXO+fR7Llz6N3545Upa2ZZdktBbZuqb93uCr8SrvQZ06tUzTKaOXi6u6qXZFuWb1b5wAqavnqmIsIjNCX4g6jn3pw9TNMGTNGFM6Ga8+5s9Z3aX6/2e12H9xzSMuecUTWommo3q6PIm7d04/oNvd/VMT7s375P6xau0fsLJ8keGekYU75e5JY6JsUW59w5wzl3TnGZO9+aPVzTnOPk5+9+puCpA/Sac+5cmsjcWbzikwpsVkdH/jqsib85+tiXY+doy4rNCeZzB3ukXT8Nna035gyS8bJp03cr41xbPxEYoIGrJulmeITm9rtzXH17bf3D4Ohr543frdD/je2k4MVjdevmLX3b1/O/FxJjxG33e8yRPXcOjXZph0Ztm6qfsx26T+6j4lVLKltOH01dP0vfT/w2at7xNJ8Pm6XOH/SSdzpvnT16RjODpypL9ixqM6qjnu3+krzTeWndL3/q6F9HYuX9bMhH6vB+d6XPmF47Vm7VjhWONWX91kEqV6+iIm/ZdfXS5WhzqyeyR9r11dBZ6jvnLdm8bFr93XKd3H9MtZ3n61Z+tUQ7V2xV6cByGrNqmm6ER+gT59pakjpO7q0nqpRQ1pzZ9P66mZo3ca5Wf/e7Vn+3XO3GdtHIxRMVefOWZvX1zHZIqbVU9lw51HumY9dKL28vrfl5tXau2iZJemVgC+Ur/JAsu13nT5zTJzHWWgBwt0xi9/cyjqiHTZImW5Y1xxjjJWmGpDBJ8yUFW5bVxJm2t6RKlmU1N8a0llTBsqxuxpggSSMlPWtZ1nFn2k/kCCqZbYxZ6XydzcaYI858540xXSQNlLTcsqzW8ZSvtBw7eAQ5b99ik9TLsqwJxpjhkq5YljXembagHLualIzxGnE+Hsd7zXam+94Y01HSMsuyDt4usxwBNOUsy+rokmeVpDclHXN9D2PM85L6W5ZV1RhT+3Y7GmMqSponqbFlWdtd2yaeMl2xLCtrIuWOaocYdTCSujv/K5HIbXS4lQyivP7oC+4uAjwIWw45ZDRe7i6Cx7huRbq7CB5h+qt8OyQpQ99x7i6CR2hTPtjdRfAIeUx6dxfBI5yyrru7CB7hsnXT3UXwGIYVlSTJ35bQtSP/Hafs19xdBI9g5zSEJCmHyeDuIniESPqDJOkGx1qSGB9cFbVlc3cRPMIxKzzxRP8BSdke/r/Ai5aQJKUzHGNIUoR1N9eEp21f//sTneIBdrlTQxZAD5BsMxZ55Pct0RnSckSOPC/pJWPMfkn7JF2XNDiO5DMkPWWMKRTjNRZKmizpN2PMXmPMWjluF5PYvsOfKJFdTZy3Y+kl6RtjzF+SdkvKl1Ce5GBZ1keWZR2M8XBzST/FeOwHSa/G8RLzJGU2xtSM8bqbJLWR9Isx5jHnw185b7+z3RiTHCGz44wxO+T4LCtKCkwkKAQAAAAAAAAAAAAAADyAEt0xBHCioyAKO4bAlUeGPboBO4bcwY4hDuwY4sCOIQ7sGOLAjiEO7BjiwI4hd7BjiAM7hjiwY4gDOwI4sGOIAzuGOLBjiAPjwx3sGOLAjiEO7JPhwI4hDuwY4sCOIXewY8iDjR1DHiwP7I4hAAAAAAAAAAAAAAAAeDAleJsWT2KMaSOpZ4yH11iW1TUF3muapOoxHv7AsqzPkvu9kpMxZoikl2I8/D/Lska7ozwAAAAAAAAAAAAAAMC9HpjAEGdQRqoEZqREsElqcAaAEAQCAAAAAAAAAAAAAAAkcSsZAAAAAAAAAAAAAACANIvAEAAAAAAAAAAAAAAAgDTqgbmVDAAAAAAAAAAAAAAA/yWWZbm7CEgD2DEEAAAAAAAAAAAAAAAgjSIwBAAAAAAAAAAAAAAAII0iMAQAAAAAAAAAAAAAACCNIjAEAAAAAAAAAAAAAAAgjSIwBAAAAAAAAAAAAAAAII0iMAQAAAAAAAAAAAAAACCNIjAEAAAAAAAAAAAAAAAgjSIwBAAAAAAAAAAAAAAAII3ydncBAAAAAAAAAAAAAABAHOyWu0uANIAdQwAAAAAAAAAAAAAAANIoAkMAAAAAAAAAAAAAAADSKAJDAAAAAAAAAAAAAAAA0igCQwAAAAAAAAAAAAAAANIoAkMAAAAAAAAAAAAAAADSKAJDAAAAAAAAAAAAAAAA0igCQwAAAAAAAAAAAAAAANIob3cXAAAAAAAAAAAAAAAAxMFuubsESAPYMQQAAAAAAAAAAAAAACCNIjAEAAAAAAAAAAAAAAAgjSIwBAAAAAAAAAAAAAAAII0iMAQAAAAAAAAAAAAAACCNIjAEAAAAAAAAAAAAAAAgjSIwBAAAAAAAAAAAAAAAII0iMAQAAAAAAAAAAAAAACCNIjAEAAAAAAAAAAAAAAAgjfJ2dwEAAAAAAAAAAAAAAEBslt1ydxGQBrBjCAAAAAAAAAAAAAAAQBrFjiEAgPsSKSJVJekRK727iwAPE/j5MXcXwSM8/nWwu4vgET7bMt7dRfAI9QM6ursIHiGLjTlDkoyMu4vgMfxtmdxdBI/wb+RldxfBI2S3ZXB3EQB4qAK2zO4ugkc4Z0W4uwgeI1Q33V0Ej5Ce618lcY4O0V22GB8kKSM/gwJAFFZMAAAAAAAAAAAAAAAAaRSBIQAAAAAAAAAAAAAAAGkUgSEAAAAAAAAAAAAAAABpFIEhAAAAAAAAAAAAAAAAaRSBIQAAAAAAAAAAAAAAAGmUt7sLAAAAAAAAAAAAAAAA4mC33F0CpAHsGAIAAAAAAAAAAAAAAJBGERgCAAAAAAAAAAAAAACQRhEYAgAAAAAAAAAAAAAAkEYRGAIAAAAAAAAAAAAAAJBGERgCAAAAAAAAAAAAAACQRhEYAgAAAAAAAAAAAAAAkEYRGAIAAAAAAAAAAAAAAJBGERgCAAAAAAAAAAAAAACQRnm7uwAAAAAAAAAAAAAAACAOdncXAGkBO4YAAAAAAAAAAAAAAACkUQSGAAAAAAAAAAAAAAAApFEEhgAAAAAAAAAAAAAAAKRRBIYAAAAAAAAAAAAAAACkUQSGAAAAAAAAAAAAAAAApFEEhgAAAAAAAAAAAAAAAKRRBIYAAAAAAAAAAAAAAACkUd7uLgAAAAAAAAAAAAAAAIjNslvuLgLSAHYMAQAAAAAAAAAAAAAASKMIDAEAAAAAAAAAAAAAAEijCAwBAAAAAAAAAAAAAABIowgMAQAAAAAAAAAAAAAASKMIDAEAAAAAAAAAAAAAAEijCAwBAAAAAAAAAAAAAABIowgMAQAAAAAAAAAAAAAASKMIDAEAAAAAAAAAAAAAAEijvN1dAAAAAAAAAAAAAAAAEAe75e4SIA1gxxAAAAAAAAAAAAAAAIA0isAQAAAAAAAAAAAAAACANIrAEAAAAAAAAAAAAAAAgDTK290FAPDf1mJ4OwUEllNEeIRmBk/Vkd2HYqXJXSCPuk7po6w5surI7sOa3vsDRd68lWD+N8Z1VUCdCgoLuaRB9XtFvValoKp6offLyl/kYQ17ZoAO7zqYKvVMSOlaZdViWFvZvGxa+e0yzZ/+U6w08dUzvryJ1dMvfy6NWfaBfpz0nRbO/DnlK5lELYe3U0Bged0Ij9CM4Cnx9ofuU/oqa46sOrz7kD506Q/x5f/gz48UfjVc9ki77JGRerNpP0nSI8ULqt07nZQhc0adP35W03pOVPiV8NSr8F14rFZpNRjWQsbLpm3frtTa6fOjPe/3WD49M76j/EsU1Irx32n9zIWSJJ98vnp2YmdlzZ1dlt3S1q+Xa+Nni91RhWRDW9zRd2QPVa9TRdfDI/R273f1z659sdK81OYFNW//ogoUelh1SzbVpdBLkqSnGtRQp37tZFl23boVqQnDpmjHxl2pXYW7klJzRkLjcL3WQarfspEiIyO1ffkWffvuF6lT2WT25jsT9MeajfLNmUPzvpzh7uIku+4juqhynUq6Hh6hMb3Haf/uA7HS+Bfw19APBytbDh/t37Vf7/Qco1s3bylLtswaPHmg8j6UR15eXpr70fda9J1jbHix/Qtq3LyRLMvSob+PaEzfcboZcTO1q5dkHd7uqAqBFRQRHqFJfSfq4O7Y65y8BfKq/9QBypYjqw7sPqgJvd7XrZu3VKpKKb056y2dOXZGkrR20Vp9+8E3ypUvl/pM7KucuXPKbtm1+OtF+uXTX1K7anelw9sdVN7ZDh/0nRRvO/Sb2l/ZcmTTwd0HNKHXBN1yjhWSVLR0UY37ebzGdh2rtQvXSJJmrfkkaj0RGRmpPk16p1qd7laJWgF6ZWgb2bxsWj33dy2aPi9WmleGtVGpwHK6ER6hz4Kn6eiew/LOkE79546QdwZveXl5actv6/XLxO8kSc/2eVkB9SrKsiyFnb+kz4Kn6dLZC6lcs3vT5e3OqlinoiLCIzS+z/s6EOcYkVeDpw1SthzZtH/3AY3tOU63bt7SSx1fVJ3nAyVJXt5eKlCkgP4v4GVlzJRR/Sb1k2/unLLbLS38eqHmfeo56+q4tBn+hsoFlldEeISmBX+gw3HMo3kK5FGvKf2i1tpTek/UrZu3VOO5Wnqu0wuSpOvXruvjIdP1719HJEmdx3VX+ToVdCnkkvrW75GaVbon99MO+R97SF3H91ChEo/pm/Ffav7MeVF5Grd7Rk+/Uk+WZeno3//qw36TPW7OSO3jLUmq3zpI9VsGyR4ZqW3Lt+ibd+ekTmWTqPXw9irr7A/TgyfH2R9yF8ijnlOCo9pkau9JinT2h87ju6tQicf07fgvtSDGsbWx2fTugvEKPR2isW1Hp1aV7lrxWmX0wtDWsnnZtG7uci2bHnssazastZ4MLKsb4RH6Kni6ju85LEka9ucURVy5LrvdLvutSI1/ZrAk6aEnH9XLo9+Qd4Z0st+K1HdvfaKjO9x//iUxrYa3j+rj04Mnx/sd6TElWFlyZNWR3Yc0zaU/dHT2h7njv9Svzv7gmy+XukzsqRy5c8iyW/r96yVa9NmC1K5akpWsFaBXh7aRca4hFsaxhnh1WFuVCiyrG+E39EnwVB3dc1g58/mp/YTuyu6s56pvlmrZZ45j8ef7vOJcQ9gVdj5MnwZP1UUPXEOUinFcuCCe83NlXI4p/3X2kcTyBnV4Vs2HtFLngFa6cuGyStYoo/8b+Lq803nr1s1b+vadz7V37e5UqWdSpdScITnGx9ELxin0dKjGO8fH7lP7Kl/hhyRJWXyy6GrYVQ0O6pMKNb0jJc7RZsmeVd2m9VXuh3Pr3PFzmtJlvK6FXVXWHFnVY0Y/FS5dRH98v0Jzhs6Keg+vdN5qNaK9ilcpKctu1//Gf61Nv61PnUZIgrbD31DZwAq6ER6hqcGT4llL5VXvKcHKmiObDu0+GLWWqvlcLT3XqZkk6fq1cM10WVNm9smizmO66ZFij8qSpQ/7Tda+rf+kZtXiZWw2jVwwVhdOh+r9tu9Ee67ac0+pSafnJDnWybOHzNRRZ52SqmmXF1T75adlj7RrzvBPtOuP7ZKkId+OUI48OXXj+g1J0pgWIxQWcul+qwPgP4wdQwC4TZnAcvIvlE99a3XVJ4NmqPWoDnGme2VgCy36ZL6Ca3fT1UtXVPvlpxPN/8f/Vmhcq5GxXuv4vqP6oONY/bNhb8pU6i4Zm02tRr6hsa1GqX/dnqryTE3lL/pwtDTx1TOhvInV87WhbbRj5baUrdxdCggsJ/9C+dWnVhfNGjRdbUd1jDNd84Et9dsn89WndlddvXRVgc7+kFj+0a+8pcFBfaKdpHxjTBd9894XGtiglzYt3qAmHZ9LsfrdD2Mzajiytb5uNVbT6/ZXyWeqKlfRh6KlCb94VYuGzdH6j3+N9rg90q6lo77S9Kf769PnhqlCy3qx8j5IaIs7qtWpokcKPawXqr+qd/qP08B34z5hsmPTLnV9uY9OHjsV7fFNq7fo1bpt9Fq9dhrZ5z29Ob5/ahT7nqXUnJHQWFq8akmVr1dRgxr21sB6vbRwpmf/GJ6Q54LqacaEUe4uRoqoXKeSHir0kF6v0VrvD5ik3u/G/aNkx8Ht9b+Pf1SLmq11+dIVBb3SUJL0XKtn9e/+o2pfv5N6vRSszkM7yDudt3L5++mFts+pY+Oualu3g7y8bKrzTGBqVu2uVAisoPwF86vDU29o6sAp6jK6a5zpWg9qo59nzVOHWh109dIV1Xu5ftRzezbtUY9G3dWjUXd9+8E3kqTIyEh9MmqWOj/dScHP9lXjlk1UoGiBVKnTvSjvbIeOT3XQtIFT1Xl0lzjTtR7UWj/P+lkda3XQlUtXVe/lelHP2Ww2tRrUWttWxV4rDXl5sHo26uHRQSHGZtOrI9rpg9ajNbReb1V6prryFYm+vixZu6zyFMqnIbW764vBH+m10W9Ikm5F3NT7r76tEY36aURQP5WoFaDCZYtKkhbP/EVvNwrWiKB+2rl8i5r2fDHV63YvKgZW1EOF8qtNzbaaNOAD9XinW5zp2g1qpx9n/aQ2T7XTlYtX1PCVBpKk/330vTo37KrODbvq0/c+0671u3T54hVFRto1c+THal+ng3o+20vPtGqqR4o+kppVuytlA8srX6F86l6rkz4aNE1vjOocZ7rXBrbSgk9+UY/anXXl0hXVebmuJOnssTMa9n+DFdywp76fPFcd370zxqz83+8a3ertVKnH/brfdrhy8Yo+Hfax5n88L1p637y+CmrTRAOb9FXf+j1k87KpetOaKV2du+KO460nq5ZUhXqVNLBhL/Wv1zPqh3JPERBYXv6F8qlnrc76eNCHajeqU5zpXhvYSgs/+UW9anfR1Rj9YfawWbH6w21BbZvoxIHjKVX8ZGFsRi+NaKsZrd/VO/X6qPwz1eVfJPox0pO1A5S7kL9G1u6puYM/1v+Nbhft+SnNR2hs0ICooBBJenbga/rtg+81NmiAFk74Ts8Oei1V6nM/bveH3on0h1ed/aGPsz8EuvSHz4fN0oIY/cEeGakvR32m4Ke7663n+qt+y0Z6KMZ5H09hbDa9PqK9JrYerTfr9VblZ2oof4w1RKnaZZW3UD4Nqt1dnw+eoZajHcdV9luRmjvqc71Zt5dGPz9IdVo0jMr728yfNaxRXw2PWkO8lOp1S8zt48JxrUZpQN2eqhrP+bm8hfIpuFZXfTpohtrEOKaML69vPj+VqFFa54+fi3rs8oUwTWj7jgY36K2Zfaao48SeqVPRJErpOaNRHOPjlG7va3BQHw0O6qONi9Zp06LUDYRIqXO0Tbs8r71rdiq4djftXbNTTbs4Am1vRtzU9+O/0dejP49Vlme7NVNYyCX1C+ymAXV76q/1e1K49knnWEvlV/daHTVj0DR1iGct9bpzLdW9difn3Ok43jp77IyG/t8g9W3YQ99PnqtOLmvKtsPe0PZVW9Xz6S4KbthTxz1oDm3YtrFOxlOec8fOaNT/vaXBDfto3uT/qe27cc8f8clf9GFVaVpDA+r11NhWI9V6VAcZ252fbj/sOUlDgvpqSFBfgkIA3DePCwwxxjxsjPnZGLPfGHPQGPOBMSa9Maa2MeaSMWabMeZvY8x4lzytjTFTXf5+3Riz0xizxxizwxgzyxiTw/ncSmNMBee/jxhjfnDJ96IxZnYCZctrjFngfM29xpiFxphSxpjtzv9CjTGHnf9e5sxT1hhjGWMaOP/+yfn8AWd9buet5izbPy6PfZ9AWYYbY064pH0vnvrtcpZ3iTHG3/l4W+fjO40xu40xz97LZwXcr/L1KunPH1ZKkg5u26csPlmUI0/OWOmerFZKGxeukySt/mGFytevlGj+fzbu1ZWLl2O91skDJ3Tq0MkUqM29eSygiM4cOaVzx84o8uYtrZ//p8rXqxQtTXz1TChvQvUsX7+Szh09oxP7jqVo3e5W+XqVtPqHFZKkA9v2KXM8/aFEtVLasHCtJEd/qFC/8l3ld5Wv8EP6e4Pj4GrX6u2q2KhqstUnOeUPeEwXjpzRxWPnZL8ZqT3z1+vxeuWjpbkWEqZTOw8p8mZktMevnL2o07uPSJJuXL2u8wdOKlvehNvFk9EWd9RqUEO/fu/Y1WD31r3Klj2r/PL4xUq3b/d+nTp+Otbj4dfu7I6TKXMmWVbKlTU5pNSckdBYWvf1Bpr/4U+6dcNxxdODfABeIaCUsvtkc3cxUkT1+lW15PtlkqS/tv6lLD5Z5ZvHN1a6stUDtOrXPyRJi/+3RDUaVJckWZalzFkySZIyZcmkyxcvK/KWY/zw8vZShowZZPOyKUOmDAo5E5IaVbonletX0fIflkuS/tn2j7L4ZFHOOL4jpauV1p8L/5Qk/f7976raoEqCr3vh7IWoHTfCr4br2IFj8vOPPdZ4iir1Kye5Hda4tEOVBnfWAE3aNNHa39bqUsjFVClzcisUUETn/j2t88fOKvLmLW2av0YB9StESxNQv6LW/7hKknRo235lzpZF2XPnkCRFXLsuydH/vby9ZDkniOsuu6plyJzB4+eN26rVr6qlP/wuSfp729/xjhEB1cvoj19XS5KWfr9M1RpUi5Wm9rO1teLnlZKk0LOhUTuPhF8N19EDx5TLg78bFetV0irnWnl/AvNoyWqltd65S86qH5arYn3HGLFvy9+6GnbVkX/rP/LLd6euf23cqysXr6R0FZLF/bZDWMglHdx5INoOQ7fZvLyUPmP6qDkj9ExoCtbk7rnjeKvu6w31y4c/euxaqmK9SvrDuT5MqD+UqFZK651tsuqHFarobJPb/SHmcYck+fr7qWydClr+7dKUq0AyeDSgiM79e0Yhx84q8makts5fq1L1K0ZLU6p+RW380bGGOrJtvzJlyyIf55wRH0tSxqyO9VVGn8y6dMbzdoeIydHHV0pK+nfkD5fvSFjIJR2Koz9cPHshakeB61ev68SB4/LN65nzReGAIjr772mdc64hNsxfo4AY/aFs/Ypa++NKSbfXEJmVPXcOXTp3UUedO8lcv3pdpw6eUA5/x3zruoZInzmDPHERkZTzc+ViHFNm9smi7IkcU0rSa0Pbau67X0StqSTp3z2Ho3ZNOb7vqNJlSC/v9J6zuXtKzhm+/n4KqFNeK75dFu/7V2lcXet+WZ2sdUpMSp2jdR1bVv+wUhWc5ygiwiO0b/Pfce4uVuv/ntb8aT9KchyvXrkQ+xy3u1SsV1kro9ZS/8TbN0pWK611zrXUyh+Wq5Kzb/zjsqbct/Uf+ebLJUnKlDWTilcuod+d8+atm7d0zZnO3W732ZXx9Nn9W/6JKuuBrfvk67JOrv78U3r75zEavfB9tX2nU7SAj9vK16uk9fP/1K0bt3Tu2FmdOXJKjwUUSZnKAPjP86jAEGOMkfSjpHmWZRWVVExSVkm391tcbVlWWUllJTUxxlSP4zUaSuotqZFlWSUklZO0VlLeeN62gjGmRBKLOELSUsuyyliW9aSkgZZl7bIsK8CyrABJv0jq5/y7rjNPc0l/Ov8vy7Ked6Zt76xPgPO/tc70r7k8ltglWBNd0g6MJ02gZVllJG2WNNgY87CkIZJqWJZVWlIVSTuTWH8gWeX091XIyfNRf4eeDlHOvNFP0mbNmU3Xwq7KHml3pDkVopzOE65Jye/pcvr7KfTUnR+ZHPXzjZEm7nomJW9MGTJlUJPOz+vHSd8lUw2ST05/P4WedKlPHJ9ntpzZdNWlP4ScOu/SH+LPb8nSwC+HafSC8arT/M4Vwcf3HY06UKvSuLr8nAcjnsbH31dhLp912KlQZfO/+4CG7A/nkn+JR3Viu+dv4Rsf2uKO3P65dObk2ai/z548pzz+d9eHazesqf/98YUmzhmjkX3eS+4iJquUmjMSGkv9C+XX45WKa/i89zRk7kgVLs2BuSfK5Z9LZ12+C+dPnVeuGN8Fn5w+uhJ2JapvnDt1PuoH3J9m/6xHij6i77d8q0+XzdTUoR/KsiydPx2i7z76XnM3fKUfts7V1ctXtfmPLalXsbvk5++n86fuXIUYcvp8rAAOn5w+0ebR86eip3mi3BOasmiKhn/+th4pFnvngzwP51HhEoX1zzbP2M43Lo52uPNdDzkdEmc7XImxnridxjevn6o2qKpFX/4W+8UtSyO+HKGJv05Sg1cbpFwl7lOOvL7R1kQXToUqR4wfoHLGTHM6JOrHG2OzaejCcXp/yyf668+dOrz9zm1XngturjFrp6vyszX184S5KVyT5OHn76dzJ+98N86fOpdonzh/6lysII8MGTOoQu0K+vO3P2O9R96H86pIicf0twd/N3z9/aLNgyGnz8f6YTJbjHk05FSIfOM4vqjzSj1tW7k1ZQucQpKzHVyFngnV/Jk/afq6Wfp402xdu3xNO1dvT/by3w93HG851lJPasS8MXpr7iiPW0vFXB+GnA6RbxxtEnN9mVh/kKRWw9rpq3c+l2X3vB/AXeXI66uLLp/rxVMhyh4jeD573pzR05wOUfbbbWBJXb4Yon7z31W15k9Hpfnx7c/17KDX9fbaaXpucAvNH/tNylYkGfjGcbwQV3+4epfjg6tcD+dRwRKFdWB77FuAegLHGuJOG1w4FXucyJk35lgQGjVO3Ob3cG498mRBHdq+P+qxF4Kba/zaGarybE3N88A1RFLPz4XG0UcSylu2bkVdOB2S4G0lKgZV1b97DkUF0XmClJwzWgxrq2/e+VyW3R7nez9R6UldOn9Rp4+civP5lJJS52h9cuWICgK6ePaCfHJlT7AcmX0yS5JeDG6uUb+OV/cPgxPNk5r8/P0U4rK2Dj0dIr841lKxx8rYAXFPv1JP21Y6jrHzPuKvsJBL6jq+p8YtnKROY7opQ6YMKViTpHt9WFt9886cJM3ptV+pq53OXbrzF3lIlZtU14hmgzUkqK/sdruqP/dUrDw5/X0VeipGv3Jprw7ju2n0wvf1XA/P220JwIPHowJDJNWRdN2yrM8kybKsSDmCPNpKynw7kWVZ4ZK2S4pr//chkoItyzpx+zUsy/rUsqz4ztCMlzQ4nudiyicpar8oy7ISDKhwBrq8KKm1pPrGmIxJfJ+U8IekIpLySLos6YokWZZ1xbKsw3FlMMZ0MMZsNsZsnjlzZuqVFP8Zjq9IdFaMqwbiSnP7yoKk5Pd0cdTOcWmNa5p46pmUvDG90OcVLZo1P+pKUE8S10cd6yqSBD7zhPIPf2GQhjQO1phWI1WvZSM9UelJSdLMflNVr2UjjV4wXhmzZIzzyj9Pdbd9PV3mDHppRi8tGfGFbrhcrZMW/FfbIjnGwJWLVuulp1qoX9sh6tS/XeIZ3Cil5oyExlKbt5eyZM+q4c8N1DfvfK5uH/a922IjFST0uSeU5naKirUr6MCeg3qx/Ctq36CTeozqpsxZMytr9qyqVr+qmldtoRfLv6KMmTKq7gtPx3odT2Hi6M2xhoQEmurA7gNqW7WNujfsrgWz5+vNj9+Mli5j5owa/NEQffz2xwr36LEzCWNjnO3gSPPG8Dc0+93Zssdxorp/s/7q1biXhrccpsYtm6hEpaReX5C67n1N5fy/3a4RQf3Uv2pHFSxTRPmL3bl10Lzx32hAtc7a8PNq1WnVMBlLnXLueYyIkaZKvcrau2mPLsfYGSNj5owa+tGbmj78I127cu3+C5xC7rUdYqYpUbWU6rxcV1++G3vb8wdBcrVDTFl8sqhi/crqWqODOlRqowyZMqjm87Xup6jJzh3HW17eXsqSPYuGPjdAX7/zuXp8GHw/VUh2cX/3YyVKPE0M5epUUFjIJR3e/QAEoSehfgl9JyY2G6pxTQZqeut3VbNlAz1Wqbgkqcbr9fTTyM81rFpX/TTyc7065u621XeHlOoPt2XInFG9ZwzQnBGfeOxaKknHmAmsoyRHPbtOD9Y3I2ZH2ynkx/HfKLhaJ6330DVE0obIpB9TWpaUPmN6PdutmX6Y8G287/tQ0QJ6eWALfTZoxt0VOIWl1JxRNmp8PBTve1d7pqbWpvJuIVLqn6ONj83LS375c2nf5r/1ZuNgHdj6j14d0ureXiwlJDIGSEkbSxxrynpRa0ovLy8VLvmYlnz5m/oF9VLEtet6vov7b10ZUKe8wkIuRe38lJDiVUuq1stP69t350iSSlQvrUKlHtOIX8Zq9ML3VaJaKeV5JPb16wnNsx/2nKRBDXpr5EtD9HjF4qrxQu37qg8ecHb+e6D+81Cesz+ZQwlJ0S7DsywrzBhzVI6gBkmSMSanpKJyBDvE9Rp3c+nKd5K6GGOSctnCNElzjTHdJC2T9JllWQndk6K6pMOWZR00xqyUFCTHjigJ+coYc3vVvNSyrH4JpO1tjHnd+e8BlmUtTiBtE0m7JO2QdEbSYWPM75J+tCxrflwZLMuaKel2RMiD9Ws7PFbdlg0V+IrjCqJDOw/IL/+dK3p9/f2iIqhvuxwapsw+WWTzsskeaZdvPj9dcG7JG3oqJNH8ni70dEi07eVc6xeVJp56eqf3TjRvTEUCiqpSo6p6ZVBLZfbJIsuy62bEDS39PI6rYlNBvZaNovUH3/wu9fH304U4+kMWl/7gly+XLrr0h/jy3+4XYSGXtHnxBj0WUFR/b9yrkwdP6L0Wjvuh+xfKr7J1om+z7inCTofKx+Wz9snnqytnLiY5v83bSy/N6KVd89bo70WbU6CEqee/3hYvtX5ez73WRJK0d/vfyps/T9RzefLn1rl7vM3Ftg079NCjDym7b3ZdCvWcLb5TY85IaCy9cCpEm533NT6044Asu6Vsvj66HBqWMhVGkj3X6hk1fjVIkvT3jn+UJ38eSY5bg+XKl0vnY3wXLoVeUlafrFF9I3e+XAo57UjT6P8a6OtpjpO1J4+c1Kljp/VIkQLK+1BenT52Ouo7sfq3P1Wy/JNa9uPvqVTLxDVu2VgNmjtOrO/fuU+58uWOes7PP5dCY7RDWIx5NFe+O2lcf6DYvGKzOo/qIp+cPgq7ECYvby8N/miwVv60QusWrZWnCWrZWA2aO3bw2L9zv3K57ADm5+8X63YOYaFhyhpjPXE7TdFSRdRvan9Jko+vj8oHVpD9VqTWL1kfleZSyCWtW7xOxQKKac9Gz7nf920XTodGWxPlzOeri2dDY6SJvm7K6e+nSzHaKTzsmvat36OStQJ0MsYtCDf8/Kd6fDpIv0z0vF3oJKlpq6YKcn43/tmxT7nz3/lu5MqXWyEx6uoYI1y/G7HT1H6mllb8sjLaY17eXho68y0tn7dCaxatSZnK3IcGLYNU1zmPHogxj/r551Lo2djfjczRvht+CnW5/cMjTzyqTmO66p1WI+K8baenSu52iEupGmV09tgZhTnXCBsWrdfj5Z/Q6p9WJXNt7o67j7dCT53XJuda6uCO/R6xlqrfspGefqW+o0w798foD366EKM/JLS+jM/jFZ5Q+boVFVC7vNJnSKdM2TKr26RemtprUrLX535dPB2iHC6fa458fgqL0S8ung6NnsbfL+rWMLfTXgkJ087FG/Vomcd0cONfqtSsln54e7Ykaduv69X8vY4pXJN7U69lI9Vx9odDMfqDbzz9IUuM8SGx/iA55oveMwZozbxVUd8JT+RYH9xpg5z5Yh9zxVxD+Pr7Ro0TXt5e6jojWOvnrdbWxRvifI8NP69Wz08H62cPW0PEdX7uYhzn53xj9ZG4jykvnglVnkf9lbtAXo3+bULU4yN/Ha/hzw7QpXMXldPfTz1nDtBHfSbr7NEzKVzDxKXGnFEpqJrKOcfHdM7xscukXvrQOT7avGyq2LCKhjRJ/UDClDpHG3b+onLkyamLZy8oR56cCjuf8DmXKxcu6/q169q8yPEd2vDrWtV62b0XKDRsGRRj7swt6S9JjjaIay2V0Fj56BMF1XlMN41u9XbUmjLk9HmFnDqv/c4dldYvXKvnujRLhdolrFiFJ1SubkWVqV0uqs92ntRT03t9EC1dgSceVfsxXTSu1cg7t1g0Rqu/X6Hvxn4VLW2FBpX1fM//kyTNGvCh4/uSL8bYcvu8lPP/169e19qfV6twQBH96bydFwDcC0/bMcQo7gCE24/XNMbslHRa0gLLsk4n+GLGlDLGbDfGHDTGvBxPskhJ4yQNSqxwzsCLwpI+lvSEpG3GmNwJZGku6XZI8LfOvxPjeiuZhIJCpOi3kokvKGSFMWa7JB9J7zp3YWkox04m+yRNNMYMT0K5gGSxbM4iDQnqqyFBfbVlyUbVaFZbkvRY2WK6dvlanIEde9ftVqUgx33fazYL1NalmyRJW5dtSlJ+T3ZoxwH5F8qn3AXyyCudt6o0rRFVv9viq2dS8sY08qU31btGJ/Wu0UmLP12gX6b96LagEElaOuc3DQ7qo8FBfbR5yQbVbBYoSSpStpjCE+gPlYMc93yv2SxQm5dulCRtWbYpzvwZMmVQxiyODZsyZMqgUk8F6Ng/RyVJPn6OrRiNMXq++4ta9lVC8XXuc3LHIfkW8leOArllS+elEk2raN/SpN/OoOnYN3T+wAltmOW+zzq5/Nfb4n+zf9Jr9drptXrttHLRajV+0fFDaMlyT+pK2FWFnE16YMjDBe9svPZ4qWJKl87bo4JCpNSZMxIaSzcv2aAnq5WSJPkXyifvdN4EhXiIeZ//ojcadNIbDTppzaI1qv+i4y6OxcsV19XLV2OdmJKkbWt3qFbjpyRJDV6qrzVLHAEOZ06cVbkaZSVJOXPlUIHHCujkv6d09uRZPVm2uDJkdGxfW65GWf174GhqVC/Jfp3zq3o06q4ejbpr3eL1qtOsjiTp8bKP69rlq7FO3krSrnW7VCOohiTp6Ref1voljhOOOXLf2Ta+WJliMjajsAuO/t5zXE8dO3BM82bNS+Ea3ZuFc35Vz0Y91LNRD61fvC5GO1yLsx12rtul6i7tsGGJ40ea9jXaq331dmpfvZ3WLlyj6W9O1/ol65UhUwZlypJJkmM9UbZmWf37z7+pVMO7c2THAeUpmE+5HnaMaxWbVteOpdGDIXcs3awqLzh2MyhctqjCL1/TpXMXldXXR5mc21eny5BexauX1umDJyRJeQr6R+UPqFtBpw8mdI2Ee83/fL46N+yqzg27au3idarXzHEy/YmyT8Q7RuxYu1NPNa4pSar3Yl2tW7Iu6rnM2TKrVJXSWrd4XbQ8fcb11tH9R/XDx4ld/+Eei+csVL+g3uoX1FublqxXLedauWjZYrp2+Wqc8+iedbtUJchx195azepo01LHGJErfy71+2iQpvSepFOHPfezj0tytkN8zp88r6JlH1f6jOklSaWql9bxA8cTzJMa3H28tXnJRpWoVlqSIxDfE9ZSS+b8pgFBvTUgqLc2Ldmgp5zrw4T6w951u1TF2Sa1XNokPt+M/VJdqrRX9xod9EH397V77U6PDAqRpKM7Dip3QX/5PpxbXum8VK5pNe2KMWfsWrpZlV5wrKEKli2q65evKezcRaXPlEEZnJ99+kwZ9ETN0jrlDCS8dPaCilRx7BxTrFpJnTuS4Clct1k65zcNCuqtQUG9nd+R2pIcfTyh8eH2d+SpZoHakkh/kKQOY7vp5IHjWjjrl2Qtf3I7vOOA8rqsISo3ra7tMc4zbV+6WdWcV6wXLltU15xrCElqM6aLTh04riWfLIiWJ/oaomLU2sKT3Ov5uUsJHFMe/+eoupZvoz41OqlPjU4KPRWitxoH69K5i8rsk1nBnw3Rd2O/1P7Nf7uhxrGlxpwxd+yX6l7lDfWs0VFTur+vPWt3RQWFSFLJGmV08uAJhZ6+t4te7kdKnaPdumxT1NhSs1ntJI0Z25ZtVvGqjt0JS1QvrRP73bumWDRnofoF9VK/oF7auGSDaketpR6P99zMnnW7VNW5lqodY00Z/NEgTek9Mdqa8uK5iwo5dV75CzvOVZWqXkbH9x+L9bqp7buxX6lHlTfUu0YnTes+QXvX7ooVFOKXP5d6fdRfM3p/oNOH79wCac+anaoUVDXq/HOW7Fnl91BubV68Iepc1+FdB7V16SZVaVpD3um9lbtAHvkXyqeD2w/I5mVT1pzZJDkC78o+XUHH//GscxIAHjzGk267YIypK2moZVlPuTzmI+mwpBaSuliW1cQYU0zSn5LqW5a13RjTWlIFy7K6GWNWO19jhctrTJW02bKs2c6dO4Ity9psjDkiqYKkS5L2SpouqbRlWa2TWN4Fcuwa8oPz79lyBKx8b4zxknRC0k05gk+MJD9J+SzLumyMqe0sRxOX14sqWxLee7ikK5ZljY/xeKz6WZZ1PvYrRKWv4KxDqUTe0nM6Ctzu9UdfSLbXajXyDZWuVVY3wiM0M3iqDu9ybLUaPHuIZvX/UBfPXlDuAnnVbWofZc2RVUf2HNb0XpOi7rsZX/6uk3ureNWSypozm8LOX9IPE7/Vqrm/q0KDymr5dntl8/XRtbCr+nfvYY1tOTLZ6nMvygSW0+tD28rmZdOq737XL1N/UJ3XHFHYy79aIin+esaVV1KS6vlCr5d1/dp1LZz5832V356Mw0PrkR1UplZZRYRH6KPgKVH17D/7Tc3sP00Xz15QngJ51X1qX2XJkVX/7jmsab0mRvWHuPLnKZBXvWcOkORYRK/5ebV+nvq9JKlhmyaq17KRJGnTovX6dswX91z24nfueJYiigSWUf2hLWS8bNrx3Sr9OfVnlXvN8SPH1q9+V5bc2dV+/ihlyJpJlt2uG9ciNL1uf+V9ooBa/zBMZ/46GnUvzBXj5urAih0pWt6U9KC0xS83U/4Atv87vVW1diVdD4/QiN7v6q+djjvnTfpirEYFj9H5MyF6uV0ztejcXH55fHXh/EWtWb5eo4PHqmXXV9X4xQa6deuWrodHaPKo6dqxcVeyl/HxdLkST5REKTVnxDeWeqXzVodxXfXIk4UUefOWvh49W3vX7r6nsn+2ZXziiVJQv2HvadO2nbp4MUx+vjnUpV0LNWvaINXLUT8gZa4W7TmquyrWrqCI6xEa02e89u10XGX07pzRGt9vgkLOhCjfI/5668Mh8smRTft3H9Q7Pd7TzRs35ZfXTwMm9JNfXl8ZSV9/ODdqV5DWfVsqsGktRd6K1P49BzW+3wTdvHHzvsubxZb+vl8jLp1Gdlb52uUVER6hScETdWDnAUnS8NnDNXnAZIWeCVXeR/w1YGp/Zc2RTYf2HNL4nuN068YtNWnVRI1aBMl+K1IR129o1shZ+nvLX3qy4pMa+8M4Hf7rcNTYOWfs59q84v53XYrr9jfJodPITirnbIcPgidFtcOw2cM1Jaod8qr/1AHKmiOrDu05pPd7jo91X/de7/fSxt83ae3CNcr7SF4Nmem4vY6Xt02r5q3Sd1OT70pXf1umZHstSSpZu6xeGdpaxsumNd+t0MJpP6rWa44rQFd9tVSS9OqIdipRK0A3wm9odr9p+nfXIT30xCNq+3432Ww2GZvR5l/XacFkx7qp0/S+8i+cX5bdUsiJc/pyyMexrqS9X/9GpswuFN1GdVUFZ58Y33eC9u/cL0ka9fkITeg/SaFnQuX/iL8GTxukbDmy6eDugxrTc2zU973eS/VUsXZ5vdP1vajXLFGxhCb++L4O/XVYlvPWQ5+Oma1NKxIO1E6K7LaUuZ96u5EdFeCcB6cFT9GhXY7vxqDZb2lG/2m6cDbUsXaeGqysObLp8J5Dmtxrgm7duKVOY7qpcqOqOn/8rCQpMtKugU0dt1jrObmvSlQtqWw5fXTp/EV9N/EbLZ+7LEXqkBzupx1y5M6h9+a/r0xZM8uy23X92nX1rttN4VfC9X+9m6takxqKjIzUkT2HNH3A1Fjjyr1Il4zXdKX28ZZXOm91HNdNjz5ZSLdu3tRXoz/X3rX3tt6MTKHTUm1HdlCZWuV0IzxC04Mn65CzTQbOfksf9Z+qC8426Tm1r7LmyKYjew5pirNNsufOoXfnj3f2B0vXr4Wrb93u0XbherJKSTXp8KzGth2dLOXNa5J/fHiydoBeGNpKNi+b1n+3Ukum/aTqrzmCbtd85fguvzSirYrXKqMb4Tf0Vb/pOrbrkPwK5FH7mY6r+m1eNm35eY2WTPtJklS4wuNqNqy1bN5euhlxQ/978xMd2x3nnazvyTkrItley1UbZ39w9PE7/aH/7Lf0sUt/6O7SH6a59IfRMfpDv7rd9cgTBTX8h3d19K8jsjvXUnPHfantK5J+gUNCMpnk3RC8VO2yaj60jWxeNv353XItmPajajvPUa10nqN6fUR7lawVoBvhEfq034c6suugilZ4QoO+H6Vjf/0ry3LMiz+M/Vq7Vm5Tl+nB0dYQc4bMTPY1xE3r/vdsLxNYTq85jwv/SOD8XCnnHPJxjGPKmHljmvDnDA1t2k9XLlzWs91fVNMuL0T7EXlsixEKC7m/izWSc6xMiTnDVfEqJdS4w3Ma7zI+dhzfXQe27dPv93nhlu0ejzNS4hxt1hxZ1f3DYPnlz6WQk+c1ufN4Xb3k2FFi4p8zlClbJnmn89a1sGt6r8XbOrn/uPweyq3OE3sos08WXQ4N08zgqQo5Ge9PPPG6rpS5ZXb7kR0V4BwrPwyerIPOtdTg2UM1vf9Ul7VUv6ix8oNe70etKas0qqZzzjWlPTJSA5xryoJPFlLnMd3knS6dzhw9rWnBH+hq2NX7Lm/GZLpxQvEqJRTU4Vm93/adaP2i/Zguqtiois4fPydJioyM1NCmjl0oKzeprme6vCBjM4q8FanZb32sg9v2xXrtZ7o1U63/e1r2W5H6YsSn2rlymzJkyqA3/zdKXt5esnnZtOfPnfpy5OyoY4978eW/P6bMQThSxcWXA/md9gGSY+4Kj/y+eVpgiJG0SdJky7LmOIMrZkgKkzRfLoEUxpjekipZltU8RmBIkKSRkp61LOu4M+0nklbHFxhiWdZ5Y0wXSQMlLY8vMMQYU0fSesuyrhljsknaKKmlZVmbnM/P1p3AkAaS+liW1cAl/+eSllmW9YW7AkOMMfkl+VuWtdX5d3tJz7mWIx6e01HgdskZGIIHX3IGhjzIUjowBA+e1AgMeRAkZ2DIg8zdgSGeIqUCQx40KRUY8qBJqcCQB1FyB4Y8qFIqMORBk1KBIXgwJWdgyIMspQJDHjQpERjyIEqpwJAHUXIHhjyokiMwJC1grHS418CQtCalAkMeNMkVGJIWEBjyYCMw5MHiqYEhHnV0aTmiVJ6X9JIxZr8ctzq5LmlwHMlnSHrKGFMoxmsslDRZ0m/GmL3GmLVy7NiRWJjpJ1KiM0R5SZudt7NZJ2nW7aCQODSX9FOMx36Q9Goi7/GV8/Y3240xKXGJTTpJ440xfztvMfOypJ4p8D4AAAAAAAAAAAAAAMDNPGrHEHg0OgqisGMIXLFjiAM7hiAmdgxxYMcQB3YMcWDHEAd2DHFgx5A72DHEgR1DHNgxBK7YMcSBq+Ad2DHEgR1D7mDHEAd2DHFgrHRgxxAHdgxxYMeQO9gx5MHGjiEPFnYMAQAAAAAAAAAAAAAAQKoiVC4Oxpg2in17lTWWZXV1Q1mGSHopxsP/syxrdGqXBQAAAAAAAAAAAAAAPFgIDImDZVmfSfrM3eWQJGcACEEgAAAAAAAAAAAAAPAfY9m5kwzuH7eSAQAAAAAAAAAAAAAASKMIDAEAAAAAAAAAAAAAAEijCAwBAAAAAAAAAAAAAABIowgMAQAAAAAAAAAAAAAASKMIDAEAAAAAAAAAAAAAAEijCAwBAAAAAAAAAAAAAABIowgMAQAAAAAAAAAAAAAASKO83V0AAAAAAAAAAAAAAAAQB7u7C4C0gB1DAAAAAAAAAAAAAAAA0igCQwAAAAAAAAAAAAAAANIoAkMAAAAAAAAAAAAAAADSKAJDAAAAAAAAAAAAAAAA0igCQwAAAAAAAAAAAAAAANIoAkMAAAAAAAAAAAAAAADSKAJDAAAAAAAAAAAAAAAA0igCQwAAAAAAAAAAAAAAANIob3cXAAAAAAAAAAAAAAAAxGbZLXcXAWkAO4YAAAAAAAAAAAAAAACkUQSGAAAAAAAAAAAAAAAApFEEhgAAAAAAAAAAAAAAAKRRBIYAAAAAAAAAAAAAAACkUQSGAAAAAAAAAAAAAAAApFEEhgAAAAAAAAAAAAAAAKRRBIYAAAAAAAAAAAAAAACkUd7uLgAAAAAAAAAAAAAAAIiD3d0FQFrAjiEAAAAAAAAAAAAAAABpFIEhAAAAAAAAAAAAAAAAaRSBIQAAAAAAAAAAAAAAAGkUgSEAAAAAAAAAAAAAAABpFIEhAAAAAAAAAAAAAAAAaZS3uwsA4MFjl+XuIngEm4y7i+ARaAeHfxSunRGn3F0Mj1Ah40PuLoJHGGJ/2N1F8Ah/GLu7i+AR6gd0dHcRPMKS7R+5uwge4b3yb7m7CB7hqLnh7iJ4jH8jL7u7CB5hdoEIdxfBI/Q4kd7dRYAH8eJ4S5KUznBtmyTtjwxzdxE8hr9XZncXwSOEWaynJCm9vNxdBMDjRFqcw5ckw1IKAKJwVAUAQDIgKAQAAAAAgJRHUAgAAABw9wgMAQAAAAAAAAAAAAAASKO4lQwAAAAAAAAAAAAAAB7I4m7dSAbsGAIAAAAAAAAAAAAAAJBGERgCAAAAAAAAAAAAAACQRhEYAgAAAOD/2bvv6KiKPozj37sJHQJJKAmCAoKKtNC7JEAoEbBgAZTelCItdASkSkcFQURArGBDQQSVJr0LgoXeCSWFUEIgyX3/2E3YJBtqNlnyPp9zPJLdmd2Z2Xvnzsz+dq6IiIiIiIiIiIiIZFAKDBERERERERERERERERERERHJoBQYIiIiIiIiIiIiIiIiIiIiIpJBKTBEREREREREREREREREREREJINSYIiIiIiIiIiIiIiIiIiIiIhIBuWe3gUQERERERERERERERERERERB+LSuwCSEWjHEBEREREREREREREREREREZEMSoEhIiIiIiIiIiIiIiIiIiIiIhmUAkNEREREREREREREREREREREMigFhoiIiIiIiIiIiIiIiIiIiIhkUAoMEREREREREREREREREREREcmgFBgiIiIiIiIiIiIiIiIiIiIikkEpMEREREREREREREREREREREQkg1JgiIiIiIiIiIiIiIiIiIiIiEgG5Z7eBRAREREREREREREREREREZHkzLj0LoFkBNoxRERERERERERERERERERERCSDUmCIiIiIiIiIiIiIiIiIiIiISAalwBARERERERERERERERERERGRDEqBISIiIiIiIiIiIiIiIiIiIiIZlAJDRERERERERERERERERERERDIoBYaIiIiIiIiIiIiIiIiIiIiIZFAKDBERERERERERERERERERERHJoNzTuwAiIiIiIiIiIiIiIiIiIiLiQFx6F0AyAu0YIiIiIiIiIiIiIiIiIiIiIpJBKTBEREREREREREREREREREREJINSYIiIiIiIiIiIiIiIiIiIiIhIBqXAEBEREREREREREREREREREZEMSoEhIiIiIiIiIiIiIiIiIiIiIhmUAkNEREREREREREREREREREREMigFhoiIiIiIiIiIiIiIiIiIiIhkUAoMEREREREREREREREREREREcmg3NO7ACLy/63NyI74BVTkRlQ0s4M/4Ni+I8nS5Cucn54f9CNnnpwc3XeED/u8R+zNmDvmNywWxi6bRFhIGJM7jAWgee9XCWgZSGRoJACLJ33On2t2pUFN717rkR3xC6hAdFQ0c4JnpNgm3T/oS848OTm27yiz7NrEUX4vX2/emPYWufN5YsbFsebL31g5/+e0rtptla1TntYjOmBxs7D2699ZOuuHZGlSapuU8lYJqs6LfV6lYPFCjGg2kKN/HQbAzd2NThO6UaR0MSzubmz4bi1LP/w+7Sr7AAaO6UPtejW4HnWdt3uN5p+/DiRL06LDS7ze+VUeLVqIZ55uRETYpYTnKtUoz4BRvXHP5E5E2CU6vNAtLYt/X0rX8aPV8PYYbhbWL1rF8llLkqVpNaIDZQLKcyPqBp8Ez+DE/qMAtJ/YjXJ1KxIZeonhDfsmpC9c8jFaj+1C1uxZuXjqAnN6v8f1K1FpVaVUkT+gLGVGt8Fws3D8izUcnLE00fOFXqxJiR5NAYi5ep09A+cR+fcJADJ5ZMdvamc8niwMpsmuPnMI33kwzetwv56qU47nh7fF4mZhy6LVrJ71U7I0L4xoS8mA8tyIiuar4Fmc3n+MfMV8aTOjV0Ia78L5WTHtG/6Y9wuN+r5C6cCKmKbJlYuRfBU8i8jz4WlZrfvSc1Q3qtatwvWoaCb0mcTBfYeSpfEp7MPwD4eQK48HB/86yLheE4i5GUOOXNkZ8v4gCjySHzc3NxZ99C0rFq8E4KVOL/Jsy8aYpsmRf48xod8kbkbfTOvqpbph46byx8ZteHnmYcnns9O7OE7zeJ2yNBzRGsPNwu6v17JpVuL+wftxX5pN7opPqSKsmbyYLXOWA+Dh68Vz094kZ77cmHEmu75czbb5K9OjCvetVB0/Wgxvj8V2zVjh4JrRYkR7ygRU4EZUNPODZ3Ji/1Hcs2RiwKJRuGdxx83NjZ2/bOGnaYsBqBhUjWa9X8Gn+COMe24wx/9KPjZzRd3eeZPKdSsTHRXN5L5TOOSwfyjAkJmDyZUnFwf3HWJir0nE3Izh5a4vUfeFAMA6bipcvDCv+L1K1mxZ6T+9P175PImLM1n+5XKWzPsxrat237JUrUzu3j3AzY1rS3/mymdfOUyXqeST5J0zk/Dho7i+5g8AjJw5yDO4P+7FioJpEjFuIjf3/Z2WxX9gHUZ2pnxAJW5ERTMjeDpHHcwz8hcuQJ8PgsmZJxdH9h3mgz7TiLkZQ+3n6/D8G80BuH4tijlDZ3H8n2MAfLjhY6KuRhEXG0dcbCwDm/ZLy2rdM2e1A4DFYmHCsqmEhYQyvsPotKrSXSmTZM60LIX5Vjm7+dZxW9uklLd5v5ZUCKyMGWcSGXqJOf0+IOJ8OKVrleOVQa/jnsmdmJsxfD3uU/7etC9N65uSMnX8eG24tS7rFq3iZwft8NqIDpQLqMCNqBt8HPwBx21zi5TyFi75GO3GdiWLbW4xu/d0rl+JolStsrwy8HXcMrkTezOGr8ct5J/NrtEOSb3xzhsJ14wpfadweN/hZGkKFC7AoJmDyJUnF4f2HWJyr8nE3IyhTLUyjPhkBCEnQwDY9MsmvnzvSwCe6/AcjVo1wsBgxVcrWPLJkrSs1j2xzjutn+8fi1ax3MGx0WpEB8rajo1P7I6NDhO7Ua5uJSJDL/F2wz6J8tRr25h6bRoTFxvHntU7+ebdz9KkPg/i/7WfBOetU2b3yE7nCd0p/MSjmMCc/jM4uOs/l16ndEZbePl68+a0XuSxrU+u/vI3VsxfBrjGmq0z1iZz5M5Jj5n9yFcoHxdOXeCDbpO5Fnn1tmuT1ZvVoln35pimScS5cD7sPZ0r4ZfTriHuoOM7XagYUJHoqGg+6PceRxxcM/IXLkC/Gf0T+oj3ek8l5mYMVQKr0jL4Ncw4k9jYWOa9M5d/tt8aU1ssFiYtm0rYuTDGth+VltW6J84YV8UL6vIcLYe25U2/ti71uUv6M+PSuwSSEWjHEBFJN34BFfApWpC+dboxd/AsOozp6jBdy0Ft+OWTpfT1787VS1cJeLXeXeVv3KEJpw+dSvZ6v3yylCFBfRkS1NdlJlvxygVUwKeoL/3qdOeTwbNpN6aLw3QtBrVmxSdLCfbvwdVLV/C3tUlK+eNi4/hyzKcMrPcWI58fRP02jSlYolCa1etODIuFtqM7M7HtGAbU70W1ZrWTlS+lut0u76kDJ3iv60T+25p40b7KszVwz5yJwQ378PazwdRt1YC8hfKlTWUfQK161XmsWGGaVH+ZUcHvMmzCAIfp/ty2ly6v9OT0ybOJHs/lkZOh7/bnrbYDeLHOawR3HpoWxX4ghsXC66M6Ma3dWIYF9qFqs1oULJ742CjjX54CRX0Z7N+TT4fMps3YW+fNxm/XMLXtmGSv2+7dN/l2whcMb9SPXSu30bjLc06vS6qyGJQb357NrSay6pn+FHqhBrmeeCRRkmsnzrPhhdGsqTuI/6b9gN/kTgnPlRnThvOr97CqdjCr6w3iysHTaV2D+2ZYDF4c1YE57d5lQmA/KjSrSYHiiete0t+PvEV9Geffm2+GfMxLY611v3DkLFOCBjElaBBTmwzmxvUb/LVyOwBr5ixlcuOBTAkaxN+rd9Gg14tpXrd7VbVuFR4p+giv12rHlIHT6TP+LYfpug7pxDcff0/r2u24fOkKQS0aAfB82+c4fvAEnRq8Qe+Xg3lzeBfcM7mT18ebFzs8T9dnu9Ohfhfc3CzUbRaQllVzmueDApk9NXmfkJEYFoNGo9vxZduJzKo/gNLNqpO3ROJzJCriKitGLGTLx4mDRONi4/htzBfMqjeAec+PoFKbwGR5XZlhsdBqVEfeazeW4YF9qNKsJr5Jrhml/cuTv6gvQ/178tmQj3htbGcAYqJvMqXVO4xq3J9RQf0pVcePYuVLAHD6v5N8+MZkDm77J83rdL8qB1TmkaIFaV+7A9MHvsdb43o4TNdxcEe+n/sD7Z/pyJWIKzRq0RCAbz76ljcbdefNRt2Z9+58/tryF5cjrhAbG8ec0R/TqW4Xej3Xm2Ztm/JoiUfTsmr3z2Ihd3AvQvsN4nyrdmSrXw/3Io85TOfRrQvRW7cnejh3755Eb9nGhZZtudCmEzHHjqdRwVNH+YCK+BYtSM86XZk9eCZdxrzpMN3rg9qy7JOf6On/BlcvXaHuq4EAnD95juGvDKZfo7f49v1FvDG+e6J8I1sMpX9Qb5cPCnF2OwR1aMqpQyedXo97FT9nmtR2DAPr96J6CvOtAkV9Ca7TnXmDZ9M+yXzLUd6fP1rC0EZ9GRbUjz9X7eD5Xq8AcDk8kqkdxjGkYR/m9P2ArtN64QoMi4U2ozozpd1YBgf2ppqDuUVZf+u8c4B/D+YPmUXbsV3umLfDu91YPOFzhjXqy86VWwmyzS0uh19mWsfxDGvUlzn9PqDrNMdjtfRWOaAyBYsWpGPtjrw/8H16pHDN6DC4A0vmLqHTM524EnGFhrZrBsC+bfvo0agHPRr1SAgKeezJx2jUqhG9m/SmW8NuVKlXhYJFCqZJne6VYbHQelRnprUby9DA3g7nnWX9refIIP8eLBgyi9Z2884N365latvkQQ5PVS9N+cAqDG/cl2ENerPiY9cPpvx/7SfBueuUbUZ0Ys+63QTX68mgRn04bdcGrrhO6ay2iIuN44sxC+hfryfDnx9IYJvGPGJ3PUrPtnDW2mTTbi/w98a9BPv34O+Ne2nazbrWkNLapMXNwusjOjK2xXCGNOrLiX+P0aBtUJq2xe1UCKhIwSIF6fZMV2YNmknXsY77iDaD27F07o90r9OVq5euUM/WR+zduIc+Dd+ib+NezAh+n24TeibK16RDU045WM93Jc4aVwF4+XpTqlZZLp66kKZ1EpH/HwoMccAwjEKGYfxoGMZBwzAOG4bxnmEYmQ3D8DcM45JhGLsNw/jXMIzJdnnaGYYxw+7v1w3D2GsYxn7DMPYYhjHXMIw8tufWGoZRyfbvY4ZhfGeX7yXDMBakUC7DMIyLhmF42v72NQzDNAyjll2aC4ZheNv+/YLt+aeSvE4VwzD+MAzjP1s95hqGkT012k7kXlQMrML679YAcGj3AbJ75CBPfs9k6UrVKMPW5ZsAWP/dGio1qHrH/F4+3vjVrciar39Pi6qkmoqBVdjw3VoADu8+QI4U2uTpGmXYtnwzYG2Tig2q3DZ/xPnwhAj261evc+bQKbwKeDu/Qnfpcb/inDt2lgsnzxF7M4YtSzdQMbBKojQp1e12ec8cOs3ZI2eSv6FpkiV7FixuFjJnzUzMzRiiLrv+bhEBDZ9h6eJfANi7az+5PHKSN3/yz/HffQc4Y/u1lr2gFxuw6ue1hJw+B0DYRdffDaGYX3HOHw/hwsnzxN6MYevSjfg1qJwoTfkGldn0/VoAjuw+SPZc2cmdLw8AB7b9w9VLV5K9rk+xghywBQzt37CHio2rOrUeqc2zfHGuHD3HtRPnMW/GcmrJZnwaVkyUJmzHQW5eugpA+M5DZPP1AsA9Zza8qz3F8S/XAmDejOVm5LU0Lf+DeNSvOBePhxB28jyxN2PZvXQTpRtUSpSmdINK7Pje+gvv47sPkS1XdnLZjol4JWqWIfT4OcJPXwQg2m7HmMzZs2Cazq1HaqjZoDq/fmu9zv2z6x9yeOTEK79XsnTla/qx7mdre6z85ldqNawJgGmaZM+RDYBsObJxOeIysTGxgHWHgCxZrf1klmxZCD0XmhZVcrpKfmXI7ZErvYvhVAX9Hif82DkiTl4g7mYs+5du4cnAxP3DtdBIzu49QuzN2ESPXzkfQci+YwDcuHqdi4fOkKtA8nGIqyrqV5wLx0O4aLtmbF+6Eb8k/YNfg8ps+X4dEH/NyJFwzYi+dh2wHv9u7m6Yto4g5PBpzjkaT7iwGg2q89t3qwD4d/e/KfYPfjXL8cfP6wH47dvfqdGwRrI0/s/5s+bHtQCEnQ9L2Hkk6moUJw6dJK+P64wpbyfT008Rc+oMsWfOQkwMUb+vJmvtmsnS5XjpBaLWrCcuPCLhMSN7djL7leXaUuvuOsTEYF65mkYlTx2VA6uy1jZ3Orj7vxTnXqVrlGXz8o0ArP1uNVVsc6//dv7L1UhrnQ/s+g8v37xpVPLU5cx28PLxpmLdSqz6+jdnV+Oe3c18q0KS+VZ2jxzkvsN8y37HvSzZsxI/gDq+/ygRtp3XTh04QaYsmXHPnP6bFhfzK8654yEJddm6dAMVkswtKjSozEbbdeKw3XXidnl9ixVM+DHC/g17qNS4GgAn7Nrh9IGTLtMOSVVrUI1VdteMnB458XRwXpSrWY71tmvG79/+TvWG1W/7uoWLF+bfXf8SfT2auNg4/tr6FzUaJb/OuIJb807r57tt6QbKO5x3Oh5DHNj2N1cczDsDXmvI8lk/EHPDuoPCZdtOCK7s/7WfBOetU2bLmY2nqj7NWtsaZezNGK65+BzcWW2RdH3y9KFTeLrI+qSz1iatbWHNs/67tVSyreGmtDZpGAaGYbuuAtlyZif8XFiatMHdqNKgGmu+Ww3Agd3/kcMjh8NrRpkaZdlk6yPWfLuKqg2t18brtjkXQNbsWbBffPH28aZivcr8/vWvzqzCA3PWuArgteEdWDT+s4S5qIhIalNgSBKGYRjA98AS0zRLAE8AOYGxtiTrTdMsD5QHmhiGkWwlyTCMRkAfoLFpmqWACsAmoEAKb1vJMIxSdyqbab0abAXiZ141gN22/2MYxpPARdM041fuWwIbgBZ2ZSsAfAMMNE3zSaAksALI2Cvk4pI8fbwJO3Pri6awkFA8CyResM7lmYurkVeJi7XukxV69iKetsXn2+VvPaIDX437FDMu+f5aDdoE8e6KaXSZ1IMcHjlSvV4PwtPHi9AzFxP+dtQmOT1zcc2uTcLOhtq1yZ3z5y2Uj8dKFeXwn8lvQZJePH28CTtr91meDcXTxytJGsd1u5u8SW1bvpnoa9HM2P4J0zfPYfmcHx0GD7ia/L75CDlzLuHvc2cvkN/37nc6eazYo3jk8eCT72fy9cr5NH25sTOKmaryFPAizO5zDz+b/Jj2LJC0LwhLOCdScvrASfwCrQt9lYOqP3RfbmTz9STKrs7Xz4YlBH448lgrf86t3gNAjsfycyP0MhXe64r/b+Pwm9IZt+xZnF7m1JK7gBcRdnWPOBtG7iTHhEfSNCFh5E7SL5RvWp3dP21K9Fjj4Fd5e9NMKjxXixVTFzuh9Kkrr09ezp85n/D3xbMXyeuT+Fj28PTgSuSVhGvGhbMXE77E/WHBjzxa4lG+3fk1836fw4zhH2KaJhdDQln80bcs2voF3+1axNXLV9nxx860q5g8EA8fLyLtrouRZ8PI5XPvwR25C+XFp9RjnP4z+bbArsp6zbhV9/CzYeRJstDsmTRNSCh5bP2DYbEwfPkkpuz8hH827OXon8lvvfKw8Pbx5sKZW78yu3j2At5Jro3W/uHWmPLi2QvJgjyyZM1CJf9KbPhlQ7L3KFCoAMVLPc6/u/9zQg1Sn1u+vMSeu9Vnxl64gFu+xH2mJW9estapzbUliW9R5vaIL3EREeQZOpB8C+aQe1AwRtasaVLu1OLt402o3TERFhKKd5LzI/ncKxQvB2Oqei0C2b321nXBBN7+fBQTlk2lfsuGydK7Eme2Q/sRnfhs3AKHc9D0drfzrbAk8y2vu5hvvdS/FdM3z6HG88/w3dSvk7135aDqHN9/JOGL8fTkmWRuEXY2LNkXkp4FHMw7fbxvm/fUgROUT5hb1HA4t6jUuBrH9x91iXZIytvHm4t2dUtpTHk10TXjYqLrSsmKJZm5ciajFo7i0SesO0kd/+84pauWJleeXGTJmoXKAZXJV9A1d+q8m2Mj2dw0JPSO806fYr48UaUkw5aMZ+CiURQt+3jqFtwJ/l/7SXDeOmX+RwtwOTSSrpN7Mm75FDpP6EaWbLfm4K64TunMNdt4eQvlo0iS9cn0bAtnrU165M2TECQYcT4cj7y5gZTXJmNjYpk/bA7vrpzGjO2f8EiJQqxdtMpp9b5X3j7ehJ691QahIcnP/1yeHly1W4e4eDY00TWjasNqfLB6FkMXjGBG//cSHu8wsjOfjptPnIv2EfGcNa4qX78y4SGhnLC7/ZaISGpTYEhydYHrpmnOBzBNMxZrkEcHIGFXDdM0o4A/AUd7Kw8Fgk3TPB3/GqZpzjNNM6UVs8nAkLss30ZsgSC2/08lcaDIJgDDMHICNYGO2AWGAN2BT03T3Gwrm2ma5remaZ4jCcMwuhiGscMwjB1z5sy5y+KJ3D3DcPBg0mhYB4niI2ZTyl/edl9XR/dA/e3zFfR+5k0GN+5LxPlwXnu7/X2U3HmM29T3dmlIaJPb58+SPSu9Zg/g81HziLriOjtkOPooSXYoOK7b3eRNqphfCeLi4uhZpRN9a71JUOdm5CucUuye63D80d99BLmbuxtPl32SHq/3442WvenSpz2PFSuciiVMfXdzTjg6CO7ULvMGzKRu60YMXzqBrDmzEXPT9RZob+s2/UBSeWs+zWMt/dk/5itrVncLucsU4eiC31kbOITYa9E80aOZM0ubqu7mPLjT9cUtkxul6lfkz+VbEiX5ZfIiRtfozq4fN1CrrWt/sQW3vx7cLk18isr+lTi0/zAvVWxBp4Zv8NaYHmTPmZ2cuXNSo0F1WlZvzUsVW5A1W1bqv1jPCTWQtHKvvzbKlD0LL8/uza+jPuOGC40X7uT+x5a2/8fFMSqoPwOqd6VIueIUfMK1r5G3c9/9Q5I01QKr8vf2/VyOSBxAmzV7VoZ/NIxZIz/i2hXX/sXrLXeub+7e3Yn88CNIshhtuLmR6YknuPrDT1xo1wXz+nVytm7p1NKmuru6ft65jUpVL0PdVwP5fPynCY8Ne3EgA57tw9i279CoTRAlq9zxdy/px0ntULFuJS6FXuLIPtcMpru77vHu51v2eb+d9CW9q3dh05I/CGybOPD8kRKFeXVQa+YPnn3vhXaCu5tbOO4/b5f3kwEfUr91I95ZOpFsObMSm2RuEd8OC4a4Rjskdb/rEPFpDu87TNtqbenesDtL5y9l+NzhAJw8dJJvPvyGcV+OY/Tnozny9xFiY2OTvY5LeMA2SInFzY3sHjkY8/xgFo9byJszXft2W8D/bT8JzluntLi5UaR0MX7/fAVDgvoRfS2aZrbbibjqOqWz2iJeluxZ6TN7IJ/ZrU+md1u4ytqkm7sb9V9vyNCgfvSo3JET/x6nWXfXvtXt3azJ2KfZunILPeu+ybudxtIy+HUAKtWrzKWLlzjyl+v2EfGcMa7KnDUzz/Vo7jDIVkQkNbne/oXprxSQ6CeRpmlGGoZxAige/5jtdi4lgD9SeI17uQneYqCbYRjF75jSGvgx3PbvKsAIoLft7xpYA0cAngdWmKZ5wDCMMMMwKpimuQsoDdxawbkN0zTnAPERIdq7SlJFYJvGBLSw3lPwyN5DeBW8FS3s5eNN+PnEt7a4HBZJDo8cWNwsxMXG4e2blwjb9nlhZ0Md5q8SVIMK9Svj51+RTFkykS1XdrpN782HvacTefFSQvrVX/1K/3nDnFndu1K/TaNEbeJdMPE2mxEO2iS7XZt4+XonbCkYdjY0xfxu7m70mt2fTUv+YMeKrc6u1j0JCwnFy9fus7SrU0KaFOrmntn9jnmTqvFcbfau3U1sTCyRoZc4sPNfipV9nAsnk8XIpbtX2zen+WvWL+33//kPPgVvBbAU8M3HhZCLKWVN5tyZ80SERRB17TpR166zc8ufPFGqBMePuOb9fcH6Kywvu8/d0zf5OWFNY98XeCX0EykJOXyGqW2s94AuUNSXsgEVUrHUzhd1JoxsdnXO6utFVEjyWwN5lCxM+Smd2dRqAjfDryTkvX42jPDd1sn2mWVbKdHz4QkMiQgJI49d3fP4ehGZ5Ji4lDSNjxeXzt1K85S/H6f3HeOK3TXB3q4fN9Jp3kBWTvs2lUv/4J5v24xnW1nvL/zvnv/IXzA/sB+AvL55uZjkli+Xwi6R0yNnwjUjn29eQkOsaRq/0pAvZ1oXHc4cO8PZkyE8WrwwBR4pQMjJEC6FWdtn/S8bKF3xaX7/3nV+pSQpiwwJw8Puuujh68WVcxF3nd/i7sbLs3vz15KN/LtihxNK6DzhIWGJrgeevl5EnA9LkibxNcPTx5tLSa4ZUZHXOLBlP6Xr+HHmgOteI5Nq2rYpQS0bAfDfngOJfpWd1zcfoUnqae0fbo0pHaXxb1aHNT+tTfSYm7sbw+e8zeola9i4YiMPi9gLF3ArkD/hb7d8+Yi7mLjPzPTUk3iOsk63Lblzk6VGVYiN5ca+v4m9cIGbf/8DwPU168jZulXaFf4+NWoTRL0WDQA4vPcg3gXzAdY6ePl4E5bk/IhMNvdKPK5+7KkivDmhB2PbvsOViMsJj4fbXicy9BLbVm6hhF8J/tm238m1u3tp0Q5PVnqayvWrUMG/IpmyZCZ7ruy8Nb0v7/eemjaVvANH862k42Xr/DrxfCs8hfmWo7H2ph/XEzx/KN9PWwRY+9decwbyUd/3OX/CNeZZYUnmFl4pXCe8C+blYHwaH+vn75bZPcW8Zw+fZpLd3KJcwK1buHn6ePHWRwOY40LtANCkbRMa2a4ZB/YcIK9d3fL65k12G8FLYZcSnRd5ffMSZjsO7AMEt6/ZTvex3fHw9CAyPJJfF/3Kr4ustwRoO7AtF8/e/fw1LSWdd6Z0bCSam/o4PheS5tm50rr+cnTPIcw4k1xeHlwOc61byvw/95NpsU5pmiZhZ0M5/Ke1Z9m6fFNCYIgrrVOmRVuAdSzZZ/YANi75g+0rbv1YI73bwllrk5EXIxJuo5Mnv2dCPVNam8zlad3YPf6asXXZJpp2e8E5lb5LjdsEEWjbFe7Q3oN42+2M5e2TvJ2sfUROu2uGd8I1w97f2/bj86gvuTw9eKpSSSoHVqFiwK0+ovf0vkx3kbGUPWeMq/I/5kO+wgUY+8vUhMdH/zyZkc8N5NKFCOdWSET+r2jHkOQMHAdBxD9e2zCMvUAIsMw0zZDbvphhlDEM40/DMA4bhvFqCsligUnA4Lso3zagvGEYOYBMpmleAY7YgkoSdgzBehuZ+PDCr21/i6S73xb+wpCgvgwJ6suOX7dSu3kAAMXLP0HU5WvJvvAF+HvzPqoGWTfKqd08gB2/bQNg5+/bHeZfNPFzelbrTK9aXfmg5xT2b/qLD3tPB0h0P8zKDatx6r/jzqzuXfl94QqGBvVjaFA/dv66jVrN/QF4vPwTXLtNm1QJsm4WVLt5ALt+2w7Art+3p5i/08TunDl0ml/mLnV+pe7RkT2H8CnqS77C+XHL5E61prUS6hQvpbrdTd6kQk9fpFSNMgBkyZaF4uWf4Mzh006p24NaNP87Xqnfllfqt2X1ij9o+or1V3hlK5Ti8uWrXDwfeodXuGXNyj+oUNUPNzc3smbLQtkKT3P04DEnlTx1HN1ziAJFfMlbyPr5Vm1akz+TfL5//raDGi/6A1CsfAmuXb52x0lTLm8PwBrB37THS6z9wjXvcZySiD8Pk7OYD9kfzYeRyY1Cz1cn5NfEt/rI9og3Veb1YWePD7l65NZwJfrCJa6dDiXn474A5KtdmssHXPP4d+TknsPkK+KDV6F8uGVyo3zTGuz7LXHd9/22k0ovPgPAY+WLc/3yNS7bHRMVmtVk19LEX2bmLeKT8O9S9Sty/vAZ51XiASz59Cc6N3yDzg3fYOOKjTR4qT4AJSuU5Orlq8kWbQF2b9pDnWet7dHw5QZs/NU6XDx3+jwVapUHwDNvHgo/Xpgzx89y/sx5ni5fkixZrdsbV6hVnuOHTqRF9SQVnNlzBK+iPuQpnA9LJjdKNa3GgSTnyO00ndiZi4dOs3XuL04spXMc23OI/HbXjMpNa7Lnt8TBLXt+20G1F+sA1mtGlO2akdPLg2we1g0iM2XJTMmaZQlx0bFBSpZ+upQ3G3XnzUbd2bRyM4HNrTv9PFX+qRT7hz2b9vLMs7UBCHypPpt/3ZzwXPZc2SlTrSybV25OlKfvpD6cOHiC7z7+3om1SX03//kX90KP4ObrA+7uZKtfl+sbEt9S7PxLrTjfvCXnm7fk+pp1XJo8net/bCQuLJzYc+dxe9S6i0yWShWIOXosHWpxb1YsXE7/oN70D+rNtl+34m+bO5Uo/2SK84z9m/+iepD1jrn+zeuy/TfrF5p5C+Yl+KPBfNBnGmeP3rpGZsmWhaw5siX8u9wzfpz4z7WuGWnRDl9OXEjXah3oVqsz03tOYt+mven+Zae9+51vXbrDfKtAEd+E/BUCKyfMqbJ7ZCd4/lAWT/ycgzv+TZtK3oXkc4ta7E5yndj923Zq2q4Tj9tdJ26X135u8VyPl1j9hTUQIrtHdvrOH8o3E7/g4E7Xuu3Wsk+X0aNRD3o06sHmlZupl+SakfQLYIC9m/ZS23bNqG93zfDMd2ud5Qm/JzAsBpHh1sCH3N7WWybkK5iPmo1qsu7HdU6t1/06mmQMUSWFY6OGgzHE7ez6dRslq1vXHgoU9cU9k7vLBYXA/3c/mRbrlJcuRBB69iK+xQoCULpmWU4fPAW41jplWrQFQJeJ3Tl96BTL5ya+dV96t4Wz1iZ3/b6d2rY8tZv7s9PWRimtTYaFhPJIicLk8rJeW8rULseZQ+k7L/ll4XL6Nu5F38a92LpyCwHN6wLwhK2PcHTN2Ld5LzVsfUTAS/XY9qu1j/B57NbYoVjpx3HP7M7l8Eg+n7CQzlXb07VmJ6b0mMhfm/a6ZFAIOGdcdeq/E3Sv2J6+td6gb603CDsbytvPBisoRERSnXYMSW4/0Nz+AcMwPIDCwGFgvWmaTQzDeALYYBjGD6Zp/ungNSoAa0zT/AvwMwxjBpDtNu/7GdbAkNv+rMY0zWuGYRzCemub+F1JtgBBQH7gP8MwvLHeEqe0YRgm4AaYhmEMsL1+ReDH272PSFr4c/VO/AIqMu2PWURHRfNR8AcJzw1YMIw5A2YScT6cr8YvpOeMfrwc3Irj+4+ydtHvd8yfkpaD2/DY00XBNLlw6jyfuNhWrn+u3km5gApM+eNDbkRFMyd4RsJzwQuGMnfAh0ScD+fr8Z/RY0ZfXg5uxbEkbeIo/xOVnqJ2c39O/HOMscunALB40hfsWXMvmxs5T1xsHJ8On8uAhcOxuFlYt3gVpw+epO5r1l+srP7i1xTrllJegEoNq9LmnU7k8vIgeP5Qjv99lIltRvPbwl/oMrkH7/42HcMw+OOb1Zz8N/2DhO5k/e+bqF2vBj9v+YbrUdG83XtMwnMzv5jCyL7juXDuIq06vkz77q/jnd+Lb1d/xoZVmxnZbzxHDx5n45otfLvmM8y4OL7/YimH/k1+yyVXEhcbx+fD59J34TAsbhY2LF7NmYOn8LcdG2u/+JW9a3ZRNqAC766bwY2oaOb1/zAhf9f3e/NktVLk9MzF5M0f8eO0RaxfvJqqzWpRt7X1F3K7Vm5lwzer06V+98uMjWPvkAXU+GoQhpuF41+t5fJ/pynSxrqge2zhKp7s+yKZPXNR7l3r9qtxsXGsa2j9xc1fQz+l4ofdsWRy59rx8+zq/VG61eVexcXG8f3w+XRZOASLm4Vti9dw7uApqr9mDZDY/MXv/LNmNyUD/Biy7j1uRkXzVf9bfX2mrJl5olYZvhnycaLXbTKwJfmKFcSMiyP89EW+HTo3Tet1P7as3kbVulX5fMOnRF+PZkLfyQnPjV84lsn9pxJ6LpQ54z7m7Q+H0nFAOw7uO8zyr1cA8Nl7XzBwan8++X0OBjBn3FwiwyOJDI9k3fL1zFnxIbExsRzcf5hlXyxPp1qmrv4j3mX77r1ERERS7/nX6daxNc2buv5tg+6FGRvHiuELaLVwIIabhT2L13Hh4GkqvGbtH3Z9sYoc+XLTaekYsuTMhhkXR9UOjZlVfwAFnipM2ea1OffPCTovHwfAmkmLOLRmT3pW6a7Fxcbx5fBP6L1wKIabhY2L13Dm4CnqvGb95eO6L37jrzW7KBNQnrHrPuBG1A0W9J8JQO78eegwpQcWiwXDYrDj583sXW0dJ5VvWIWWIzuQ08uDt+YN5uQ/x5jeZmy61fNubFu9jSp1K7Ngwzyio6KZ3O/WouqYT0cxdcB0ws6FMXf8JwyZOZi2/dtyeN9hVny9MiFdzUY12fXHTq5HRSc8VqpyKQJfqs+Rf44ya4W17eZNWMD2NbcPynUJsXFcmvo+3tMmgpuFa8t+IeboMbI/3xSAa0tuHzx9adr7eI4YipHJnZgzZ4kYOyEtSp1qdq3eQYWAisz44yOio6L5MPj9hOeGLBjOrAEzCD8fxmfjF9BnRn9aBL/Osf1HWLXIGjz7Uq8W5PLMRafRbwAQFxvLwKb9yJ03DwPmWO+M6+buxvof1/HnOteYYzjirHZwdXGxcSwcPpf+tjnTHw7mW3tW78QvoAKTbfOtj+3mW47yArw66HV8iz1CXFwcoacvMH+IdUwZ2DaIAkV8eL7nyzzf82UAJrYeRWSo493a0kpcbByfDZ9L/4Vv2+qymtMHTxJga4c1X/zKHtvcYtK6mURHRTPXdp1IKS9AtWa1qW+bW+xYuZX1trlF/TaNKfCYD83eeolmb70EwKTWo7gc6lqBAdtXb6dy3crM2zCP61HXmdZvWsJzoz4dxXTbNWPe+HkMmjmINv3bcHjfYX792hoAUyuoFs+2fpbY2FhuXL/Bu93fTcg/bM4wPPJ4EBMTw4fDPuTKpSvJ3t8VxMXG8cXwufSzfb7rF6/mzMGTDuedE9bN5EZUNJ/Yjg2Aru/34SnbvHPK5jksmbaI9YtXsX7xajpO7MboldOIvRnD3H53XrdKb/+v/SQ4d53y0xEf0/29Prhncuf8iXMJz7nqOqWz2uLJSiWp3TyAE/8cY9xy6/h08aTP+XPNrnRvC2etTS798Ht6fhhMnVfrEXrmIu+/aZ23325t8vvpixj2zRhib8Zw8fQF5rhQ37Fz9Q4qBlRi1vo5REdF80HwewnPDVswgpkDPyD8XBgLxy+g34wBtOr/Okf3H+F32+5R1YNq4N+8LrE3Y7hx/QZTuk9Mr6rcN2eNq0RE0oJxr/ebzugM682/tgPvm6a50DAMN2A2EAksBYJN02xiS9sHqGKaZkvDMNoBlUzT7GEYRhAwGnjONM1TtrSfYA0qWWAYxlrb6+wwDOOYLd9FwzC6AYOA1aZptrtNGacDTYGRpml+ZhhGdeBz4G/TNJsahtEVqGCaZle7POuAYcABrLuOvGKa5lbbc68Dv99h9xMdKJKg1WPpu32dq7A4voOk/J/aG302vYvgMiplfSS9i+ASml3PnN5FcAl/ZI1L7yK4hN0xd7+7T0b2658PTxCSM71b8e30LoJLOGHcSO8iuIzjsZfvnOj/wILC0XdO9H/grdO50rsI4kKy6TddAFgMzb8Bzsdeu3Oi/wM+btnTuwgu47J5M72L4BIy45beRRAXojVbq6vqHwDIaWRK7yK4jM+Of6+T4yF2vl4dfU/7EMm/ap1Lnm+6lUwSpjVS5gXgZcMwDmINpLgODHGQfDbwjGEYRZO8xnLgfeAXwzD+NgxjE9bbxax08Br2PuHudnHZCBQD4vf03QUUIvFtZH5Ikuc7oJVpmueAFsBkwzD+MwzjH6A21sAXERERERERERERERERERERyUD0swMHTNM8iXVHjqTW2v6LTxcFxP8s+iiwwO65T4FPU3h9f7t/F7H7dzRQ8C7K9w3cCnu15cvi6PXtHnvf7t+bsQaDiIiIiIiIiIiIiIiIiIiISAamHUNEREREREREREREREREREREMijtGOKiDMNoD/RK8vBG0zS7p0d5RERERERERERERERERERE5OGjwBAXZZrmfGB+epdDREREREREREREREREREREHl66lYyIiIiIiIiIiIiIiIiIiIhIBqXAEBEREREREREREREREREREZEMSoEhIiIiIiIiIiIiIiIiIiIiIhmUe3oXQERERERERERERERERERERJIz49K7BJIRaMcQERERERERERERERERERERkQxKgSEiIiIiIiIiIiIiIiIiIiIiGZQCQ0REREREREREREREREREREQyKAWGiIiIiIiIiIiIiIiIiIiIiGRQCgwRERERERERERERERERERERyaAUGCIiIiIiIiIiIiIiIiIiIiKSQSkwRERERERERERERERERERERCSDck/vAoiIiIiIiIiIiIiIiIiIiIgDppHeJZAMQDuGiIiIiIiIiIiIiIiIiIiIiGRQCgwRERERERERERERERERERERyaAUGCIiIiIiIiIiIiIiIiIiIiKSQSkwRERERERERERERERERERERCSDUmCIiIiIiIiIiIiIiIiIiIiISAalwBARERERERERERERERERERGRDEqBISIiIiIiIiIiIiIiIiIiIiIZlAJDRERERERERERERERERERERDIo9/QugIiIiIiIiIiIiIiIiIiIiCRnxqV3CSQj0I4hIiIiIiIiIiIiIiIiIiIiIhmUAkNEREREREREREREREREREREMigFhoiIiIiIiIiIiIiIiIiIiIhkUAoMEREREREREREREREREREREcmgFBgiIiIiIiIiIiIiIiIiIiIikkEpMEREREREREREREREREREREQkg1JgiIiIiIiIiIiIiIiIiIiIiEgG5Z7eBRAREREREREREREREREREZHkzDgjvYsgGYB2DBERERERERERERERERERERHJoLRjiIjcMwuKTJRbdDRYPZrZK72L4DJC4q6ldxFcwo9ZzfQugku4bsamdxFcQg5L5vQugkt4t+Lb6V0ElzBo5+j0LoJLiJ7SP72L4DICPtW1E2DbkULpXQSXkCfrjfQugkswNNMA4AZx6V0El6Bftln5uGVP7yK4BDf1Dwmuxt1M7yK4BA83zbcAbpq6ZgBoNcaqjMUjvYvgEo6YUeldBBERl6F5lYiIiIiIiIiIiIiIiIiIiEgGpcAQERERERERERERERERERERkQxKgSEiIiIiIiIiIiIiIiIiIiIiGZQCQ0REREREREREREREREREREQyKAWGiIiIiIiIiIiIiIiIiIiIiGRQCgwRERERERERERERERERERERyaDc07sAIiIiIiIiIiIiIiIiIiIikpwZl94lkIxAO4aIiIiIiIiIiIiIiIiIiIiIZFAKDBERERERERERERERERERERHJoBQYIiIiIiIiIiIiIiIiIiIiIpJBKTBEREREREREREREREREREREJINSYIiIiIiIiIiIiIiIiIiIiIhIBqXAEBEREREREREREREREREREZEMSoEhIiIiIiIiIiIiIiIiIiIiIhmUe3oXQERERERERERERERERERERJIzTSO9iyAZgHYMEREREREREREREREREREREcmgFBgiIiIiIiIiIiIiIiIiIiIikkEpMEREREREREREREREREREREQkg1JgiIiIiIiIiIiIiIiIiIiIiEgGpcAQERERERERERERERERERERkQxKgSEiIiIiIiIiIiIiIiIiIiIiGZQCQ0REREREREREREREREREREQyKAWGiIiIiIiIiIiIiIiIiIiIiGRQ7uldABEREREREREREREREREREUnOjEvvEkhGoB1DRERERERERERERERERERERDIoBYaIiIiIiIiIiIiIiIiIiIiIZFAKDBERERERERERERERERERERHJoBQYIiIiIiIiIiIiIiIiIiIiIpJBKTBEREREREREREREREREREREJINSYIiIiIiIiIiIiIiIiIiIiIhIBqXAEBEREREREREREREREREREZEMyj29CyAiIiIiIiIiIiIiIiIiIiLJmXFGehdBMgDtGCIiIiIiIiIiIiIiIiIiIiKSQSkwRERERERERERERERERERERCSDUmCIiIiIiIiIiIiIiIiIiIiISAblnt4FEJH/P61HdsQvoALRUdHMCZ7BsX1HkqXJVzg/3T/oS848OTm27yiz+rxH7M2Y2+YvW6c8rUd0wOJmYe3Xv7N01g8A9JjRD99iBQHI7pGDa5FXGRrUj9K1yvHqoNdxz+ROzM0Yvhr3KX9v2pdGrZCYs9qk86Tu+NWtRGToJQY36J3wWi/1a0mFwMqYcSaRoZf4qN8HRJwPT5O6pqRMks9vme3zs9d6ZEfK2dXzuK2eKeV9ofer+Lesz+XQSAC+mfQFe9bsIm+hfExY9T5nD58B4NDuAywY+lEa1fTedHmnK5UCKhEdFc30ftM4vO9wsjQFChdgwIyB5MqTk0P7DjO19xRibMcGQImyJZj84xQmdp/AxuUbAWjWoRkNWzYEw2DlVyv56ZMf06xO96PrO12pHFCZ6KhopvabmmI7DJoxiJx5cnJ432Em955MzM0YylQrw/C5wwk5GQLAphWb+Oq9rwB4vuPzNGzZENM0OfbvMaYFT+Nm9M00rdu9KF3Hj1bDrcf6H4tWsdzBedJqRAfKBlTgRtQNPgn+gOP7jwLQYWI3ytn6g7cb9klI/+aMvvgk6SNHBAWnTYXuUduRnfALqMiNqGhmBb+fYl/51gfB5MiTk2P7jjCzz/SEvjKl/I07NqVui0BM0+Tkv8eZ3f8Dbkbf5NGSReg47g2yZs/GhVPnmdlrKlFXotK0znfyIH1EmWplGDb3bc6dPAdYz42v3/uKvL556TutH575PIkz41j55Qp+mvdTWlftvjxepywNR7TGcLOw++u1bJq1NNHz3o/70mxyV3xKFWHN5MVsmbMcAA9fL56b9iY58+XGjDPZ9eVqts1fmR5VSBPDxk3lj43b8PLMw5LPZ6d3cZzG7Qk/sjTpABYLN7ev4ua65H2mW9FSZG7SHtzc4WokUR8PB/dMZOsyGtwzgcWN2H2bufH7onSoQerqN/otatatxvWoaN7pM57//jqQLM3L7V+kZaeXKFy0EPVLN+VS2CUAnmlYizf6d8Q044iJiWXqiA/Ys+2vtK7CA8sfUJYyo9tguFk4/sUaDs5I3EcUerEmJXo0BSDm6nX2DJxH5N8nAMjkkR2/qZ3xeLIwmCa7+swhfOfBNK/D/SpVx4+Ww9tjcbOwftEqfpm1JFmaliM6UCagPDeibjAveAYn9h/F09ebjlN7kjtfHuLiTP746jdWzV+ekKdu28bUbdOI2Ng4/lq9k2/f/TwNa3XvStXxo4VdO6xw0A4tRrSnTEAFbkRFMz94ZkI7dJjag9z58mDGmfzx1e8J7VCo5GO8PrYLWbJnJfTUeeb2fp/rLjZeAChTx4/XbOPIdYtW8bODceRrIzpQzjaO/NhuHJlS3kefLkLbsV3JlCUTcTGxLHz7Y47sOQRA4aceo924rmTLmZ24uDjeeW6gy42znTG2fq73K9RpUZ/LYdY56HcTv2Tv2l1pU6H75Ix2iNeoczNeHdqWnuXbcSX8stPr8iCc1U8CNOjcjFeGtqF3+fYu3w4Ab7zzBpXrWuffU/pOSXn+PXMQufLk4tC+Q0zuNTlhHaJMtTJ0HdkVd3d3IsMjGfDyAPL65iV4ejCe+Twx40x++fIXfpzn2usQ1nOjPYbtmFju4JhoZXdMfGJ3THSyHRNmnMm6r37jd9sx8ULfFvgFVsY044i8GMm84Bnpvh7niDPW6AAC2wUR2KYxsbGx7Fm9k6/HfwZYrxntx79BtpzZMONMRjQb4HLXjJTWne3d65p1yyFtKF+vEjE3Yzh//Bxz+n/AtchraVqvB1G8TlmChlvn37sWrWV9kvl33sd9eWFSV3xLFWHV5MVs/PhW3/j8xM48Ubc8V0MjmdlwUFoX/b6l9fcarriGLyIPN+0YIiJpqlxABXyK+tKvTnc+GTybdmO6OEzXYlBrVnyylGD/Hly9dAX/V+vdNr9hsdB2dGcmth3DgPq9qNasNgVLFAJgRo8pDA3qx9CgfmxfsYXtK7YAcDk8kikdxjG4YR8+6vsBb0zrlQYtkJyz2gTgj2/WMKnt6GSv9fNHSxjSqC9Dg/qxe9UOXuj1inMqd5fiP79JbccwsH4vqtt9fvHKBVSgQFFfgut0Z97g2bRP8tmnlHflJ8sYFtSPYUH92LPm1oLc+ePnEh531aCQSgGVKFikIF2e6cyMQR/QbWx3h+naDW7Pj3OX0KVOF65eukLgqw0SnrNYLLQb3J7d627V/bEnHqNhy4b0bdqXng17UKVeFQoWKej0+tyvSgGVeKTII3R6phPvD3qfHmN7OEzXYXAHfpj7A53rdObKpSs0sGuH/dv307NxT3o27pkQFOJdwJtm7ZvR69ledAvshpubG3Wa1kmTOt0Pw2Kh9ajOTGs3lqGBvanarBYFiyc+T8r6W8+TQf49WDBkFq3H3uoPNny7lqkO+oNZPaYyIiiYEUHB7PhlCztXbHV6Xe6HX0BFfIr60qfOm3w8+EM6jnnDYbpWg9qy/JOf6OvfjauXrhDwav3b5vcs4EWj9k0Y0iSYAQ16YXFzo3rT2gB0mdCdr9/9jIENe7Fj5RaadH0hbSp7l1Kjj9i/fT9vNe7JW4178rXt3IiNjeWTMXN5s94bBD/Xj2fbNKFwicJpUqcHYVgMGo1ux5dtJzKr/gBKN6tO3hKPJEoTFXGVFSMWsuXjnxM9Hhcbx29jvmBWvQHMe34EldoEJsubkTwfFMjsqWPSuxjOZVjI0qwzUfPHcm1ab9zL1cLIn7jPJGt2sjzXmesL3yVqem+ufznZ+njMTaLmjiTq/X5Evd8Ptyf8sBQukfZ1SEU16lbj0aKFeLFmK8YNmMSg8X0dptuz/S+6v9qXMyfPJnp8+/qdtKrfntcCOzK677sMmzwgLYqduiwG5ca3Z3Oriax6pj+FXqhBricSn+fXTpxnwwujWVN3EP9N+wG/yZ0Sniszpg3nV+9hVe1gVtcbxJWDp9O6BvfNsFh4bVQnprcby9uBfajSrBa+ScYQZfzLk7+oL0P8e7JwyGxet40h4mJiWTzmU96u35txLwwmoHWjhLxPVi+FX2BlRjbux4gGfVj5sWsHERoWC61GdeS9dmMZHtiHKs1qJmuH0rZ2GOrfk8+GfMRrYzsD1nb4ZsxChtfvw7gXhhDQumFC3rbvvsH3E77gnUb92L1yGw27NEvzut2JYbHQZlRnprQby+DA3lRLYRzpU9SXAf49mD9kFm3Hdrlj3lcHtebH9xYzPCiY76cu4pXBrQGwuFnoOq0XC4Z+xJAGvRnfYjgxN2PTttJ34KyxNcCvnyxLGF+7elCIM9vBy9ebUrXLcfHUBafWITU4q58E8PT15unaZQl9CNoBoHJAZQoWLUjH2h15f+D79BiX8vx7ydwldHqmE1cirtCwRUMAcnjkoMfYHrzT4R3eqP8GY98YC1jnGB+P/piudbvS57k+NGnbhEdLPJpm9bpXhsXC66M6Ma3dWIYF9nF4bpTxL0+Bor4M9u/Jp0Nm08bumFg05lOG1e/N2BcGU7d1o4S8v8z5kRGN+zEyqD97V++kaa+X07xud+KsNbqS1UtTIbAyQxr1YXBgb5bPsY4bLG4W3pjeiwVDPmJwYG/Gvfq2S14zUlp3jnc/a9Z/rd/DoAa9GdKoL2ePnqFpt+ZpXrf7ZVgMmoxqx2ftJjIjcABlmlUnX/Hk8++fRy5kY5L5N8Dub9fzWduJaVXcVJEe32u42hq+iDz8HqrAEMMwYg3D+NMwjP2GYewxDKOvYRgW23P+hmFcsj0f/19923NDbXn22h6vahjGD7Z/H0qSr8Zt3j+fYRg3DcPomuTxY4Zh5E1Sxn2GYSw1DCOP7fEihmFE2Z772zCM2XZlL2UYxmrDMA4YhnHQMIy3DcMwbM+1Mwzjgi3fv4Zh9DEMo6Fdea8YhvGf7d8LUyi3v2EYy5K83m7be628XZ1FUlvFwCps+G4tAId3HyCHRw7y5PdMlu7pGmXYtnwzAOu/W0PFBlVum/9xv+KcO3aWCyfPEXszhi1LN1AxsEqy1636bA02/7QBgOP7jyZE2J46cIJMWTLjnjntN1JyVpsA/Lftb65EJP81iv0v3rNkz4ppmqlZpXt2N59fhST1zO6Rg9z38Nk/jKo2qMbq71YD8N/u/8jhkQNPB8dG2Rpl2bDcelyv+nYV1RtWS3iuSfumbPplIxGhlxIeK1SiMP/u+o/o69HExcaxb8tfVG9U3cm1uX/VGlRj1XergLtvh9+//Z3qDe9cJzd3NzJnzYzFzUKWbFkIPReauoVPRcX8inP+eEjCsb5t6QbKN6icKE35BpXZ9P06AI7sPkj2XDnInS8PAAe2/c2VS1du+x5Vnq3BVlsf6WoqBlZhva0POGTrAxz1laVqlGHr8k0A/PHdGio1qHrH/G5ut46DzNkyE34uDADfYo/wz9b9AOxdv4cqjV3rPEmNPsKR8PPhCb8KjLoaxclDJ/H28U7l0qe+gn6PE37sHBEnLxB3M5b9S7fwZGDFRGmuhUZydu8RYpMsNF45H0HIvmMA3Lh6nYuHzpCrQPK2zCgq+ZUht0eu9C6GU1kKFycuNAQz/BzExhCzZwPuJRP3me5+tYnZvxXz0kUAzKuRt568cd36fzc3sDz8G23WaViLn7+17oKzb9ff5MqdE+/8yc/rA/sOcvZUSLLHo67dGjtmy56NdB463hfP8sW5cvQc106cx7wZy6klm/FpmLiPCNtxkJuXrgIQvvMQ2Xy9AHDPmQ3vak9x/Mu1AJg3Y7n5EP2as6htDHHx5HnbGGIjfknGEH4NKrP5+7VA/BgiO7nz5eHShQhO2HYGiL56nbOHT+PpY20X/9ca8susH4i5Yf0FZPwufa6qqF9xLti1w/alG/FrUClRGr8GldniYCzlqB3y2NqhQLGCHNj6NwB/b9hLhca3v86mh2J+xTlnN47cunQDFZIcAxUaVGajre6H7ep+u7wmkDVnNgCye2Qn4px1fl26th8n/z3GyX+OA3A14gpmXFwa1fbupMXY+mHgzHZo8XZ7Fo9fiPVIcW3O6icBXn27Hd+O/wzzIWgHSDz//nf3v+T0yOlwjlGuZjnW/7weSDz/9n/en40rNnLhjDUQ5pJtLeJhm2PcOjfO2/q+5MeE9dxYC6R8TFxPcs2w31Eqc/YsuOKgyllrdPVeb8iyD2+NGyJtx0aZZ/w4+e9xTvxzDIArLnjNuJs2uZ81633r9xAXG5eQx8vXdc+JpAr5PU7Y8XOEn7xA7M1Y/lq6hacaJB5bXw2N5MzeI8TFJA/0Ob7tX6Iesutoenyv4Wpr+CLy8HuoAkOAKNM0/UzTLAUEAkHACLvn19uej//vd8MwqgNNgAqmaZYF6gMnTdN8wTRNP6BTknybbvP+LwNbgJZ3UcbSQBhg/9PNw7b3LAs8DTxvGEY24CfgXdM0nwDKATWAbnb5Ftny1QSGAn/HlxfYAbxm+7vNbcplb5FpmuVN0ywBvAt8bxhGybvMK/JAPH28CD1zMeHvsJBQPAt4JUqT0zMX1yKvJgyMw86G4mmbLKaU39PHm7Czt77QteZJ/LpPVnmaSxcjOHcs8S8gASoHVef4/iMJk5O05Kw2uZOX+7fivc1zqPH8M3w39evUqMp9u5vPz9PHi7Ak9fS6i8++fpvGjF0xlU6TupPdI0fC4/kK52f08skMXTSaJyq7Zhfo7ePNxbO3flUUGnIx2cKJh6cHV+2OjYtnb6XxLuBN9YbV+eXzXxLlOf7fcUpXLU2uPLnIkjULlQIqkdc3n5Nrc//y+uTlgl07XAy5SF6fvInS3K4dAJ6q8BQzVsxg1KejePQJ66+SQs+F8v2c7/l0y6d8seMLrkZeZff63WlQo/vjWSDJOXA2DM8CiY+HPEnShIfc6ivu5Inb9JGuwMtBX+eVpK/L5Zkr0XEQejYUL1t/kFL+8HNhLJuzhBmbP2bW9vlcu3yNv9b/CViDBuMn49WerYG3b+LjLr09aB8B1nPjgxUfMPLTdxLODXv5C+WnWKli/Lf7PyfVIvV4+HgRaXc9iDwbRi6few/uyF0oLz6lHuP0n8m3zJaHh+HhlRDwAWBGhmHkTnx+WPIWhGw5yNb5HbL1mIh7ebtdowwL2XpOJsfQecQe2kPcyYfnliGO5PPJy7kz5xP+Pn/mAvl97q1P829Um2/++IxpCycwuu+7qV1Ep8vm60nUmVt9xPWzYQmBH4481sqfc6v3AJDjsfzcCL1Mhfe64v/bOPymdMYtexanlzm1eBbwItx+fHA2+XwhTwFvwuzaJzwkjDxJrinehfLx6NNFOPKn9XwoUMyXElVKMmTJePoveociZR93Yi0enHWcZFfHs2HkSTKW8kyaJiQ04cu8eN6F8lH46aIctbXD6QMnKRdoDTCpFFTdJb/UuZtxpGcBB/NKH+/b5v3inXm0GNyGqZs+osWQNnwz8QsAfIr5YpoQvPBt3lk2iaCuzzmzevfFmWPrem0bM+qXqXSY2C3RHNQVOasd/OpXIuJcWEJwkKtzVj9ZztYOpx6SdgDbHMOuLS6evbf5d6GihciZOycTFk/g/Z/fp17zesneI3+h/Dxe6nGXnmMkO+4dHBOeSY6JsJCwZOdG0mMC4MXglkzeNJtqz9VmyVTXu12hs9bofIoW5MkqJRm55F2GLhpN0bLFEx43TZP+C99m9M+Tebbr806s3f252za53zVrgGdeqevyu0zZy1XAi0tnEs+/PTLwjysg/b7XcKU1fBF5+D1sgSEJTNM8D3QBesTvrpECX+CiaZrRtnwXTdM8c59v2xLoBxQyDONu9pbeDCRLZ5pmDLAJKA60Ajaapvmr7blrQA8g2Y3VTNMMBQ5hrVOqME1zDTAHa1smYhhGF8MwdhiGsWPOnDmp9Zbyf87R6Zo00tXhKW1Lk1J+h51AkgDa6s1qJewWYu+REoVpMag18wbPTrHczuSsNrmTbyZ9Sa/qXdi05A8C2za+y9I6h6PPL2kV7uWzj8+76vMV9HumG8Ma9yPifDit3m4HQMT5cHpX78LbQcF8MXo+3d7vk/BLN1diOKhdso825UODziO7sGD8fOKS/NLi1KGTfDvrW0Z/MYZ3PhvF0X+OEhvrWtt03kmyY9zhgWD936F9h2hXvR09GvXgpwU/8fbHbwOQM3dOqgVWo33N9rxe+XWyZs9KwAsBzi34g7jPvuJuf01QtVktl90tBFKqW7JEKaZJKX8OjxxUalCFt2p1pVuVDmTJlpVaL1i/HP6o/wc0aBPE2GVTyJYjGzE3Xesexw/aRxzad4gO1dvTs1FPli1YyrCPhyVKlzV7VoZ8NJSP3/k40a9UHib3+muaTNmz8PLs3vw66jNuPKR1lni3OfjjWdxwe+RxohaMI2reaDLXfRkjr22qZcYR9UEwV9/tgqVQCSwFXP92SrfzINeHeGtXrOflZ1rTv8NQ3hjQMbWKlnZuM55OKm/Np3mspT/7x1hvsWW4W8hdpghHF/zO2sAhxF6L5okerne7kBTd1RjCQT67NFmyZ6XbrGAWjVqQ8GtnNzc3cnjkZNzzg/l23Gd0nen4FkWu4k51TCmRfZIs2bPy5qxgFo2an9AOnw74kIDWjRi2dAJZc2Yl5mba/9jgTu6qD0jhHLld3rqvN+TL0QvoW6MrX45eQMcJ1t84ubm58UTlp5jdazpjXxpKxYZVebpGmQevSGpy0th6zecrGfBMd0YE9SPifAQthrV9sHI6mxPaIXPWzDTp0ZwfHqYvr5zQT2bOmplnezTnRxf84v927neNKj6Nxd1CiTIlGN52OMNeH0bLXi15pOit5fGs2bMy7KNhfDTyI65dcd3dt+6u30yez0xyTHSfFcxXdtdOgO8nf0VwjTfY8uN66rZtlGplTi3OWqNzc3cjR+6cjHx+EF+N+5SeH/ZLePzJyiWZ1Ws6o5sPoWKjqjxd07WuGXez7vwga9bNejQnLiaOjT/8cZ8lTHuOhw0ZezeL9Ppew5XW8EXk4fdQ74lrmuYR2+1Y8tseqm0Yxp92SZoDvwLDDcM4APyOdbeMdff6XoZhFAZ8TNPcZhjGYuBVYOpt0rsB9YBPHDyX3fbccKw7n+xMUq/DhmHkNAzDI0m+R4GswN57Lf8d7AK6Jn3QNM05WING4GHY91FcVv02jQhoEQjAkb2H8C5465cGXj7eCbdziXc5LJLsHjmwuFmIi43Dy9c7YVv/sLOhDvO7Z3ZP9Mss+zxgvV9l5UbVeLtJ/0Tv5eXjTe85A5nd933OnziXepW+g7Rok7u16cf1BM8fyvfT0m+xIiwkNNnnF2H3+YG1nl5J6hmewmcfnzfy4q3bp6z96jf6zRsKQMyNGK7csG5XeGzfEc4fD8G3aEGO/pX+vw5/ts2zNGxpXRg4uPdAop08vH3yEpbkVieRYZHksDs28vreSlO8THEGzBgIgIeXB5UCKhEbE8uWX7fw26Jf+W3RrwC0GdCGi2cTv256a9KmCQ1bWu9RfHDvQfLZtUNen7zJbvniqB3i09h/ob1jzQ66j+mOh6cHZWuUJeRkCJFh1m3PN67YSMmKJVnzwxpnV+++hIckOQd8vYg4H3bbNJ4+yc8lRyxuFio2rMo7TfvfMW1aCmzTmLotGgBwZO/BZH1deJL6X05yHHjb9ZWhDvrK8PNhlK5VjvMnz3PZdhxsX7GZJyo+xYYf1nHm8GnGtx4JWH/F5Fc38bao6SE1+4ik58abY7rh4elBZHgkbu5uDPloCGt/WMPmFbfbUM91RIaE4WF3PfDw9eLKuYi7zm9xd+Pl2b35a8lG/l2xwwkllLRkRoZi5L51zhseXpiRifsM81IosVcj4WY03Iwm9ujfWHyKEHvRbuek69eIPboPtyfKE3fuZFoVP1W83O4Fnn+tCQB///kvBQrmT3guf8F8XLjP26ft3rqHRx57hNxeubkUdunOGVxE1JkwshW81Udk9fUiKiT5mNmjZGHKT+nMplYTuBl+JSHv9bNhhO+2jhXPLNtKiZ4PT2BIeEgonvbjA9/k8wXrGOJW+3j6eCWMIdzc3XhzdjBblqxn18qtifLE/310zyHMOJOcXh5cCXPNW8qEh4QlrmOKYyn7dvDmUqJ26MfWJevZvXJbQpqQw2eY3mYMAAWK+lImIP3HC0mF3eU40rtgXuJ/0+7lYx1HuWV2TzFvreb+fPHOPAC2/byJDu++mfB+/279myvh1tua7lmzi8dKF+PvTX85q4r3zFlja/s56Lqvf6P3J0NSqcTO4Yx2yP+YD/kKFWDUL1MS0o9cNolRzw8i8kJE6lYglTijn8z3mA95C+VnxC+Tbem9eXvZRMY+P9jl2qFJ2yY0ss0xDuw5QF67trCfW8e7FHbJwRzD2hYXz14kMiyS6KhooqOi2bd1H0WfLsrpo6dxc3dj2JxhrFmyhk0uPsdIdtzfxTHhleSY6O7g2mlv64/r6TVvCD9OW+yEGtw/Z63RhZ0NZfuKLQAc2XOIuDiTXF4ehJ29yL9b9ie6ZhQpXYy/N7rONcNRm4Q7aJP7WbOu3dyf8vUqMb7lCB4mkSFh5C6YeP59+XxE+hXISVzhe414rrCGL+krg8deSRp5aHcMsWMfUJf0VjKHTdO8AlTEuiPGBWCRYRjt7uN9WgDxo7SvSfl2MtlswSmhgBfwm91zj9ue2wj8bJrmL7byp3Q6xz/+qmEY+4EjwHumaV6/j/Lfzu12XBF5YL8vXMHQoH4MDerHzl+3Uau5PwCPl3+Ca5evOQxi+HvzPqoEWe9PWrt5ALt+2w7Art+3O8x/ZM8hfIr6kq9wftwyuVOtaa2EPACla5XjzOHThIXcmsxm98hOv/lDWTzxcw7u+NdJtXcsLdrkdgoUubXxUIXAypw9fDoVanX/7vT5geN6XrrDZ5/b7j6PlRpW5dR/JwDI5eWBYbFeAvMVLkCBor5pGhh0Oz8v/Jm3GvfkrcY92bxyC3Wb1wXgyfJPcu3yVcIdfLZ/bf6LWkG1AKj3Uj22/GpddOhUqyMda3agY80ObFy+kVnDPmTLr9ZJeG7v3ADkK5iP6o1qsO6ne46ZdKplC5fRs3FPejbuyeaVmxO2n32y/JNcTaEd9m7em9AO9V+qn1BXz3y3joMnyj2BYTGIDI/kwukLPFXhKbJktW4F71fTj5OHXPdLv6N7DpG/iC95C1mP9SpNa7H7t8RfXu/+bTs1XrTudlGsfAmiLl/j0l0sOj5dqyxnj5wmPOTOQSRp6beFvzA4qA+Dg/qw49et1Lb1AcXLP8G1y1cd9nX7N/9F1aAaADzTPICdv1m/uNn1+zaH+S+euUCJ8k+QOWtmAErXLMvpQ6cA8LCdJ4Zh8ELPl1n1xUpnVveupGYfkSeFcwOg16RenDx0kiVzlzi5RqnnzJ4jeBX1IU/hfFgyuVGqaTUO/Lbzzhltmk7szMVDp9k695c7JxaXF3fqEJa8vhie+cHNHfdytYj9J3GfGfP3NixFSoLFApkyYylcAvPCKcjhAVmzWxO5Z8b98bLEXUjfsdL9+GbBD7wW2JHXAjuydsV6nn3JGnBZusLTXIm8Suj5uw8MKVTk1i99nyzzBJkyuT9UQSEAEX8eJmcxH7I/mg8jkxuFnq9OyK+J+4hsj3hTZV4fdvb4kKtHQhIej75wiWunQ8n5uHUMna92aS4feHiOiWN7DlEg0RiiJnuSjLX//G0H1V/0B5KPIdpO6MbZQ6f47ZNlifLs/nU7T1UvDVgDItwzubtsUAhY28F+LFW5aU32JBlL7fltB9VSGEu1nfAmZw+dTtYOubytv+kxDINnezRn3Re/Or8y9+hokmOgagrjyJq2uj9uV/fb5Y04H85T1UoB8HSNMgm3JPxr3Z8UfuoxMmfNjMXNwlNVS3HmoGuNs501ts6dL0/Cvys2rMrpAydSu+ipyhntcOq/E/Sq1IH+td6kf603CQ8JZWST/i4XDGHPGf3k6f9O0LdSRwbV6sagWt0IDwlldJMBLtkOyz5dRo9GPejRqEei+fdT5Z9Kef69aS+1n60NWOffm3/dDMCWX7dQukppLG4WsmTNwpPln0yYZ/ee1JuTB0/yw8c/pFHN7l/yvq8mfzo4JmrYHRPX7I6J9rZj4tck14z8RXwS/u1XvzIh6bwe54iz1uh2/ro1YfcoH9u44XJYJHvX/UnhkkXsrhlPc/rgqTSt853cb5vcac26bJ3yNHnzBaZ2HM+N6zfSuloP5PSeI3gV8SFPoXy4ZXKjTNNq/HsP8++HRXp/r+Fqa/gi8vAzHqbtnQzDuGKaZk67v4sB24G8QB0g2DTNJnd4jZeAtqZpNrX97X+X+XYBBYD4PcQLAqVM0zxoGMYxoJJpmhfjy2gYRm5gGfCNaZrvG4ZRBFhmmmbpJK/bCXjGNM02Seq1zjTNwrYglkqmafYwDKM68DPwtGmaIba0a23lT/FnjfZ1tH89u+dHATlN07zdvq8Pz4EiTvf6Yy8+UP62oztTtk55bkRFMyd4RsIuDcELhjJ3wIdEnA8nX+EC9JjRl5x5cnJs/1Fm9Z5OzI2Y2+YvF1CB14d3wOJmYd3iVfw047uE9+wyuQeHdh9gtd0i3XM9X6Jptxc5d/TWr0IntB5FZGjaL3I7q026v9+HktVLk9MzF5EXL/HdtK9Zt2gVb83uj2+xRzDj4rh4+gLzh3zkMBL5bqRWZFm5gAq8Zvv8/rB9fnVfs+4UEP+5tR3dmTK2en6c5LNPmheg67S3eOzpopimycVTF5g3ZDaXzodTqXE1mvdtQVxMHHFxcXw/9Wt2r3qwX4eHW+9YlureGP0mFf0rEh0VzfTgaRzaewiAkQtG8v7A9wk7F0aBR30YOGMAOfPk4sj+I0zuNSnh2IjXe0oftq/axsblGwGY8O0Ecnl6EHszhrmj57Jn455UK3OcEy4Z3UZ3S2iHacHTOLjX+lvGdxa8w3sD3yPsXBg+j/owcMZAcuXJxeH9h5lka4cmbZvwbOtniY2J5cb1G3w8+mP+2fkPAK/1fY1nmjxDbGwsR/YfYfqA6cna7n4VsKT+7YnK+leg5fD2WNwsrF+8mmUzv8Pfdp6stZ0nr4/qlHCefNJ/Jsds50nX9/vwVLVSCf3BkmmLWL94FQAdJ/fg8O4DCa+Rmq6bqXebovaju1CuTgWio6L5KPh9jtjqNmDB23w8YAbh58PJX7gAPWf0I2eeXBzbf4SZvaclfKYp5X+pTwuqNalFXGwsx/YfZc7AGcTciKFR+yY0aGPdpnPbii18PeGz+y77ZdM5t6F5kD6iSdsmNG4dRFxMLNHXbzB39Fz+3fkPT1d+monfTeLoP0cx46zn88KJn7JjzYPvolHVyPPAr3E7xQPK0WB4aww3C3sWr2PDjB+p8Jp1YXvXF6vIkS83nZaOIUvObJhxcdy4Fs2s+gMo8FRh2n03gnP/nEio85pJizi0JvX6RnuDdo52yuverf4j3mX77r1ERETi7ZWHbh1b07xpwzQvR/QU5+5S5PZkBbI0aQ+GhZs7VnNz7Xe4V7H2mTHbrP1dptrPkaliAKZpErPjd25u/BmLz2NkebkHGG5gGMT8tYmbq79xalkDPr3g1NcHGDCuD9X9q3A9KppRfcbzz97/AJj+2UTGBE/g4rlQXu3YnNZvtsQ7vxfhFyPYuHoLY4Mn0qZ7K559qSExMTFcj4rm/TGz2LMt9X/FOTSuUKq/pr0C9fwoM8raRxz/ai0H3vuRIm2sfcSxhavwm9KZgs9WIeqU9fOIi41jXUPrbbZyl3oMv6mdsWRy59rx8+zq/RE3L111SjmXZU39LwbK+JfnVdsYYuPi1fw883vq2MYQ8YEMrUZ1onQdP25ERTO//4cc/+swxSs9xaBvx3Dqn+PEmdbbE/4w8Uv+Wrsbt0zutJ/YjcJPFyHmZgzfjF3Iv5v3pVqZHd0y7UGV9i9Pi+HtMNwsbFy8huUzv6fOa9Zfga77wvq7nlajOlKqjh83om6woP9Mjv91hOKVnmLgt6M59c/xhC3Dv5/4JfvW7qZe+yACWlv70F0rt/H9hC9Stcw3iLtzortQ1r8Cr9mOgT8Wr2bpzO8IsB0Da2zHQOtRnShbpzzRUdHMtRtHOsoLUKLSU7w+ogMWdzduRt9g4bCPObbvCAA1nn+GJt1exDRN9qzZxeJ3738cBc75ZZszxtadp77Fo08XwTTh4qnzfDpk9l0FaqcnZ80x4k3aMIt3mg5I2A0gNbg5oX9wRj9p790NHzKm6cBUbQeA07Gpfy3qNqYblfwrcT3qOtP63Zp/j/p0FNMHTE+Yfw+aOcg6/95nnX/fvGGd8zTv2pwGrzQgzoxj5VcrWfLJEkpVLsXk7ydz9J+jCbe7/XTCp2xfsz3FctwLX7ccqfI69sr4l084NzYsXs2ymd87PDfij4l5/T/k2F+HKVHpKQZ/O4aT/xzHtB0T39mOiW6zgvEpVhAzziT09AUWDp1zV7t83q2bZupcM5yxRueWyZ3Ok7rz2NNFibkZw1djF/D3Juu4ocYLz9C024tgwp41O/l6/INdM5zxRYajdWdHbXIva9ZT1s3EPXOmhH7h0O4DzB/6UaqVuZjh3Ntml/AvR+PhrbG4Wdi1eB1/zPyRSrb5944vVpEzX266/mSbf5tx3LgazYzAAURfieKl97tTtFpJsnvm4srFSNZM+5Zdi53zo7UjZurdJjatv9dIzTV8gM+Pf68fiT/ETlSqp+9pHyKP7ljlkufbQxsYYhhGPuALYLNpmiNSCvAwDONJIM40zYO2v8cAeeIDI+4mMMT2Gj+Zpvmk3WPvADGmaY52FBhiS1Me+BF4HHgEx4Eh2YD9QBfTNH+3/f0NsNI0zQ+SBnIYhvEecM00zcG2v9fyAIEhhmHUARYBAaZp/pPSa6DAELHzoIEhkrG45NUtHTgrMORh5IzAkIeRMwJDHkapGRjyMHNWYMjDxtmBIQ+L9A4McRXODgx5mKRFYMjDwNmBIQ8LZwSGPIycERjyMEqtwJCHXUbY8lhSjzMCQx5WzggMeRg5IzDkYZRagSEPO61KWTk7MORhkZqBIQ87BYY83BQY8nBx1cAQ9/QuwD2Kv01LJiAG+AyYavd8bdvz8cYAR4EPDMPIY8tzCOttZe5FSyDpHnffYb2lTIqruqZp7jYMYw/W29CsTyFNlGEYz9nKOBNww1qvGSm87ARgl2EY40zTvN8Q81cNw6gFZMfaPs3vEBQiIiIiIiIiIiIiIiIiIiIiD6GHKjDENE232zy3FsidwtM17pBv7R3ed6SDx/YCT9v+XcTu8ZxJ0jW1+zPRbiF2af4C/FN4bgGwwO7vM4CP3d8O8yV5jbXY6pj09URERERERERERERERERERCTj0k6MIiIiIiIiIiIiIiIiIiIiIhnUQ7VjSFowDOMHoGiShweaprkyPcpzLwzDaIj1VjP2jpqm+UJ6lEdERERERERERERERERERETSlwJDkniYgyhswSsuH8AiIiIiIiIiIiIiIiIiIiJ3ZsYZ6V0EyQB0KxkRERERERERERERERERERGRDEqBISIiIiIiIiIiIiIiIiIiIiIZlAJDRERERERERERERERERERERDIoBYaIiIiIiIiIiIiIiIiIiIiIZFAKDBERERERERERERERERERERHJoBQYIiIiIiIiIiIiIiIiIiIiIpJBKTBEREREREREREREREREREREJINSYIiIiIiIiIiIiIiIiIiIiIhIBuWe3gUQERERERERERERERERERGR5Mw4I72LIBmAdgwRERERERERERERERERERERyaAUGCIiIiIiIiIiIiIiIiIiIiKSQSkwRERERERERERERERERERERCSDUmCIiIiIiIiIiIiIiIiIiIiISAalwBARERERERERERERERERERGRDEqBISIiIiIiIiIiIiIiIiIiIiIZlAJDRERERERERERERERERERERDIo9/QugIiIiIiIiIiIiIiIiIiIiCRnmuldAskItGOIiIiIiIiIiIiIiIiIiIiISAalwBARERERERERERERERERERGRDEqBISIiIiIiIiIiIiIiIiIiIiIZlAJDRERERERERERERERERERERDIoBYaIiIiIiIiIiIiIiIiIiIiIZFAKDBERERERERERERERERERERHJoBQYIiIiIiIiIiIiIiIiIiIiIpJBKTBEREREREREREREREREREREJINyT+8CiIiIiIiIiIiIiIiIiIiISHJmnJHeRZAMQDuGiIiIiIiIiIiIiIiIiIiIiGRQCgwRERERERERERERERERERERyaAUGCIiIiIiIiIiIiIiIiIiIiKSQSkwRERERERERERERERERERERCSDck/vAoiIiGQEnkYWshpu6V0MlxBlxqZ3EVzCdbUDAJfNm+ldBJdgYKR3EVzCCeNGehfBJURP6Z/eRXAJWfpNSu8iuIwnvwxO7yK4hD+MuPQugkvIoaUaAEzM9C6CS9DY2kq9g1UmQ7/xA+vxkEW/dwTgWHRoehfBJeTPnj29i+ASbqi3BCCz+gcATnI9vYvgErQaIyJyi66QIiIiqUBBISIiIiIiIiLOp6AQEREREZF7p1G0iIiIiIiIiIiIiIiIiIiISAal/UlFRERERERERERERERERERckGnqxkjy4LRjiIiIiIiIiIiIiIiIiIiIiEgGpcAQERERERERERERERERERERkQxKgSEiIiIiIiIiIiIiIiIiIiIiGZQCQ0REREREREREREREREREREQyKAWGiIiIiIiIiIiIiIiIiIiIiGRQCgwRERERERERERERERERERERyaAUGCIiIiIiIiIiIiIiIiIiIiKSQSkwRERERERERERERERERERERCSDck/vAoiIiIiIiIiIiIiIiIiIiEhyZlx6l0AyAu0YIiIiIiIiIiIiIiIiIiIiIpJBKTBEREREREREREREREREREREJINSYIiIiIiIiIiIiIiIiIiIiIhIBqXAEBEREREREREREREREREREZEMSoEhIiIiIiIiIiIiIiIiIiIiIhmUAkNEREREREREREREREREREREMigFhoiIiIiIiIiIiIiIiIiIiIhkUO7pXQARERERERERERERERERERFJLs400rsIkgFoxxARERERERERERERERERERGRDEqBISIiIiIiIiIiIiIiIiIiIiIZlAJDRERERERERERERERERERERDIoBYaIiIiIiIiIiIiIiIiIiIiIZFAKDBERERERERERERERERERERHJoBQYIiIiIiIiIiIiIiIiIiIiIpJBKTBEREREREREREREREREREREJINSYIiIiIiIiIiIiIiIiIiIiIhIGjAMo5FhGP8ZhnHIMIxBt0lX2TCMWMMwXnrQ93R/0BcQERERERERERERERERERGR1GeaRnoXQVKRYRhuwEwgEDgFbDcM4yfTNP92kG4CsDI13lc7hoiIiIiIiIiIiIiIiIiIiIg4XxXgkGmaR0zTvAF8DTznIF1P4DvgfGq8qQJDRERERERERERERERERERERB6QYRhdDMPYYfdflyRJHgFO2v19yvaY/Ws8ArwAzE6tculWMiIiIiIiIiIiIiIiIiIiIiIPyDTNOcCc2yRxdG8gM8nf04GBpmnGGkbq3EpIgSEiIiIiIiIiIiIiIiIiIiIizncKKGz3dyHgTJI0lYCvbUEheYEgwzBiTNNccr9vqsAQEREREREREREREREREREREefbDpQwDKMocBpoAbSyT2CaZtH4fxuGsQBY9iBBIaDAEBERERERERERERERERERERGnM00zxjCMHsBKwA2YZ5rmfsMw3rA9P9sZ76vAEBEREREREREREREREREREZE0YJrmcmB5ksccBoSYptkuNd5TgSEikq5aj+yIX0AFoqOimRM8g2P7jiRLk69wfrp/0JeceXJybN9RZvV5j9ibMbfNX7ZOeVqP6IDFzcLar39n6awfAHi0ZBHaj+tK1uxZuXDqPLN6TSfqSlTaVTgFzmqHzpO641e3EpGhlxjcoHey1wzq8hythrblDb+2XAm/7NQ63kmZJJ/ZMttnZq/1yI6Us6vncVs975Q3qMtztBzaljeT1NO7YF7e/f09fpi+mOVzfnRuBe9DqTp+tBjeHoubhfWLVrFi1pJkaVqMaE+ZgArciIpmfvBMTuw/inuWTAxYNAr3LO64ubmx85ct/DRtMQAvDW5N2foVib0Rw4UT55jffyZRkdfSuGZ3J63Pix4z+uFbrCAA2T1ycC3yKkOD+jm/onfQdmQn/AIqciMqmlnB76fYDm99EEyOPDk5tu8IM/tMT2iHlPI3at+Eui0DMQyD1V/9xi/zlgLwcr9WVAqsQlycSWToJWb3e4/w8+FpV+G71OWdrlQKqER0VDTT+03j8L7DydIUKFyAATMGkitPTg7tO8zU3lOIsbULQImyJZj84xQmdp/AxuUbAXiu4/M0aNkATJNj/x5nevA0bkbfTLN63asu73Shoq0d3us3PcV26D9jALny5OLwvkNM7T01WTtM+nEyE7tPZJOtHeZu/ISoq1HExcYRGxtL3yZ90qxO98oZfWXFoGo06/0KPsUfYdxzgzn+V/LzzpW5PeFHliYdwGLh5vZV3FyX/JrqVrQUmZu0Bzd3uBpJ1MfDwT0T2bqMBvdMYHEjdt9mbvy+KB1qkDaGjZvKHxu34eWZhyWfO+WHGGkircfTL/VrSYXAypi268RH/T4g4nw4eQvlY+Kq9zl72HpL3EO7DzB/6Edp1Aope6pOOZ4f3haLm4Uti1azetZPydK8MKItJQPKcyMqmq+CZ3F6/zHyFfOlzYxeCWm8C+dnxbRv+GPeLzTq+wqlAytimiZXLkbyVfAsIl3wWpmSp+qU40W7NvndQZu8OKItTweU52ZUNF8Ez+LU/mMAZPPITot3u+L7ZCFME74aMJtjuw6mcQ3uX8k65XhxeDssbhY2L1rN77OSzwGaj2jH07bjwVr3owCM2PAB0VeuExcXR1xMLJObDQHgkacf49WxnXHPkom4mFgWv/0JJ/Ykvx67grQeX1cJqs6LfV6lYPFCjGg2kKN/pX+7OGPe2d3BPGKY3TzC1eedpev40Wp4ewzbWGq5g7FUqxEdKBNQnhtRN/gkeAYn9h/F09ebTlN7kjtfHsw4k3Vf/cbv863r2i/0bYFfYGVMM47Ii5HMC55BxEPUTz5dpxyv2Npk46JV/Oqgr3hlRHtK2fqKhcEfctLWVwAYFoPBS98lIiSMDztOSMuiO8WQsf14pn4NrkddZ0jPUfz913/J0rTq8DJturbgsaKFqf5UIBFhlwDo0P11mjRvBIC7mxvFnihCzZINuRQRmaZ1uB9l6vjx2nDrOb9u0Sp+dtBfvDaiA+UCKnAj6gYfB3/AcdtxkFLewiUfo93YrmTJnpWLpy4wu/d0rrvAuuSdtBvZifIBFYm2rSscTeH60euDYHLmycnRfUeYYVuXKPj4I7w5uSdFSz3O15M/Z5ldP/jBhjlct5t3DmkanJbVuifOWrcMbBdEYJvGxMbGsmf1Tr4e/1ma1el+WK8Z1rr8sWgVyx20Q6sRHShrOy8+sTsvOkzsRjnbeOHthrfWGJ7r/Qp1WtTncpi1X/hu4pfsXbsrbSp0D5xxDLzQ+1X8W9bncqi17t9M+oI9a3aRM09Oes7uT7GyxVn/7RoWDp+bdhUVl2XGGeldBMkALOldABH5/1UuoAI+RX3pV6c7nwyeTbsxXRymazGoNSs+WUqwfw+uXrqC/6v1bpvfsFhoO7ozE9uOYUD9XlRrVpuCJQoB0GlCNxa9+xmDG/Zhx8qtPNv1+TSp6+04qx0A/vhmDZPajnb4el6+3pSuVZaLpy6kfqXuUfxnNqntGAbW70V1u88sXrmAChQo6ktwne7MGzyb9kk+75Tyevl6UyqFer42vD171+52buXuk2Gx0GpUR95rN5bhgX2o0qwmvsUTt0lp//LkL+rLUP+efDbkI14b2xmAmOibTGn1DqMa92dUUH9K1fGjWPkSAPy9YQ8jG/TlncbBnDt6hqBuL6R53e5GepwXM3pMYWhQP4YG9WP7ii1sX7HFOZW7B34BFfEp6kufOm/y8eAP6TjmDYfpWg1qy/JPfqKvfzeuXrpCwKv1b5u/0BOPUrdlIMOa9Wdgo96Ur1cJnyK+ACz76AcGNurN4KA+7Fq1nRd7vZo2lb0HlQIqUbBIQbo805kZgz6g29juDtO1G9yeH+cuoUudLly9dIXAVxskPGexWGg3uD27191abPAu4E3T9k3p82xvugd2x+Jm4ZmmdZxen/tV0dYOXZ/pwsxBM3hzbDeH6doNbsePc3+ka50uXLl0lcBXAxOes1gstB3cjt3rkveFQ18dQq/Gb7l0UIiz+srT/53kwzcmc3DbP2lepwdmWMjSrDNR88dybVpv3MvVwsifuE3Imp0sz3Xm+sJ3iZrem+tfTrY+HnOTqLkjiXq/H1Hv98PtCT8shUukfR3SyPNBgcyeOia9i/FA0mM8/fNHSxjSqC9Dg/qxe9UOXuj1SsL7nDt+LuFa6gpBIYbF4MVRHZjT7l0mBPajQrOaFCj+SKI0Jf39yFvUl3H+vflmyMe8NLYTABeOnGVK0CCmBA1iapPB3Lh+g79WbgdgzZylTG48kClBg/h79S4a9Hoxzet2vwyLwcujOvBRu3cZn0KbPO3vR76ivozx783XQz7mZVubgDVg5J91fzKuXj8mNh7AuUOn07oK9y2+7rPbjWdcYF8qNquJj8O6+zDavxeLhnzMK2M7Jnr+g5ajmBg0MCEoBOC5Qa/xy3vfMjFoIMunLua5wa+lSX3uVXqMr08dOMF7XSfy39a/nVOpe+SseefMHlMYFtSPYbZ5xI4k8whXn3e+PqoT09qNZVhgH6o2q0XBJGOpMv7lKVDUl8H+Pfl0yGzajLW2SVxMLIvGfMqw+r0Z+8Jg6rZulJD3lzk/MqJxP0YG9Wfv6p007fVymtftfhkWgxajOjKj3ThGBfahsoO+opR/efIX9WGE/1t8OWQOLe36SYC67YMIeYj6x9t5pl4NHitWmEZVmzOi33iGTxzoMN3ubXvo8FIPTp84k+jxeTM/58W6r/Ni3deZOnYm2zftfiiCQgyLhTajOjOl3VgGB/ammoNzo6y/tV8c4N+D+UNm0XZslzvm7fBuNxZP+Jxhjfqyc+VWgro8l+Z1u1fx6wq97rAu8ZptXaK3bV2irm1d4krEFRaMmMvSj5c4zDeqxTAGBvVx6aAQZ10/SlYvTYXAygxp1IfBgb1ZPid5sK4rMSwWWo/qzLR2Yxka2NvhNaOsv7UdBvn3YMGQWbQee2u8sOHbtUxNYZ3610+WMSIomBFBwS4ZFOLMteuVnyxLGEfsWWOt+83om3w3+Su+Gvtp2lVSRP4vpFpgiGEYsYZh/GkYxn7DMPYYhtHXMAyL7Tl/wzAu2Z6P/6++7bmhtjx7bY9XNQzjB9u/DyXJVyOF985kGMa7hmEcNAxjn2EY2wzDaGx77phhGAXsXiPEMIzTtn/vMQxjU3xaW/pXDMNYcZt6moZhfGb3t7thGBcMw1iWJN2PhmFsTvLYSLv3/tswjJZ2zy0wDOMl27+9DMPYbRhGe8MwihiGEZWk7doYhrHV9u8TtvePf65ICuU+ZhhG3jt9ViJpqWJgFTZ8txaAw7sPkMMjB3nyeyZL93SNMmxbbj2d1n+3hooNqtw2/+N+xTl37CwXTp4j9mYMW5ZuoGKgNY9vsYL8a1uU2rd+D5UbV3NyLe/MWe0A8N+2v7kS4XgnkNeHd+Dr8Z9hmmYq1+je3e4zi1chST2ze+Qg9x0+b4DXhndgkYN6VmxQhfMnznHqwEmn1+9+FPUrzoXjIVw8eZ7YmzFsX7oRvwaVEqXxa1CZLd+vA+DI7oNkz5WD3PnyABB97ToAbu5uuLm7JdT/7/V7iYuNS8jj6eOdRjW6N+l1XsSr+mwNNv+0IZVqc/8qBlZhva0eh2zHvaN2KFWjDFuXbwLgj+/WUKlB1dvmf6R4IQ7uPsCN6zeIi43jn637qdzQ2h/a76KUNXtWl+gjkqraoBqrv1sNwH+7/yOHRw48HbRL2Rpl2bDc+jmu+nYV1Rve6vObtG/Kpl82EhF6KVEeN3c3MmfNjMXNQpZsWQg7F+rEmjyYag2q3nU7bLRrh2oNqyc816R9Ezb9solLoRFpUubU5qy+MuTwac4dSbyo/bCwFC5OXGgIZvg5iI0hZs8G3EtWTpTG3a82Mfu3Yl66CIB51W5x/oa1TXBzA0vG3mCykl8ZcnvkSu9iPJD0GE/bXyeyuOh1It6jfsW5eDyEsJPnib0Zy+6lmyidpI8o3aASO77/A4Djuw+RLVd2ctn6iHglapYh9Pg5wk9bz5louzbInD0LLtwEyTxm6zdDbW2ya+kmyjhok+1J2sQjXx6y5MzG41VKsmXRGgBib8a67M5zjljrfi5J3RP3j2UaVGabre7Hdh8kW64ceCQ5HpIygaw5swGQ1SM7l8655q4I6TG+PnPoNGdd6HrqzHlnvKTzCFefdxbzK8754yFcsI2lti7diF+S86J8g8ps+n4tED+Wyk7ufHm4dCGCE7ZfgV+/ep2zh0+Tx8fL+neSfvJh6iiLJBpfxrJj6SbKJWmTcg0qscXWVxy1jS/j+4o8Pl6UrluBjV+vSuuiO0Xdxs/w42LrTjB7du7DI3cu8uVPvo7wz74DnDl59rav9ewLDVn+w0qnlDO1FfMrzrnjIQnn/NalG6iQ5Dio0KAyG23zjMN284zb5fUtVjAhWG7/hj1UcoF1yTupHFiFP2z94sHbXD9K1SjDFtu6xLrv1lDZti4RGXqJw3sPEXszNs3KnNqcdf2o93pDln34AzE3rDtzRSZZn3A1t64Z1rpsW7qB8g6vGY7n3we2/c2VS1fSutipIi3GEPaio6I5sONfl97BVkQeTqkZDBBlmqafaZqlgEAgCBhh9/x62/Px//1uGEZ1oAlQwTTNskB94KRpmi+YpukHdEqSb1MK7z0a8AVKm6ZZGmgK2K/wxca/BjAbmGb7uxzQBZhqGEZWwzByAGMBxz87tboKlDYMI5vt70AgUQi4YRh5gApAHsMwiibJP81WjueAjwzDyJQkb25gJTDHNM35tocPJ2m7haZpVrW9znBgkd1zx25T9nh3+qxE0oSnjxehZy4m/B0WEopnAa9EaXJ65uJa5NWEL7LDzoYmfJGdUn5PH2/Czt76Is+ax/q6Jw+coEKgdcBa9dkaePnmdU7l7oGz2uF2KtSvTHhIKCf+OZZKtXgwt/vMbqXxIixJPb3u8HmXT6GeWbJl4dk3X+CH6YudUJvUkaeAF2FnbtUr/GwYeQokXnzxTJomJDRhIc6wWBi+fBJTdn7CPxv2cvTPQ8neo+bLAfzlor9cS4/zIt6TVZ7m0sUIzh27/aJWWvByUA+vJPXI5ZmLq3btEHo2FC/bcZBS/pMHTlCyytPkzJOLzFkz4xdQAe+Ct/rDV/q/xozNc6n5/DN8M/UrZ1bxvnj7eHPx7K1dgEJDLuKdJMjJw9MjUbtcPHsrjXcBb6o3rM4vn/+SKE/ouVB+mPM987cs4LMdn3Mt8iq717vmOQLx7XDr8w0NCXXYDlcSHR+32sHL1g4rkrQDAKbJqM9HMe3n6TRs1dB5lXhAadFXPmwMD6+EgA8AMzIMI3fiNrHkLQjZcpCt8ztk6zER9/J2O+MYFrL1nEyOofOIPbSHuJMPzy0i/h+lx3ga4OX+rXhv8xxqPP8M3039OuHxfIXzM2b5ZIYuGs2TlUumbmXvQ+4CXkTYnf8RZ8PInaR9PJKmCQkjd5JxaPmm1dn9U+LliMbBr/L2pplUeK4WK6a67pgyqbtpkzxJ0lyytUneR/NzJTSSVpPfpP/P42nxbhcyZ8uSZmV/UEnrFXE2lNwFEn+xlbuAZ5LjIfTW8WBCt8+G0n/peGq0rJeQ5vt3PuW5wa/zzqaZPD+kNUsnut7YCdJ3fO0qnDXvjJd0HvHwzDtv1Tf8bPLP1bOAd6KxVFhIWLIfGHgXysejTxfhyJ+3xg0vBrdk8qbZVHuuNkumPjy3pstTwIvwROPLUPI46CfD7dvNbnz58vB2/DD+c+IeomCY2yngk5+QM+cS/g45c578vvnv+XWyZstCrbrV+HXZmtQsntN4Jjk3ws6G4elgnpGsX/Txvm3eUwdOUN62Llk5yDXWJe8kaf8fmsK6RNLrh5fP3VwjTIZ+PpLxy6ZQr2WDOydPJ866fvgULciTVUoycsm7DF00mqJlizu5Jg/mbs6LZNeVkNBk1wxH6rVtzKhfptJhYjeye+RIvUKnEmeOIeq3aczYFVPpNKm7S9ZdRDIWp+wSYZrmeawBFz0Mw7jdTY98gYumaUbb8l00TfOefkpgGEZ2oDPQ0+51zpmmeVezLtM09wFLgYFYgyMWmqZ5p5ue/gI8a/t3SyDprL+57TW/Blqk8L4HgWuA/SpETttrf2ma5qy7Kf+Dut1nZRhGF8MwdhiGsWPOnDlpURz5P+Ooe0j6i0OHXYgtTUr5HXY6tpf9uP9MAts0ZvSySWTNkY0Y272S05Oz2iElmbNmplmP5nxrt4if3hx9ZkmrcC+ft2la6/lcj+aJvqyI92LfFqyYuzThl+KuyOHVM3mjpJjEjItjVFB/BlTvSpFyxSn4ROFE6YK6v0hcbBxbl6xPpRKnrrQ+L+xVb1bLJXYLgZTqkSxRimlSyn/m0Cl+mv0DQ74YyaCFIzjx9zFiY279emfxpC/oUb0TG5f8QcO2QQ9UB2cwHJz5ydsleb74NJ1HdmHB+PnExcUlej5H7pxUDaxGx5odaFO5NVmyZ8X/hYBUKrUz3MVx7rAdrGk6j+zMgvELkrUDwIDmA+j9bG9GthnBs22aUKpKqVQpcWpzdl/5cLrNwR/P4obbI48TtWAcUfNGk7nuyxh5fW1p44j6IJir73bBUqgElgIZoU0yrvQYTwN8M+lLelXvwqYlfxDY1roBZ8T5cHpX78KwoGC+GD2fbu/3IVvObI5eKc04rnrS9nGQ0S6NWyY3StWvyJ/LE98a4pfJixhdozu7ftxArbauG0CX1N31m46SmFjc3ChUuigbP/+NSc8O5kZUNPXfdP0t8BPcxbjqdufLtObDmdRkELPajad2m4Y8XsUa/FTr9UB+GP0pI2p054fRn9JqguMt9tNbeo6vXYUz5p32qjerxRa7ecTDMe98sPEkWHeP6j4rmK9GLUi0U8j3k78iuMYbbPlxPXXbNkq1Mjvb3bWJ43OldN0KXA69xIl9R51UurR3N9fSuxHQoDa7t+19KG4jAw92HNwu7ycDPqR+60a8s3Qi2XJmJdYF1iXv5EHXJW5n+IuDGPRsP8a3HUXDNo0pWeXp+yylcznr+uHm7kaO3DkZ+fwgvhr3KT0/7PfAZXWq+xxL3KnPWPP5SgY8050RQf2IOB9Bi2FtH6ycTuCsY2DV5yvo90w3hjXuR8T5cFq93e5BiyoicltO2xvYNM0jttuTxIcQ1zYM40+7JM2BX4HhhmEcAH7HuvPFunt8q+LACdM0H2RU+Q6wC7gBVLpDWrAGfAy33T6mLDAPqG33fEvba54DvgXGJ30BwzAqAAdtgRnxpgJzTdOcliT540narqdpmqn2TV6Sz+qc3eNzgPiIkIdrti8uq36bRgS0CATgyN5DiX6h7uXjTcT5xNvuXg6LJLtHDixuFuJi4/Dy9Sb8XBhgja51lN89sztevrcike3znD18mgmtRwHgU9QXv7oVnVPRO0iLdkhJ/sd8yFe4AON+mWpN7+vNmJ8nM+K5gVy6EJFaVbwnYSGhyT6zCFv9EtKcDcUrST3DU/i8I86FJdRzrF09R/88mZHPDeRxvxJUblydFoPbkN0jB6YZx43oG/z+qYNfzaeT8JAwvAreqpenrxcR58OSpAlNnMbHm0tJ2i0q8hoHtuyndB0/zti2L67evA5l61Vkaqt3nFiDe5ee50U8i5uFyo2q8XaT/qlRpfsS2KYxdVtYfylzZO/BZPUIT3IcXA6LJIddO3jbtUOog3aIz7920e+sXfQ7AK/2f52wkOS3TNn44x8MmD+Mb6elfyDZs22epWFL64Lywb0HyOubL+E5b5+8yW75EpmkXfL63kpTvExxBsyw3hvbw8uDSgGViI2JxS2TO+dOniMyzDqs3LxiEyUrlmTtD67zq7agNs/SsKX1C8iDew+S1+4XZt4+3oQl6QMiwyLJmej4yJuQpkSZ4vSfMQCwtkPFgErExcSy5dctCWkuhV5i88rNPOH3BPu37U+LKt4TZ/aVDyszMhQj963jwvDwwoxMXF/zUiixVyPhZjTcjCb26N9YfIoQe9Fup6Tr14g9ug+3J8oTd+7hbpOMJr3H0/Y2/bie4PlD+X7aImJuxHDlhnVr6GP7jnD+eAg+RQty9K87/e7CeSJCwshjd/7n8fUiMkn7XEqaxscr0a1AnvL34/S+Y1y56Hhr710/bqTTvIGsnPZtKpfeORy1yaUkbZI0TW4fLyLPhWNiEhESxnHb7kp/Lt9K/TebpU3BU0FESGiSunsnOx6StY+Pd8LxEJ/2Smgke1du47Fyj3N42z9UaV6H795ZAMDun7fQ8t2uTq7J3XOF8bUrcca8M57FzUKlJPOIh2Pembi+nr7JP9ekYykvH6+Euru5u9F9djBblqxn18qtDt9j64/r6TVvCD9Oc92dU+yFh4TimWh86e2gnwzFs2Be4D9rGh9vIs6FU/5/7N13eBTFH8fxz14CoYQACSVBQUBs1NC7JEgoUSxgAZXeewsdQRFUioACUlTEggKKgijSe+9dpSO9BQglBJLb3x93hFRqLne53/v1PD5ydzt7M5PZ2dm5786GVlDxGmVUNLikPL3SK6N3RjUd3UlTu41NzSI8srebv67X331VkrR7217558kd+5l/nlw6d/pcMimTF/paTf3528KUyqLDhSc4NnyTuc7wy5NDt9fJ8fW39Zke6T2TTXvq4AmNaPyhJCl3gQCVCHbOvOS91GxcRy/Y5yUOJpiX8EtmXiK588fdXLQfWxEXLmvjgg16MvAp/b1xbwqWJGU46vwRfuqCNs23BR8f2nFAVqupLL4+uhLumgFUCc8ZyR0X8c4r/onrKqGIOOPsFdMXqevX/VIoxynHUW0gbtmX/7RIPab0d1QRAECSg1YMiSNuMFzCR8kcNE3zqqTSsq1YcU7SDMMwmjo4T4mYpnlN0gxJ399edeQe2++UlF+2AJB5cT8zDCO3bMEqq03T3Ccp2jCMonE26WYYxr+SNkh6P8Gul0p6xTCMhOvxJXyUjCNu777byi5Ailn83Xz1D+2h/qE9tGXhRlWpHyRJerLk07p+5XqSE0t71+1WudCKkqSq9YO1ddEmSdLWxZuSTH9oxwH5FwhQzry55JHOUxXqVolN4+OXVZItgveVTm9oyTTnPNs0NeohOcf//U8dSjdTtypt1a1KW4WfuqABL4Y5LShE0l3/ZrclVc7Ld/l73y5n9ypt1d1ezvfs5RzyxoDY9xdM+UNzx//qUpNzknRkxwHlyh+gHI/bylW2bmXtWLQ53jY7Fm1WhXq25f8LlnxKkVeu6/K5S/L29VFGn0ySpHRe6fVc5eI6fdD21LMi1QJVu+2rGtdymG7euJm6hboHZx4XtxWtUkInD55IMkgitSz67i/1De2mvqHdtHnhBlW1l6NQyad1/cq1JMuxZ90ulQ+tJEl6vn6wtizaKEnaunhjsulv94d+eXKobO0KWjvH9oxs//wBsfstHVJOJw/Ge2Ke0/z53Z/qXKeTOtfppHUL1qt6/eqSpGdKPqPrV67FTijFtWvdLlUJrSJJeuH1F7R+oW2yumWVFmpRublaVG6uNfPWaMKAL7R+4XqdO3FOz5R6Rl4ZbMvil6hcQscOuNYP4vO++1Nd6nRWlzqdtX7BugT1cD3Jeti5bpcqx6mHDQttE08tq7RUy8ot1LJyC62dt0YTBkzQ+oXr5ZXRSxkz2+7y98ropZJVS+rov0dTqYQPxlF9ZVpmPX5AlhwBMrLnkjw85VmiimL+jl8n0Xs3ypL/OclikdKllyXvUzLPHZcy+0gZbHUiz/TyfLK4rOfSfp24G2ePp3PHOU+UCimrU/bjJouvjwyLbYohZ97cyl0gQGf/u7P0vDMc23FQOfP7y/fxnPJI56GSdStp96It8bbZvWiLytR7XpL0RMlCunHluq7EGReXermyts5dEy9Njvz+sf8uUqO0zh58oIVPneq/BHVSKpk6KZugTiLOXdKVc5d16eQF5SpoawNPVy6q0/vTTh+RVNl3JThn7Fq0WeXsZc9f8qnYsqfP6CWvzBkkSekzeunZqsV1yh5IePnsRRWqYLvD+elKRXXuyOlULNXducL42pU44rrztiJVSujUwRO6GOc6Ii1cdx7ecUC544ylytetrO0J6mT7os2qVC9Ikm0sdd0+lpKkZsPa69SB41r49R/x0uSK008G1iibpsZYR3ccVK78AfKz9xVl6lbSzgR9xc5Fm1XB3lcUsI8vI85d0pzhP6lfxXYaUKWjvu40Rv+u3Z3mgkIk6ccpv6he9XdVr/q7WvLXCr3ypm0VyRKli+pKxFWdO/tg18veWTKrTMWSWjr/Qe8HdZ7Ex0YVbUvQDrYt2qTK9uuMJ+NcZ9wtbRY/H0n2ecmOr2vpNNcMlln43V/qHdpNvUO7adPCDXre3i8+dZd5ib3rdqmCfV6iWv1gbbbPSyTHK6OXMtjPrV4ZvVT8+UAd+/e/lC1ICnHU+WPLwg0qXKmYJNsNjJ7pPF02KESyHRdxr7/LJXNcVEri+vtusubMFvvv0rXK68Q+12sHjmoDWXPdeaBAmVrlddxFjwEA7sNhK4YYhlFQUoyks5KSfbiwaZoxkpZLWm4Yxi5JTSRNfYCvOiApn2EYWUzTvPLQGZas9v/u1++SRkoKkhT3IWlvyfZ4mMP2paN8ZHuczAD756NN0xxpGEY9Sd8ZhvGkaZq315ScLmm1pHmGYQQ/YnnuW4K/FZBqti/dohLBpfTpyi90MzJKk8PGxX4WNrW/vur1hS6dvajpH3+vjuO6642wt3Vkz+HYO9yTS2+NserbgV+p13cDZfGwaMXMJTqx375SwstVVKOxbbnrzfPXa+XMpalc6sQcVQ+S1OHzbnquYlF5Z8+iz9d/qVmjp2vFjCWpXsZ7scZY9d3Ar9TT/jdbaf+bVX/HdnfC0mkLtWPpFgUGl9JIezm/jPP3TiptWmeNserHgV+r63f9ZXhYtGbmMp3cf1zV3rHd8bdi2iLtWrZVxYJLauiKsboZeVNTe46XJGXNlU3NP+0oi8Uiw2Jo85/rtHPpVknS2x+0kGd6T3X/4T1J0qFt+/RD/y+dU8i7cNZxUaFuZa373XUer7Nt6RYFBpfWmJUTFRUZpUlhn8d+1mvqe/qy1zhdPHtRP338nTqN66E3w97RkT2HtGzGonum7zaxt7yzZ1HMrWh9M3CyrkVckyQ16NNYeQrmkWk1de7EOX3dL1WebvdANi/dpDLBZfTlqq8UFRmlMWF3Flt7f+r7+rz35wo/E65vPv5Gvcf10rs9G+nQnkNaOOPuwYD7tv+rNfPWaMy8z2SNidHBPYc0/0fXmryPa/PSzSoTXEaTV32pqMgofRY2JvazQVPf11h7PUz9+Bv1Gtdb7/Z8114Pd598zJYzm/pPtg1dPTwtWjF7hbau2OrIojw0R/WVJWuVU8P3m8vb10edp/TVsb+PaEzjoU4r5wOxWhX1+1fK2Pw9ybDo1ualsp49Js9ytnNq9MaFMs+dUMy+7crUeZRM01T05sWynjkmi/8T8nqjo2R4SIah6F1rFfPPlnt8YdrVc9An2rRtpy5ditALr76r9i0aqX7dtPNIEMk54+m3+ryrgIKPybRadf7EOX3Tb5Ik6dnyhVW/ewPFRFtlWq36pt8kXbt8NZVrJD5rjFW/DvxGrb/rJ4uHRRtnLtOZ/cdV8Z0akqR10xbr72Xb9FxwoPqt+Ey3IqP0U8+JsenTZUivp6sU08/94o+VXurdUDkL5pFpteriifP6pf9XqVquR2GNsWrWwG/Uzl4n62cu0+n9x1XZXidrpi3W3mXbVDg4UO+t+Ew3I6P0Y5w6mfX+N2o0pqM803nq/LGz+jFsYnJf5XKsMVb9MnCK2seWfXmSZS8SXFIDV3ymm5E3Na2nbRyUJUdWtZwcJsm2MsSWOWv094odkqTpfSap/qCmsnh66FbUTU3v65qP4nXG+LpMrfJq/EFLZfH1Udg3/XV072ENt98p7wyOvO6s6GLXEffLGmPVDwO/UvfvBsjiYdHqmUt1cv9xBdnrZPm0hdq5bKuKB5fSJyvG6WZklKb0/EKS9FSZZ1WpfjUd+/uo3p83QpI0a/iP2rV8m17v/a787dcUF06c03f9XfO4SIo1xqrpA6eo03f9ZfGwaO3MZTq1/7iq2seXq6Yt0u5l21Q0uJQGr/hcNyNv6jt7nbijFYvX6PkalbRg46+6cf2G+nW5cwxP+nG0BnQbqnNnzuvdlm+qRcdGypHLT3OW/6iVi9fqve628XON0CCtXb5BkS78WKWErDFWfT/wK/X87j37Mb9UJ/YfU7D92Fg2baF22I+NESvGKyoySl/ZrzOSSytJFV6uqhqNbCthbl6wQat+dv685L1sW7pFJYNL67OVE3UzMkoT4swr9Jn6nibZ5yWmffyduozrobfs8xJL7fMSWXNm08dzRyqjdyaZVlOhzeuqR41OypLdR2GT+0iSLJ4eWjNnpXas2OaUMt6Lo84fK2YuVasRHfTxwjGKvhWtyT0+TzYPrsAaY9W0gV+ph71tr5q5VCf3H0vynDFsxXjdjIzS1/bjQpLafN5Nz1YoIu/sWfTpusmaPXqGVs1cojf7Nla+wvllmtL542f1bT/XG186qg006NtITxQuINM0df74OU2JU/ZRqycqY5aM8kznqdI1y2tYow90cv/x1C88ALdipNTzQA3DuGqaprf93zklTZO0zjTNQYZhBEkKM03zpQRpnpFkNU1zv/31EEnZTNPsaH+dZLokvnu4pJyS2pimedMwjABJL5im+YNhGEcklTFN87x92/clXTVNc2SCfST5fnLlNAzjcUn1TdP8LG4+DcNYJ6m7aZrr7NsXkLTINM1CCb/DMIw5kuaZpjnJMIypkv4wTfMXwzCGybaSSqikPPb3iyoJ9hVWytyus7vkO7Ye7va3ussueJQMYr37RD1nZwEuhOWGbDIYHs7OgsuINGOcnQWXEPNA8abu64p5y9lZcAkGvaUkyd+S0dlZcAmjG9I/SJJXjxHOzoLLaFY6zNlZcAm5jPTOzoJLYCRlYzINIUkKZywlievO29IZjl78OW3wcvgi2GnH8utHnJ0Fl1AuU15nZ8El3GA+RpKUnj5CkuRpcPaUpOgU+g3UHXx/9FcaRRr2z9OhNOY05Nl981zyeEvJFUMyGoaxXVI6SdGSvpc0Ks7nVe2f3zZE0mFJYw3DyGZPc0C2x8o8qAH2/e01DOOGpGuSBj7Efu6baZrHJX0W9z3DMPJLyidpfZztDhuGEWEYRvkkdjNY0o+GYcS7/cg0zd6GYXwjWx32lfRkgrqbYprmo4SP3utvBQAAAAAAAAAAAABwMmKckBJSLDDENM1kb5U2TXO5pKzJfFzpHumW38d335TUy/5fws/yJ3j9fjL7SPL9JLbzvkc+H0vi81L2f25I8P4WSc/YXzZN8FmzOC+TvbXSNM2puo9H78Sth7v9rQAAAAAAAAAAAAAAgPtgTS0AAAAAAAAAAAAAAAA3lZKPknE4wzB+k1Qgwdu9TdNckMLf4ydpSRIfvWCa5oWU/K6UZhjGBkleCd5uZJrmLmfkBwAAAAAAAAAAAAAAOE+aCgwxTfO1VPqeC5ICU+O7UpppmuWdnQcAAAAAAAAAAAAAAOAaeJQMAAAAAAAAAAAAAACAmyIwBAAAAAAAAAAAAAAAwE0RGAIAAAAAAAAAAAAAAOCmPJ2dAQAAAAAAAAAAAAAAkJhpNZydBbgBVgwBAAAAAAAAAAAAAABwUwSGAAAAAAAAAAAAAAAAuCkCQwAAAAAAAAAAAAAAANwUgSEAAAAAAAAAAAAAAABuisAQAAAAAAAAAAAAAAAAN0VgCAAAAAAAAAAAAAAAgJsiMAQAAAAAAAAAAAAAAMBNERgCAAAAAAAAAAAAAADgpjydnQEAAAAAAAAAAAAAAJCY1TScnQW4AVYMAQAAAAAAAAAAAAAAcFMEhgAAAAAAAAAAAAAAALgpAkMAAAAAAAAAAAAAAADcFIEhAAAAAAAAAAAAAAAAborAEAAAAAAAAAAAAAAAADdFYAgAAAAAAAAAAAAAAICbIjAEAAAAAAAAAAAAAADATXk6OwMAAAAAAAAAAAAAACAx0zScnQW4AVYMAQAAAAAAAAAAAAAAcFMEhgAAAAAAAAAAAAAAALgpAkMAAAAAAAAAAAAAAADcFIEhAAAAAAAAAAAAAAAAborAEAAAAAAAAAAAAAAAADdFYAgAAAAAAAAAAAAAAICbIjAEAAAAAAAAAAAAAADATREYAgAAAAAAAAAAAAAA4KY8nZ0BAAAAAAAAAAAAAACQmGk6OwdwBwSGAAAeSYwYkUhSPjO9s7MAF7PBvOTsLLgEQ4azs+AS/C0ZnZ0Fl3A05oqzs+ASgr+97uwsuIRnfgxzdhZcxjdbRjo7Cy6hZmAbZ2fBJeT39HF2FlyC1dkZcBFWrrckSRbGlJIkk/YgSbquGGdnwWUEZszj7Cy4hFsmZw1J8qCvlMRc5W0no686OwsuIcDD29lZAACXwaNkAAAAAAAAAAAAAAAA3BSBIQAAAAAAAAAAAAAAAG6KwBAAAAAAAAAAAAAAAAA3RWAIAAAAAAAAAAAAAACAmyIwBAAAAAAAAAAAAAAAwE0RGAIAAAAAAAAAAAAAAOCmPJ2dAQAAAAAAAAAAAAAAkM7PT80AAQAASURBVJjVNJydBbgBVgwBAAAAAAAAAAAAAABwUwSGAAAAAAAAAAAAAAAAuCkCQwAAAAAAAAAAAAAAANwUgSEAAAAAAAAAAAAAAABuisAQAAAAAAAAAAAAAAAAN0VgCAAAAAAAAAAAAAAAgJsiMAQAAAAAAAAAAAAAAMBNeTo7AwAAAAAAAAAAAAAAIDHTNJydBbgBVgwBAAAAAAAAAAAAAABwUwSGAAAAAAAAAAAAAAAAuCkCQwAAAAAAAAAAAAAAANwUgSEAAAAAAAAAAAAAAABuisAQAAAAAAAAAAAAAAAAN0VgCAAAAAAAAAAAAAAAgJsiMAQAAAAAAAAAAAAAAMBNERgCAAAAAAAAAAAAAADgpjydnQEAAAAAAAAAAAAAAJCYaTo7B3AHrBgCAAAAAAAAAAAAAADgpggMAQAAAAAAAAAAAAAAcFMEhgAAAAAAAAAAAAAAALgpAkMAAAAAAAAAAAAAAADcFIEhAAAAAAAAAAAAAAAAborAEAAAAAAAAAAAAAAAADdFYAgAAAAAAAAAAAAAAICb8nR2BgAAAAAAAAAAAAAAQGJW03B2FuAGWDEEAAAAAAAAAAAAAADATREYAgAAAAAAAAAAAAAA4KYIDAEAAAAAAAAAAAAAAHBTns7OAID/b43eb6HA4FKKiozS5LBxOrL7UKJtcubNpQ5ju8s7m7eO7D6sCd0+U8yt6LumbzWigwKrl1HEhcvqW7Nr7L7KhVZUvW5vKU+hxzXo5d46vOtgqpTzbopXK6lGg5rL4mHR8umLNXfCb4m2Sa6cyaVNrpxFq5TQW33elWc6T0XfitZPH32rvWt3p15h76Hx+y0UGFxaNyOjNDFsbLLtodPYHvLO5q3Duw/pizjtIbn0n62epMhrkbLGWGWNidGAuj0lSfmey68WH7WVV6YMOn/8rMZ3Ga3Iq5GpV+AH8GS14qo1qJEMD4u2TV+utRPmxvvc78kAvTyyjfyL5NeykTO1fvI8SZJPgK9eGd1O3jmzyrSa2vrjUm38ZoEzipBi/t/rovUHbVQmuIyiIqM0psdoHdyduB/LnTe3eo3rrSzZvHVg90GN6vqpom9Fq1iFYhrw1Xs6c+yMJGnt/LWa/tlPyhGQQ91H91D2nNllNa1a8ON8/T7l99Qu2gNp/UFrlbbXw2c9xiRbDz3H9VKWbFl0cPcBjeo6StH2/kKSnir+lEbMGanhHYZr7bw1kqSv1nwd21/ExMSo+0vdUq1MD6pItUA1GNhMFg+LVs1YovkTZifapsGgZioWXEo3I6P0Tdh4/bfnsDy90qnXjMHy9PKUh4eHtvy1Xr+PnilJeqX7WwoMKSvTNBVx/rK+CRuvy2cvpnLJHlz7D9qpbPWyioqM0sjun+rA7gOJtvHPm1v9xvdVlmxZtH/3AQ3vMkLRt6L1RpvXVf21YEmSh6eH8hbKqzcD31KGjBnUc0xP+ebMLqvV1Lwf52n2lDmpXbSH1uPDzqpcvYJuREbpg24f699d+xJt80azemrY8nXlLfC4ahStq8vhlyVJz9eqorY9W8g0rYqOjtGoQWO1Y+Ou1C7CPTlqHJnc+Or1Hg1VKqSsTKupiAuXNanHWF06e1E5Hs+p4Us+16mDJyVJB7bt0zf9J6VSLTy6AR+N0so1G+WbPZtm/zDR2dlxiE6D26t89XK6ERmlYd1GaH+SfYS/Bn7RT1my+Wj/rv36qMswRd+KVuYsmdTv8z7K/VgueXh4aMakXzR/pm388HrLenqxYR2ZpqlD/xzRsB4jdCvqVmoX774UrRaotwfa2vXKGUs0L4lrjrcHNVfx4FK6GXlTX4eN1dE9hyVJzYe3Vwn7tdV7te6cF1/p+qaqNaihK+ERkqRZw3/UzuVbU6dAD6lYtUC9Y6+HFTOW6M8k6uGdQc1Vwl4PX8aphxbD28deY/aPUw9lQyvqta5vKaDQY/rglT464gLXmMlx1PWWJBkWi4b+MULhp8M1svlQSVL50Eqqb78ufe/lXk69/k7tc0a+wvnVfGhbpfNKp5iYGE0dMFmHdtj6nrzPPqHmH7dVRu+MMq2mBr7cy6l9hyP6h3bjusu/YB5JUiafzLoecU2DQsNSp0AP6VH6h+TS5n3uCTUd2sY+53BOE7uO0Q0XnXNo8n7L2ON7QtjnyR4jnceGKXM2bx3ZfUjju42JPUaSS1+nRV1VbxAi0zR17J+jmthzrG5F3VL9rg1UvWGIIi7YziEzRvyg7cu2pF6Bk5Ha/aQk1WwaqpqNQ2WNidG2pVv008ffOb6g98ERdZHOK50Gzhwqz/Se8vD00IZ56zRr9HRJrjtHl9ptotO4Hgoo+JgkKbNPZl2LuKZ+od1ToaT3r8Pg9ipvv/4e3m1ksmPrAV/0s11/79qvT7oMV/StaL3Z9g298Fp1SZKHh4fyPZVX9Uu8qSuXrqhei1cV2jBUhiH9+eNf+vXrxP1wanPEvH3mrN7qOL6Hcj6eU+eOn9PY9iN1PeKaCpYopBYft7Pt1DD025gZ2rxggyTpjZ5vq0q9IGXOmlktC7+TOoUH4JZYMQSA05QILiX/AgHqUa2Dvu47UU2HtE5yuwZ9Gmn+13MVFtRR1y5fVdBbL9wz/cqfl2lEkw8T7ev4vv/0WZvh+nfDXscU6gEZFouafNhKw5sMUa8aXVTh5arK89Tj8bZJrpx3S5tcOa9cjNCnzT9S31rdNKn7WLUd3SV1CnofAoNLyb9AHnWv1l5f9Z2g5kPaJLldwz6N9dfXc9U9qIOuXb6mYHt7uFf6oQ3eU7/Q7rFBIZLUalh7/fTJ9+pTq6s2Ldigl9q86rDyPQrDYqj2h031Y5PhmlCjl4q+XFE5nnos3jaRl65p/qDvtP7LP+O9b42xatGQaZrwQi9NeXWQyjQOSZQ2Lfl/r4sywWWUJ38etX6+lcb1Gav2QzskuV3Tvs0056vZal2tta5dvqqQt2rGfrZn0x51rtNJnet00vTPfpIkxcTE6OshX6ndC20V9koPvdj4JeV9Km+qlOlhlLbXQ5vnW2t8n3FqN7R9kts17dtUc76aozbVWuvq5WsKeSsk9jOLxaImfZtq24ptidL1f6ufutTp7NJBIYbForcHt9BnTYdqYEg3lXu5sgIKxT9/FA0qqVwFAtQ/qJO+7zdJ7wxtJUmKjrqlT9/+QIPr9NTg0J4qUi1QBUs+JUlaMPl3fVAnTINDe2rn0i2q2+X1VC/bgyobXFaPFcijZlWba0zvz9T5o45Jbteibwv9+tVvavZ8C129dFW1G9SSJP086Re1q91B7Wp30JRPvtGu9bt05dJVxcRYNfnDL9Wyemt1eaWrXm5SV/meypeaRXtolapXUL4Cj6te5bf1Ua8R6vNx0hOJOzbtUoe3uuvksVPx3t+0aovertFM74S00IfdP9GAkb1SI9sPxFHjyLuNr/6cNFv9andX/9Ae2rZks17r8mbs95w5ekb9Q3uof2iPNBUUIkmvhoZo4qghzs6Gw5SvXk6PFXhM71Zpqk97j1G3jzsnuV2bfi3185e/qlHVprpy+apCG9SWJL3a5BUd3f+fWtZsq65vhKndwNbyTOepHP5+qtf8VbV5sYOa12gtDw+Lqr8cnJpFu2+GxaJGg1tpdNOh6h/SVeVfrqI8Cc4ZxYNKKXeBAPUJ6qip/Sao0dA7x9TqX5ZrVBLXVpK08Os/NCg0TINCw1w+KMSwWNR4cCt92nSo+oZ0VYVk6sG/QIB6BXXUN/0mqEmCehiZ1DXmv//p87bD9e9G17jGTI6jr7fqNH9JJw4cj/fesX3/aXSbYfrHydffzjhnNOzbWL9+NkP9Q3to1qjpati3sSTJ4mFRuzFd9E2/SeoT0lVD33pP0bdiUqEWkuao/mFCx1GxfcPmv9Zry/wNDi/Lo3iU/uFuaZt/0l4zh/2gAbW7a8uCDQpt/Uqql+1+BAaXln+BAHWr1k5f9v1CLYa0TXK7t/s00byvf1f3oPa6dvmqgt+qcdf02XP7qnazl9TvpTD1qtlFFg8PVaxbNXZ/877+XX1Du6lvaDeXCApxRj9ZuGJRlQkppz61u6pXSBf9Odk1AtEdVRe3om5pSMOB6lunu/rW6a4S1UqqUMmnJbnmHJ0z2sTYjp+qX2h39Qvtro3z12nT/PWOKdxDKle9rB4v8JgaV2mmUb3HqEsyY+tW/Vpo1pe/qknVZrp6+arq2MfWMyf+rDa12qlNrXb6+pMp2rl+l65cuqL8z+RXaMNQdXipk1rVbKsKNcrrsQJ5UrNoiThq3r5u+9e0d81OhQV11N41O1W3fT1JtjHle3V7qn9oD41o8qGafdRWFg/bT7hbF2/WoFd6p2LpAbirNBkYYhhGjGEY2w3D2GMYxg7DMLobhmGxfxZkGMZl++e3/6th/6y/Pc1O+/vlDcP4zf7vAwnSVUrmu18yDGOb/Xv3GobRxr7f2+li4vy7sz3NZ4ZhnDAMw2IYRrE4n4cbhnHY/u/FhmHkNwwjMkHeG9+lHo4YhrErbp7t+9idoC62GYbxt2EYg+zvZzIMY5o97W7DMFYbhuGd0n8n4F5Kh5TT6lnLJUkHt+1TZp/MypYre6LtClcqpo3z1kmSVs1aptI1y90z/b8b9+rqpSuJ9nXywAmdOnTSAaV5OE8GFtKZI6d07tgZxdyK1vq5q1U6pFy8bZIr593SJlfOo3sO65L9zu/j+/5TOq/08kzvGotHlQ4pp1Wzlkmy3WmbKZn2UKRSMW2Yt1aSrT2UqVn+gdLHFVDwMf2zYY8kadeq7Spbp2KKlScl5Ql8UhePnNGlY+dkvRWjPXPX65mQ0vG2uX4hQqd2HlJMgknFq2cv6fTuI5Kkm9du6PyBk8qS++714sr+3+uifM0KWjprqSTp323/KrNPZmVPop0Xr1Rcq+etliQt+WWJKtaqcNf9Xjx7MXbFjchrkTp24Jj8/P1SOPcpp0LN8vddD2vi1EOFWneO8ZeavaS1f63V5QuXUiXPKa1AYCGdO3pa54+dVcytaG2au0aBNcvE2yawZlmt/3WFJOnQtv3KlCWzsubMJkmKun5Dkm2FDA9PD5mmKUnx7mD0yuQl+9surVLNilo0a4kk6Z9t/yizj7d8c/km2i6wcgmt/HOVJGnRL4tVqVbi4X7QK0FaNme5JCn8bHjsyiOR1yL134FjyuHCx0Vc1WpV0Z+/2FY02L11r7Jk9ZZfrsR537d7v04dP53o/cjrd9pBxkwZXbIdOGocebfxVWS84yND7HGT1pUJLKasPlmcnQ2HqVyzohb+sliS9PfWv5PtI0pWDtSKP1dKkhb8vFBValWWJJmmqUyZM0qSMmbOqCuXrigm2jbG8PD0kFcGL1k8LPLK6KULZy6kRpEeWMHAQjp79HRsu944d7VK1iwbb5uSNctqbTLnjH0b9+rq5aupne0UVzCwkM7EqYcNc1erVIJ6KFWzrNbY6+Fggnr4d+NeXUuiHk4dPKHTLnSNmRxHXm/5+vspsHppLZu+ON6+Th447hLX3844Z5imqYzemSRJmbJk0sWz4ZKkYs8H6tg/R/Xf30ckSVcvXZVptTqq6PeUGv1DuRcracPvqx2S/5TyKP3D3dIGFMwTe8POntU7VKbO3a/LnMV2fC+XdP/9w8pE/UPS6T08PJQ+Q3pZPCxKnzG9Lp4Jd3yBHpIz+ska79bW71/8quibttUlIi5cdkzhHpAj6yLetWi6O9eirjhH54w2EVeFFytr3e+rUrRMj6pyzUpa+MsiSdLfW/+Rt0/me46tF/68SJWTuP4OfjVIS+fY6idfobz6e9vfiroRJWuMVTvX71KV2pUdWJJ7c9S8fdw+c9Ws5SpjH2/cvHFT1hjbmCCdVzrFvRA/uG1f7Jw+ADyKNBkYIinSNM1A0zSLSAqRFCppUJzPV9k/v/3fYsMwKkp6SVIp0zSLS6oh6Zhpmq+ZphkoqWWCdGsTfqlhGOkkTZZU1zTNEpJKSlpumubQ2+ni5C3QNM3P7QErr0k6Jul50zR3xdn2d0k97a9r2L/mYIK832vtuOC75dleppKSykh61zCM0pK6SDpjmmYx0zSLSmohyTXXu4Vby+7vqwsnz8e+Dj99Qdlzxx9IemfPousR12IHReGnLii7/UeZ+0nv6rL7+yn81J0JZFv5fBNsk3Q57yft3ZQNraijew7FXnw6W3Z/P4WfjFOeJP6eWbJn0bU47eHCqfNx2kPy6U2Z6vPDIA39Y6SqN7yzYsDxff/FDsorvFhZfgE5HFO4R+Tj76uIOH/riFPhyuL/4AENWR/PIf8iT+jEdtdd3vpe/t/rws/fT+dPnYt9feH0+UQBHD7ZfeIdJ+dPxd/m2VLPauz8sXr/2w+U7+nEqx/kejyXChYpqH+3/eugUjw6Wz3c6RcvnL6QZD1cTdBf3N7GN7efKtaqqPk//JV456apwT8M1ug/x6jW27UcV4hHlC23b7w+7+KpcGXLHb8Osifc5vQFZbOfJwyLRQPnjdCnW77W36t36vD2O0u/vhrWUMPWTlD5V6pqzqgZDi7Jo/Pz99O5k3eOi/Onzt2zPZw/dS5RkIdXBi+VCSqj1X8l/uEi9+O5VajIk/rHhY+LuHL659CZk2djX589eU65/B/sHBdUu6p+Xvm9Rn83TB92/ySls/jIHDWOvNf46o2eb+uzdZNV6dXnNWvU9Nj3c+bNpSHzRqr/jA/1TNnnUraweCQ5/HPobJzj4fyp88qR4Hiw9RFXY9vKuVPnY/uI36bOUb6n8umXLdM1ZfFkjRv4hUzT1PnTFzRz0i+asWGaZm2doWtXrmnzSuff7ZwU2/kgTns/Fa7sCc4Z2RJsc/H0nePlbl5oUkeD/xql5sPbK5NP5pTLtAPcTz1kz51E35BGggLvxZHXW40GNddPH33r1ACHu3HGOeOHwVPUsF9jfbZushr2b6IZw6ZJkvwL5JFpmur13Xsa8udIvejkO+Id2T9I0tPlCuvy+Us6c+TUvTd2okfpH+6W9vi+/1QyxBYkUja0knxddM7BN4k27nvP/uGCfO3tPbn0F8+E64/JszVu3ZeasOkbXb9yXbtWbY/drlbjFzVs/hi1GdFRmV3gHOKMftK/QB49U66wBs8epvdmDFHB4oUcUrYH5ci6MCwWfTRvlCZunapdq3bo4Pb9klxzjs6Z585n7f3naRfrP3MkuP6OO26+Lemxdfy/p1cGL5UNKqNV9pt5jvx7RMXLF5NPtizyyuCl8tXLKmeenA4uzd05at7eJ0e22CCPS2cvyidH1tjtngx8Sp8sGqOPF4zWN/0nxdYhAKSUtBoYEss0zbOSWkvqaBiGcZdNAySdN00zyp7uvGmaD3rbQhZJnpIu2PcRZZrmvWaHgyXtljRBUsMH/L4UY5rmNUlbJD0pW12ciPPZv7frJS7DMFobhrHZMIzNkydPTr3M4v9GUodswjsvkzys7dvcT3pXl2SnlaAIyZXzftIm57Gn8qpBn0aa0td1niOfZA+e8O95l7/53dK/X6+v+r8YpmFNPlRI4zp6tlxhSdLknuMU0riOhv4xUhkyZ1D0LdcIkrkfD9rW02Xy0hsTu2rh4O910wWe0ZqS/p/qwkjiyE9U/OS7TR3YfUDNKzZTp9qd9MfUuRrw5YB422XIlEH9JvXXlx986RLP8k3effT/SdaDbZtW77fS1I+nyprEBEyv+r3U9cWuer/xIL3Y+CUVKVckRXKc0h6+z7T/32rV4NCe6lWxjfKXKKQ8T995dNDskT+pd6V22jBnlao3qZ2CuXaMu40V7rZNwjZTIaS89m7aoyuX4t/1miFTBg2cNEAT3p+k61evP3qGU0FKjJGWz1+lN55vpJ7N+6ttrxYplbUU46hx5L3GVz+P+FFdKrbW2tkrFdKkjiTbZF7Xiq01IDRM0z78Ru0/76aM3hnvuyxwrIfuI+z/LxtURgf2HNTrpRuoZa226jykozJ5Z5J3Vm9VqllRDSs20uulGyhDxgyqUe8FB5QgBTzk8XKvfmPZDwvU6/kOGhTaQ5fOXlKDAU0eLZ8Odl9lvI/2klY56nqrZPUyirhwWYd3H3r0TDqIM84ZL7xbW9M+/EZdKrbWtMHfqNVw26MPPTw99HTZ5/RFlzEaXL+fytQuryKViz1QeVKUg/qH28q/XMXlVwuRHq1/uFvar3t9oRqNauuDucOV0TuDYlx0ziHpMiTaKNltkkuf2SezytQsp85V2qh9uebyyphBVV6rJkla/MNf6vJ8W/Wp000Xz17Uu+81e+RyPCpn9JMenh7KnDWzBr7aWz9+9K06fxH2EDlPeY6cozOtVvUL7a6OFVrqycCn9Lj9hhVXnKNz5rmz0stVtdbFVguRdNe+4M4mSY2t429UMaSC9mzaqyv2Fb//O3BM07+YqeE/faJPfvhIB/ceUky0c4MinDFvf3D7fvUJ6aqBL/dS3fb1bCuHAEAKco3nBzwi0zQP2VfmyGV/q6phGNvjbFJf0kJJAw3D2CdpsaQZpmmueMDvCTcM43dJRw3DWCLpD0k/maZ5tzNUQ0k/SZoj6SPDMNKZpnm31TmeTJD3TqZp3m0EsMwwjBhJUaZplk9uI8Mw/CRVkPShpH2SFhqG8bqkJZK+NU1zf8I0pmlOlm2FFOm+f24G7q5G49oKbmBbseHQzgPyy3MnWtjX3y/RkmhXwiOUySezLB4WWWOs8g3wi112MvzUhXumd3Xhpy/IN+BOVHXc8sVuk0w5PdN73jNtUnz9/dR1cm9N7P65zv53JgVK8fBCGteJ1x5888Qpj7+fLibRHjLHaQ9+ATl0KU57SC797XYRceGyNi/YoCcDn9I/G/fq5MET+qTRB5Jsd2mUrB7/MQyuIuJ0uHzi/K19Anx19cyl+05v8fTQGxO7atfsNfpn/mYH5DD1/D/WxYuNX1SthrYf5/fv3KccAXfumPDzz6HwBMvWRyQ4TnIE3NkmbrDH5mWb1W5Ie/lk91HExQh5eHqo36R+Wv7bMq2bn9QiZM4V2vhF1WpoW8Fj/879yhHn7iE/fz+FJ+j/IsIj5J2gv7i9zVPFCqnnuF6SJB9fH5UOLiNrdIzWL1wfu83lC5e1bsE6PR34tPZs3JMaRXwgF0+Hx+vzsgf46tLZ8ATbxO8Xs/v76XKCeoqMuK596/eoaLVAndx3LN5nG+asVucpffX76JkOKMGjqdukrkLtx8W/O/bFu5MoR0BOXUhQzsvhl+O1h6S2CXq5mpb9vjzeex6eHho4+T0tnb1Ma+avcUxhUsgbTV/Tq++8JEnau/0f5c6TK/azXHly6txDPuJi24YdeuyJx5TVN6suhzt3aevUGEfe7/hq7ZxVCvumv34dPUPRN6N19aYtoOjI7kM6e/S0/Avk0eFdaWtVKnfyapOX9eLboZKkf3b8q1x5ckmy9eU5AnLofILjwdZHeMe2lZwBOXThtG2bOm/W0o/jbavDnDxyUqeOnVa+QnmV+7HcOn3sdOxxseqv1SpaurAW/7oklUp5/2zngzjtPdlzxp1tsvv7xY6zkxNx/k6fsGL6InX9ul8K5dgxwu+zHvzy5NDtCRJf//u7xnJVqXG9VS60kkrVKKvAoNJK55VOGbNkUvsxXfVF1zGOL+BdOPucUbV+kL5//2tJ0oY/16rlsPb2fZ3XP+v36OpF2w9hO5ZtVf6iBbVnza6UroL74qj+QZIsHhaVrlVeH9TtmXIZdpBH6R880nsmm/bUwRMa0fhDSVLuAgEqERz/MajOFNK4jqo3qClJOrRzf6I2fjFB+RP3D3fa+4UkjpGLZ8NVtEoJnT12VlfCIyRJm+av09Oln9Xq31bocpxzyNKfFqnXlP4OK+vdOLufDD91Xpvmr5ckHdyxX6bVVBZfn9g6S02pNUd32/WI6/p73W6VCCqp4/v+c5k5Ome3CcnWf5atXUH9X3KNQKFXmtRVqH1s/e+Of+Ndf+cMyJHocYp3G1vfFvzKncfI3PbX9Pn6a/p8SVKL3s10Ls5Ksc7gqHn7iPOXlC1Xdl06e1HZcmWPN6a+7eSBE4qKvKHHn87HdSVimebd1kYA7k+aXzEkjrhHRMJHyRw0TfOqpNKyrS5yTtIMwzCaPuiXmKbZUtILkjZKCpM0JdkMGUZ62R5zM9s0zQhJGyTVvMdXJHyUzL3CQm8/Sia5oJCqhmFsky0w5hPTNPeYprldUkFJIyT5StpkGAbrHSNVLP5uvvqH9lD/0B7asnCjqtQPkiQ9WfJpXb9yPcnAjr3rdqtcqO25klXrB2vrok2SpK2LN91Xeld2aMcB+RcIUM68ueSRzlMV6laJLd9tyZXzftImlMknk3p8018zh/+g/Zv/cVSx7tui7/5Sv9Du6hfaXZsXblDV+sGSpEIln1bkXdpD+VDbcymr1g/W5kUbJUlbFm9KMr1XRi9lyJxBkuSV0cv2TOd//5Mk+fjZluozDEOvdXpdi6ctcGyBH9LJHYfkW8Bf2fLmlCWdh4rUraB9i+5/qfK6w1vp/IET2vBVEo/NSGP+H+viz+/+VOc6ndS5TietW7Be1etXlyQ9U/IZXb9yLdGkhCTtWrdLVUKrSJJeeP0FrV+4QZKULeedx+48XeJpGRZDERdtE05dRnTRsQPHNPur2Q4u0cOZ992f6lKns7rU6az1C9YlqIfrSdbDznW7VDlOPWxYaJtwa1mlpVpWbqGWlVto7bw1mjBggtYvXC+vjF7KmNl2l79XRi+VrFpSR/89mkolfDBHdhxQrvwByvG47RxQtm5l7VgUP9hpx6LNqlDPdkdewZJPKfLKdV0+d0nevj7K6GN75n06r/R6rnJxnT5oW0wuV37/2PSBNcro9MEHXWAvdcz9dq7a1e6gdrU7aO2CdQqpb7tL/9mSz+ralWsKP5v4x4oda3fq+RerSpJCXq+hdQvXxX6WKUsmFatQXOsWrIuXpvuIbvpv/3+a9eWvDixNyvh56m96J6SF3glpoeXzV+nF122BVEVLFdbViGu6cPb+A0Mez/9Y7L+fKfa00qXzdHpQiJQ648i7ja9y5w+I3W+pkLI6ZT9usvj6yLDYLq1z5s2t3AUCnB58+/9u9re/q1WttmpVq63WzF+jmq/bntz6XKnnku0jtq3doWovPi9JqvVGTa1ZaAuSPHPirEpVKSlJyp4jm/I+mVcnj57S2ZNnVbjkc/LK4CVJKlWlpI4e+C81ivfADic4Z5SrW0XbEpwzti3apEpJnDPuJmvObLH/Ll2rvE7sc83y33Z4xwHljlMP5ZOph8r2enjyPuvBlaXG9daM4T+oU4VW6lKljcZ2+lR71u5yelCI5PxzxsWzF/VcBdvKc0UqF4t9FMDOFduV77n8Sp8hvSweFj1bvrBO7D/uyKq4K0f1D5JUuEpxnTp0QhdPu35w1aP0D3dLm8XPR5JtzuGVjq9r6bSFqVuwu1j03V/qG9pNfUO72fuHIEm24/v6lWtJHiN71u2K7R+erx+sLfb+YevijUmmP3/ynJ4q+bTSZ0gvSSpaubhOHLC192y57lyblq1VPnaeJrU5u5/cvHCjilQqLskWDOGZztMpQSFS6tRFFl8fZYpzLVq0SgmdPGAbU7vKHJ2z24QkW70cPKHw0w8X3J/S5nw7V21qtVObWu20Zv5a1XzdFjjzXKnkr7+3xxlb13wjRGvjXH9nzpJJxSsU09oE19/Z/LJJst3YUKVOlUSBI6nNUfP2Wxdviu0zq9YPiu1Lc+bNJYuH7brS77GcCij4mM4dPysASElGWnvsgiQZhnHVNE3vOK8LStokKYekapLCTNN86R77eF1SE9M069pfB91PugT7yCHpsGmaWZLKm2EYL8u2Wsjth65lkrTQNM137Z9PlfSHaZq/2F/nt78uep/ff0RSGdM0z8d5L3Yf91smwzDG2cvx6V02S3sNBQ7z7hP1UmxfTT5speLVSupmZJQmh42LjYANm9pfX/X6QpfOXlTOvLnVcVx3eWfz1pE9hzWh6xhF34y+a/oOn3fTcxWLyjt7FkWcv6xZo6drxYwlKlOrvBp/0FJZfH10PeKaju49rOH2uzecpURwKb07sLksHhatmLlEv4+bperv2GLIbk8aJFfOpNJKSracr3R6XXXb19OZw3eeTzms0WBFXHj4H3usKdg9NP2wtUpUK6moyChNChsbW85eUwdocq/xunT2onLlza1O43ooczZvHd1zWOO7jo5tD0mlz5U3t7pN7i3Jduf3mjmrNGfcL5Kk2s1eUkhj2zLwm+av1/Rh3z903p9Tpkcp+j0VCi6hmgMbyfCwaMfMFVo9bo5KvWP7IXTrtCXKnDOrWs4dIi/vjDKtVt28HqUJNXop97N51XTWIJ35+z+ZVtvfatmIGTqwbIdD8+tIaaUuNpiXHLLfth+2U+mg0oqKjNKYsNE6sPOAJOn9qe/r896fK/xMuHLn81fvcb3knS2LDu05pJFdRij6ZrReavKS6jQKlTU6RlE3buqrD7/SP1v+VuGyhTV81ggd/vtwbN18N/xbbV726KuqJPX4m5TQ9sO2KmWvh8/CxsTWw6Cp72tsbD3kVq9xveWdzVuH9hzSp11GxvYXt3X9tKs2LtmktfPWKHe+3Oo/2fZ4HQ9Pi1bMXqGZ41JmtQx/S8o/VqJoUEk1GNhUhodFa2Yu07zxv6raO7YJmhXTFkmS3h7cQkWqBepm5E1N7TleR3cd0mPP5lPzTzvKYrHIsBja/Oc6/fG5rV9sO6GH/AvmkWk1deHEOf3Q/8v7uiP0fh2NuZJi+4qr45AOKmNvDyN7jNL+nbZ7OYd8O1ijeo1R+Jlw+efzV7/xfZUlWxYd3H1Qw7oM162btoX8Qt4IUdmg0vqowyex+yxStohG//qpDv19OPa5z1OGTdWmZXcPwrwfF2Mc/0iaXh91U8WgcroRGaXB3T7W3zttT8Ac8/1wDQkbpvNnLuitFvXVqF1D+eXy1cXzl7Rm6XoNDRuuxh3e1ouv11J0dLRuREbp8yETtGNjyt/J/Ey6R3tuuKPGkcmNrzpP7KmAgo/JtFp1/sQ5fdNvki6eCVfZOhVUv3sDxURbZVqtmjVqurYtebD+85stIx+pLh5Fz0GfaNO2nbp0KUJ+vtnUvkUj1a9byyl5qRnYxiH77TKkk8oGlVHUjSgN6z5S+3bukyR9/N1Qjew5ShfOXFBAPn+990V/+WTLov27D+qjzp/o1s1b8svtp96jesovt68MST9+MSN2VZCmPRoruG41xUTHaP+egxrZc1Rsv/Io8nv6PPI+EioeVEoNBzaTxcOiVTOX6o/xsxRkv+ZYbr/meHdwSxWzHxNf9xyvI/Zjos3n3fRshSKx11azR8/QqplL1GpUZ+UrnF+mKZ0/flbf9puYokEUjlg8vHhQKb1jr4eVM5dq7vhZCrbXwzJ7PTQa3FLF7dcUX8Wph3YJ6uG30TO0cuYSla5VTu++f+fa67+/j2hkCl5j3rrrIrUPxhHXW3E9V6GIXmz9qkY2HyrJdl3a5IOW8vHNGntd+knjwQ+Vd8sjjilT+5zxdJln1ej9FrJ4eOhW1E1NHTBZR+yPDKj82vOq276eTFPasWyLpn98/9eh6e76FO2H44j+QZJajOyog9v2xe4jJbla/5BUWkkKafaiajSyrXK3ecEG/TzshxTP900zJkX20+zD1ipRrZT9+P5ch2L7h/f0Za9xuhinf/DOlkVH9hyK1z8kl/71bg1U4aUqssbE6Miew5rce5yib0ar/eiueqJwAck0de74WX3Vb8Ij3eyVUtedqd1PeqTzVJsRHfVE4QKKvnVL04Z+q71rnbOCUEKOqIu8zz6hdqM6269FLVr/xxr99rntmjsl5+hSUmq3CUlqM7KTDmzbpyWPGBxzJubaI6VPTuchHVU2qIxu3IjSiO4jtc9+/f3Rd0P0ac9RunAmXAH5/DXgi37Kki2LDuw+qI87D4sdJ9d6I0Rlg8pqSIeP4u13zKxP5ZPdR9HR0ZrwwSRtW7M9RfIb4OF9742S4Yh5e+9s3ur0RZj88uTQhZPn9Xm7kbp2+aoqv1ZNddu/pphbMTJNU799NlNbFtqCRhr0baRKrzyvbLmz69KZi1o+fbF+HTPjgcvzw9FfWXIiDdv02Gv8TpuGlD3xm0seb2k+MMQwjJySpklaZ5rmoOSCIQzDeEaS9fYjUwzDGCIpm2maHe2vk0yXYB/esgViLLe/riFpTNxAjgR5+0nS76Zp/mR/nVnSYUn5TdO87qzAEMMwKkvaa5rmRfuqJvMlfXE7H8lIew0FDpOSgSFI+1IyMCQtc3RgCNIeRwWGpDWOCgxJaxwRGJIWOSowJK1JjcCQtOBRA0PciTMDQ1yJowJD0hpHBIakRc59qrzrSMnAkLTsUQND3IUjAkPSIo6KO1IqMCSt47oTSMxRgSFpzaMEhrgbAkPSNgJD0hZXDQzxdHYGHlJGwzC2S0onKVrS95JGxfm8qv3z24bIFpAx1jCMbPY0B2R7rMyDMCT1MgxjkqRISdckNU1yQ8PIJKmWpNiZLdM0rxmGsVpSXUnJhfM9mSDvU0zT/PwB83kvT0qaYBiGIdvjhP6UNCuFvwMAAAAAAAAAAAAAADhZmgwMMU3T4y6fLZeUNZmPK90j3fJ7fO8VSaH32Mbb/v/rknyT+LxenH83TfDZEUn3fTupaZr5k3jviKSi9n8vVxJlMk3zO0nf3e/3AAAAAAAAAAAAAACAtMni7AwAAAAAAAAAAAAAAADAMdLkiiGpwTCM3yQVSPB2b9M0FzghLxskeSV4u5FpmrtSOy8AAAAAAAAAAAAAACDtIDAkGaZpvubsPNxmmmZ5Z+cBAAAAAAAAAAAAAJC6rKbh7CzADfAoGQAAAAAAAAAAAAAAADdFYAgAAAAAAAAAAAAAAICbIjAEAAAAAAAAAAAAAADATREYAgAAAAAAAAAAAAAA4KYIDAEAAAAAAAAAAAAAAHBTBIYAAAAAAAAAAAAAAAC4KQJDAAAAAAAAAAAAAAAA3BSBIQAAAAAAAAAAAAAAAG7K09kZAAAAAAAAAAAAAAAAiZnOzgDcAiuGAAAAAAAAAAAAAAAAuCkCQwAAAAAAAAAAAAAAANwUgSEAAAAAAAAAAAAAAABuisAQAAAAAAAAAAAAAAAAN0VgCAAAAAAAAAAAAAAAgJsiMAQAAAAAAAAAAAAAAMBNERgCAAAAAAAAAAAAAADgpjydnQEAAAAAAAAAAAAAAJCY1TScnQW4AVYMAQAAAAAAAAAAAAAAcFMEhgAAAAAAAAAAAAAAALgpAkMAAAAAAAAAAAAAAADcFIEhAAAAAAAAAAAAAAAAborAEAAAAAAAAAAAAAAAADdFYAgAAAAAAAAAAAAAAICbIjAEAAAAAAAAAAAAAADATREYAgAAAAAAAAAAAAAA4KY8nZ0BAAAAAAAAAAAAAACQmGkazs4C3AArhgAAAAAAAAAAAAAAALgpAkMAAAAAAAAAAAAAAADcFIEhAAAAAAAAAAAAAAAAborAEAAAAAAAAAAAAAAAADfl6ewMAEh7rDKdnQWXYJHh7Cy4BOrB5l9FamfUKWdnwyWUyfCYs7PgEsorm7Oz4BL+M246Owsu4WjMFWdnwSVMzRvl7Cy4hI2HHnd2FlzCSsPq7Cy4jJqBbZydBZewcPskZ2fBJbQu09PZWXAJHlxnSJJuOTsDLoJ5CJsrZrSzs+AyfIz0zs6CS4jm2JAkZTI8nJ0FlxBj0h4kMYKwK+eZw9lZcAnHzRvOzgIAuAxWDAEAIAUQFAIAAAAAgOMRFAIAAAA8OAJDAAAAAAAAAAAAAAAA3BSPkgEAAAAAAAAAAAAAwAXxMF6kBFYMAQAAAAAAAAAAAAAAcFMEhgAAAAAAAAAAAAAAALgpAkMAAAAAAAAAAAAAAADcFIEhAAAAAAAAAAAAAAAAborAEAAAAAAAAAAAAAAAADdFYAgAAAAAAAAAAAAAAICbIjAEAAAAAAAAAAAAAADATREYAgAAAAAAAAAAAAAA4KY8nZ0BAAAAAAAAAAAAAACQmCnD2VmAG2DFEAAAAAAAAAAAAAAAADdFYAgAAAAAAAAAAAAAAICbIjAEAAAAAAAAAAAAAADATREYAgAAAAAAAAAAAAAA4KYIDAEAAAAAAAAAAAAAAHBTBIYAAAAAAAAAAAAAAAC4KQJDAAAAAAAAAAAAAAAA3JSnszMAAAAAAAAAAAAAAAASs5rOzgHcASuGAAAAAAAAAAAAAAAAuCkCQwAAAAAAAAAAAAAAANwUgSEAAAAAAAAAAAAAAABuisAQAAAAAAAAAAAAAAAAN0VgCAAAAAAAAAAAAAAAgJsiMAQAAAAAAAAAAAAAAMBNERgCAAAAAAAAAAAAAADgpggMAQAAAAAAAAAAAAAAcFOezs4AAAAAAAAAAAAAAABIzCrD2VmAG2DFEAAAAAAAAAAAAAAAADdFYAgAAAAAAAAAAAAAAICbIjAEAAAAAAAAAAAAAADATREYAgAAAAAAAAAAAAAA4KYIDAEAAAAAAAAAAAAAAHBTBIYAAAAAAAAAAAAAAAC4KQJDAAAAAAAAAAAAAAAA3JSnszMA4P9b4/dbKDC4tG5GRmli2Fgd2X0o0TY58+ZSp7E95J3NW4d3H9IX3T5TzK3oe6Y3LBYN/WOEwk+Ha2TzobHv12waqpqNQ2WNidG2pVv008ffOb6gD6DR+y0UGFxKUZFRmhw2Ltk66TC2u7yzeevI7sOaEKdOkkrvG+CntqM7K2vO7DKtVi37cZEWfPNnahftropXK6lGg5rL4mHR8umLNXfCb4m2Sa5ukktbLrSi6nV7S3kKPa5BL/fW4V0HJUkenh5qOay98hctKIunh1bPWq65X/yaeoV9BL2HdFPVFyrpRuQNvdflQ/29a1+ibRo0f13vtnpL+Qo8rucL19al8Muxn5WpVFK9BneVZzpPXQq/rOavtU/N7D+UotUC9fbAZjI8LFo1Y4nmTZidaJu3BzVXseCSuhl5U1+HjdN/ew5LkpoNb68S1Usr4sJlDazVPXb7vM89oUZDWytDpgw6f/ycJnf9TDeuRqZWkVLEk9WKq9agRjI8LNo2fbnWTpgb73O/JwP08sg28i+SX8tGztT6yfMkST4BvnpldDt558wq02pq649LtfGbBc4owkMrUi1QDQY2k8XeJuYn0SYaDGqmYsGldDMySt+Ejdd/ew7L0yudes0YLE8vT3l4eGjLX+v1++iZkqTX+zZS8RqlFXMzWuf+O6Nveo5XZMT1VC7Zg2v/QTuVrV5WUZFRGtn9Ux3YfSDRNv55c6vf+L7Kki2L9u8+oOFdRij6VrTeaPO6qr8WLMnWL+YtlFdvBr6lDBkzqOeYnvLNmV1Wq6l5P87T7ClzUrtoD8WrfFll7dpR8vDQ9bl/6ur3PyW5XbrnnlGOyeN1ceBg3Vi2UpJkeGdWtr495VmwgGSauvTRcN3avTc1s59icgUXV7EPG8vwsOjotGXaPy5+//B4vcp6qmNdSVL0tRva0XuKIvb+J0lK55NJgaNayeeZvJJpamu3ybq4ZX+ql+FhPVuthF4d2EQWD4vWz1iqpRN+T7TNa4Oa6LngkroZGaWfwiboxJ4jylkwQI3HdYndxi9vLs0f/bNWTvlLtbu/qaIhpWWapq6ej9BPYRMUcfZiahbroXQa3F7lq5fTjcgoDes2QvuT7B/8NfCLfsqSzUf7d+3XR12GKfpWtDJnyaR+n/dR7sdyycPDQzMm/aL5M23nitdb1tOLDevINE0d+ueIhvUYoVtRt1K7eCluwEejtHLNRvlmz6bZP0x0dnZSnG08ZRsvr5yxRPOSGGu/Pai5igeXso+nxuqofTzVfHh7laheRhEXLuu9Wt1it89bOL+aDG2jdF7pFBMdo+/f+1KHdyRuZ67kYceV2QP81HJUJ2XNmU2m1dSKnxZp8Te2sdVr3RsoMKSsTNOqiPMRmhI2TpdctI9wxPV3QME86jQuLDZ9rny59cuonzR/yh8qH1pJ9e3XY++93Cv2eszZHFEPvgF+aje6i7LZr7mX/rhI87/5Q5L0Ro+GKh1STlarqYgLlzWxx+cu10aav99KJYPL6GZklMaFjdHhJOokV97c6jY2TN7ZsujQ7oMa2220om9Fq+qr1fRq2/qSpBvXIzW5/wQd/fuIJCmTT2a1G9ZR+Z5+QqZMfdHzc+3b+m9qFu2+/b/3D3E1e7+VSgWXVlRklMaHfZZMe8ilrmN7xh4jt9tDlVer6dW29SRJN67f0Jdx2kO7EZ1UunoZXb5wWT1qdk7NIj2yYtUC9Y79PLpixhL9mcR59J1BzVXCfh79Ms55tMXw9gq0n0f7xzmPujpHzE9KUqsRHWLro2/NrvH2F9I0VDUb11FMTIy2L92i6R9/7/By3k2xBPONfyQzV1kiTjmP2suZXNoO43oooGAeSbY+8nrENQ0ItZ1vOk3sqYLFC2nVL8v03cCvUq+gD+DpasX10sDGsnhYtGnGMq1IMBclSXUHNdYzwYG6GXlTv4RN1Mk9RyRJlZrVVtkGwTIMQ5umL9WaKfMlSSHd39BzIaVlmlZdOx+hn8Mm6srZS6lYqvvjiPbwWte3FNSwhq5ciJAk/TximnYs25pm2gNSlynD2VmAG2DFEABOExhcSv4F8qh7tfb6qu8ENR/SJsntGvZprL++nqvuQR107fI1Bb/1wn2lr9P8JZ04cDzee4UrFlWZkHLqU7ureoV00Z+TXeuHrhLBpeRfIEA9qnXQ130nqumQ1klu16BPI83/eq7Cgjrq2uWrCrLXSXLprTFW/TjkW/V+obPef7WPajSuozxPPZ5q5boXw2JRkw9baXiTIepVo4sqvFw1Uf6SK9vd0h7f958+azNc/26I/8NeuRcryTN9OvWt1U3vvRim6m/XVI7Hc6ZOYR9BlRcq6omCefVSxTc0OOwTDRjWK8nttm/cqdZvdtKJY6fivZ/Fx1v9P+mpzk16qV61dxTWqn9qZPuRGBaL3h3cUqObDtWAkG4q/3IV5SkUv20UCyqp3AUC1Deok77tN1GNh945btb8skyjmgxJtN+mn7TTL8OmaWDtHtq6YKPqtH7F4WVJSYbFUO0Pm+rHJsM1oUYvFX25onI89Vi8bSIvXdP8Qd9p/Zfxg8CsMVYtGjJNE17opSmvDlKZxiGJ0royw2LR24Nb6LOmQzUwpJvKvVxZAQnaRNGgkspVIED9gzrp+36T9M7QVpKk6Khb+vTtDzS4Tk8NDu2pItUCVbDkU5Kkvat36P2a3fVBnTCdOXxSoe1fS/WyPaiywWX1WIE8ala1ucb0/kydP+qY5HYt+rbQr1/9pmbPt9DVS1dVu0EtSdLPk35Ru9od1K52B0355BvtWr9LVy5dVUyMVZM//FItq7dWl1e66uUmdZXvqXypWbSHY7Eoa1gXXejRR2ffbqqMNV6QZ/4nktzOp31rRW3YFO/trF07KWr9Rp1r2ETnGrdU9JGjqZTxFGYxVOLjZlr39nAteb6nHn+tkrI8Hf8Yv/7fWa1+7UMtq95H/47+TYEjW8Z+VmxIY51dukNLqoZp6Qt9dHX/idQuwUMzLIbqDW6uyU0/0bCQHir1cmXlLhS/7M8FBSpHgQB9FNRVP/f7Uq8PtZX93KFT+jS0jz4N7aNRL/XVzRs3tWuBrY0smzxXI+v01qehfbR36VbV7FIv1cv2oMpXL6fHCjymd6s01ae9x6jbx0n/+NKmX0v9/OWvalS1qa5cvqrQBrUlSa82eUVH9/+nljXbqusbYWo3sLU803kqh7+f6jV/VW1e7KDmNVrLw8Oi6i8Hp2bRHObV0BBNHJV4zOAODItFjQa30uimQ9U/pGuS46niQaWUu0CA+gR11NR+E9Qoznhq9S/LNarJh4n2+2afRprz2UwNCg3T7FEz9GbfRg4vy6N4lHGlNTpGM4Z8qwE1umroa31VvVHt2LR/TZ6jQXV66P3Qntq5dIvqdnkj1ct2Pxx1/X3q0En1C+2ufqHd1f+lMN2MjNLmBRskScf2/afRbYbpnw2uE2jpqHqwxlg1bchU9Xyhkwa+2lshjevoMft16R+TZqtP7W7qF9pd25ZsVr0ub6VOYe9TyeDSCiiQR52qtdHEvuPVeki7JLd7t08T/fH17+oU1FbXLl9V9bdCJElnj53RwDf7qkftzvrl8xlq+3GH2DTNB7XS9hVb1eWF9gqr3UXHE8zRuIr/9/4hLlt7CFCnam01qe94tUqmPbxjbw+dg9rp6uWrqv5WDUm29jDozX4Kq91Fv3w+Q23itIflPy/R0CYfpEo5UpJhsajx4Fb6tOlQ9Q3pqgrJnEf9CwSoV1BHfdNvgpokOI+OTOI86socNT8pSSt/XqYRSdTHcxWLqnRIWfWt3U19Qrpq3uTEAd6p6fZ844gmQ9S7RhdVTGauMneBAIVV66ApfSeqWYK5yqTSju/4qQaE9tCA0B7aNH+9Ns9fL0m6FXVLs0b+pJ+Gfpu6BX0AhsXQy4Ob6ZumwzU6pKdKvFxJuRJcbz0TFCi/Av4aGdRdv/X7Sq8ObS5Jyv304yrbIFhfvPKePq/TR89WLyW//P6SpJWT/9DndfpobGg//bN0m15wwestR7UHSVrw9R+xbWLHsq2S0kZ7AJA2ERjykAzDiDEMY7thGHsMw9hhGEZ3wzAs9s+CDMO4bP/89n817J/1t6fZaX+/vGEYv9n/fSBBukpJfO8rhmHMjvO6r2EYB+K8rmsYxu9xXs8xDGNdEvsJMwzjH8Mwdtvz3ziFqwi4p9Ih5bRq1jJJ0oFt+5TJJ7Oy5cqeaLsilYppw7y1kqRVs5apTM3y90zv6++nwOqltWz64nj7qvFubf3+xa+KvmmLXo+4cFmupHRIOa2etVySdHDbPmVOpk4KVyqmjfNsh/aqWctUuma5u6a/dPZibGT+jWs3dPLAcfnm9nN8ge7Tk4GFdObIKZ07dkYxt6K1fu5qlQ4pF2+b5Mp2t7QnD5zQqUMnE3+hacork5csHhalz5Be0beiFXnF9VeLCK71vObO/EuStHPrHmXx8VaOXIn/jv/s3qeTx04nej+0Xk0t+XO5Tp84I0kKP+/6dyoVDCyks0dP69yxs4q5Fa0Nc9cosGbZeNuUrFlWa39dLkk6tG2/MmXJpKw5s0mS9m38W9cuX020X/+CebTPPkG9Z/UOla5T3qHlSGl5Ap/UxSNndOnYOVlvxWjP3PV6JqR0vG2uX4jQqZ2HFHMrJt77V89e0undRyRJN6/d0PkDJ5Uld+J+xlUVCCykc0dP67y9TWyau0aBNcvE2yawZlmt/3WFpNttInNsm4i6fkOSbYUMD08PmaYpSdq7aqesMdbYNNn9XaePTE6lmhW1aNYSSdI/2/5RZh9v+ebyTbRdYOUSWvnnKknSol8Wq1KtRENMBb0SpGVzlkuSws+Gx648EnktUv8dOKYcaaA+0hV+VtHHTyrm5CkpOlqRi5cqQ9XKibbL/Pprily2StaLl2LfMzJlUvrA4ro+13Z3p6KjZV69lko5T1nZSxbS1cNndP2/szJvxej47HXyrxW/fwjfvF+3LtvKd3HLAWUMsLUbT++M8qvwrI7+uFySZN6K0a00sHLObfkCC+n80dMKP3ZWMbditG3uWhVN0D8UrVlGm3+1rRJzdNsBZcySSVns/cNtT1UupgtHz+jiifOSpKg4K0qlz+Qle7fh0irXrKiFv9jGwX9v/TvZ/qFk5UCt+NNWHwt+XqgqtWzHjGmaypQ5oyQpY+aMunLpimKibecTD08PeWWwjaO8MnrpwpkLqVEkhysTWExZfbI4OxsOcWc8ZRsvb5y7WiWTHE8lfe7ct3GvriYxnpKkjN72duKTSZfOuPbY8lHGlZfPXYpdke7GtRs6dfCEsvnbjqkbCfoIV+0kHHn9fVvRysV05r/TOn/inCTp5IHjSV+POZGj6iHhNfeJA8eV3X7NHRmnjXi5YBspG1Jey+1l2r/t32TrpGil4lo3b40kafmspSpnr5N/t/yjaxG2ccW+rf/KNyCHJFv/8Fz5IloyfZEkKfpWtK5HuOb46v+9f4irbEg5rYhtD8nPSxWtVFzr7e1hxaylKluzgiRpX5z2sH/rv/ILuHMd8ffGvbp6KenziSsrGFhIZ+KcRzfMXa1SCdpHqZpltcZ+Hj2Y4Dz678a9Sc5LuDJHzU9Ktvq4eulKon3VeLeW5n7xm8vM2d7PXGWpBOXM5JNZWe8xVxlX+Rcrad3vqyVJUZFR2rf5H5deiS9vYCHbdZL9emvH3HV6rmb8a83napbWtl9t8w/Hth1QBvv1Vs5Cj+nYtgO6deOmrDFWHd7wt4rUsl2rxb3eSuei11up0R7iSgvtAUDaRGDIw4s0TTPQNM0ikkIkhUoaFOfzVfbPb/+32DCMipJeklTKNM3ikmpIOmaa5mumaQZKapkg3dokvnetpIpxXleUFGEYRi7760qS1kiSYRjZJJWSlM0wjAK3ExiG0dae53KmaRaV9LzEGkRIfdn9/RR+8s5EcvjpC8qeO/6EdZbsWXQt4lrsj3UXTp2P/bHubukbDWqunz76VqbVGm9//gXy6JlyhTV49jC9N2OIChYv5JCyPazs/r66cPJ87Ouk6sQ7exZdj1Mn4acuxKmTe6fP8XhOPVGkgA5uT/wIEmfJ7u+n8FNx/panLii7v2+CbZIu2/2kTWjjvHWKuh6lcZu+1ph1kzVv8pw0cZGeKyCnTp88E/v6zKlzyhVw/yudPFEwn3yy+ejrX8dr+oJvVPeNOo7IZorKlttX4XH+7hdPJW7T2XMn7AvC7/mj/ol9xxQYYpvIKRtaMXbyMq3w8fdVRJx2H3EqXFn8Hzy4I+vjOeRf5Amd2O4ay3rfD1ubuFP2i6fClS1BoFv2hNucvhA7OWtYLBo4b4Q+3fK1/l69U4e3J17yvvIbwdq1fJuDSpBy/Pz9dO7kudjX50+dk1+Ctu+T3UdX45wzzp86lyjIwyuDl8oEldHqv1Yn+o7cj+dWoSJP6p9trrnkd1weOXMo5szZ2Ncx587JI2f8Y9uSI4cyVKuq67Pj333m8ViArJcuKVv/3so5dbKy9gmTkSFDquQ7pWUMyK7IOO3/xqnw2MCPpDzxdpDOLN0hScr8RC7dvHBFpT5ro6BFHynw01byyOTl8DynlKy5fXUpTtkvnQpX1gTnDJ+E25wOV9YE44aSdStq2+/xL8XqhL2l99aOV6lXqmj+qJkOyH3KyuGfQ2dP3jkezp86rxz+8Y8HW/9wNbZ/OHfqfGz/8NvUOcr3VD79smW6piyerHEDv5Bpmjp/+oJmTvpFMzZM06ytM3TtyjVtXrkl9QqGh5I9wXgq/FR47A/WtyUac52+cM/x1I8fTNGbfRvr07WT9Fa/xvpl+LSUzXgKS6lxpd/jOZWvcH4d2n7nMVv1whpq5NqJqvBKVc0eNcNBJXg0jrz+vq3iy1W17vdVjipCikiNesjxeE7lT3DN/WbPdzR23Zeq/Go1/Twq6UfdOYufv58uxBlThp++IL8EfUTiOrkg3yT6iBcahGjbctt5IXc+f0VcuKwOI7toxLwxajuso7wyuua44v+9f4jL198v3tzLhdPnE91YlCXBvJStPSQeb1ZvEKJty7c6NsOp4H7Oo9lzJzFnlQaC65OTGvOTCdnmbJ/T+7M/Uf8ZHzp9zvZ+5yrDE5TT9z7nKp8pV1iXz1/SmSPxV/t1ZT65s+vyyfhzUQmvt7Lmzq5LJ8NjX18+HS4f/+w68+8xFSj3rDJl81a6DOn1THCgssYJHKsZ9qZ6rx2rwFcqa/Gonx1fmAfkyPZQo3EdDZ0/Si1HdFAmn8wOLAUAEBiSIkzTPCuptaSOhmHcLcAiQNJ50zSj7OnOm6b5QLdOmKZ5TtJlwzBuj4wekzRLtoAQ2f9/exazvqS5kqZLahBnN/0ktTdNM8K+z8umaSZak8owjNaGYWw2DGPz5MmTHySbwH1J8mhJGBKcxEa37+5OLn1J+3Mqk3oGqoenhzJnzayBr/bWjx99q85fhCWxE+dJqgsxE9RJkt1MbJ3cPb1XpgzqMrGXfhg8Jd5dS86WZMeZqCkkXbb7SZtQwcCnZLVa1alcS3Wv0k6hrV5Wzry57zO3zpP0n/7+w+g9PD1UuPgz6vhuD7Vt2FWtuzXTEwXzpmAOU979HBNJNYJ71cuUXuNVvVFtDZw7TBm8Myra/gzctOxB2oJkuwvjjYldtXDw97rpQv3BvTz8ucP+f6tVg0N7qlfFNspfopDyPB3/GAjtUE/WGKs2zHbtHzWku58P7rZNwrZSIaS89m7aoysJ7t7LkCmDBk4aoAnvT9L1q2lh1Yh7lzVr1w6K+GKSlCBw1PDwULqnn9a1337XuaatZd64Ie9GDR2aW4e5j3ZxW47KhfVEwyDtGWL7gcrwtChrsfw6PHWxlof0U8z1KD3d8WVH5jZF3c958l59iEc6DxWpUVrb562Pt8lfI2fow0odtHXOalVpUislsutQD90/2P9fNqiMDuw5qNdLN1DLWm3VeUhHZfLOJO+s3qpUs6IaVmyk10s3UIaMGVSj3gsOKAFS1ENeY9xrbBH8bi399OFU9ajURj99OFXNhrV/tHw6WEqMK70yZVCHCWH6afDUeCsB/DryJ4VVaqv1c1apepPaKZbnlOSo6+/bPNJ5qnSNslr/Z1L3OLkOR9eDV6YM6jaxt75PcM09c8Q0darYSmtmr1DNJqEPk3XHua/z572PnyIVi6n6WyH64WPbFKOHh4cKFn1SC3/4Sz1Duyrq+g291v71lMt3Cvp/7x/ietgxRMJtbO2hRmx7SMvur33c/xg8LXD0/GRSLJ4eypzVW++/2kc/ffStOn7R4wFynPLu73Rx/3OVCdNWfLmK1v+e+OYMl/aQx4JpSucOntSKiXPV/Ie+avZtb536+6isMXdWuF04cqaGVeqk7XPWqGKTmime9UflqPaw5If56vF8ew2o00OXzl7U2+81fdSsAsBdeTo7A+7CNM1D9kfJ3F65o6phGNvjbFJf0kJJAw3D2CdpsaQZpmmueIivWyupkmEYHpL2S1ovqZZhGH9IKi7p9gPTG0r6QNIZSb9I+tgwjCySspimec9bg03TnCzpdkRI2h3JwqWENK6j4Aa259Ae2nlAvnnuRAb7+vvp4tn4yw9fCY9QZp/MsnhYZI2xyi8ghy6dsUUdh5+6kGT6cqGVVKpGWQUGlVY6r3TKmCWT2o/pqi+6jlH4qfPaZH9248Ed+2VaTWXx9dGV8AhHFz1ZNRrXjlcnfnnu3M3p6++nS0nUSaY4deIb4KeLceokufQenh7qMrGn1s5eqc3zNzi6WA8k/PQF+caJEo9bpthtkimbZ3rPe6ZNqNIrVbVz+TbFRMco4sJl7dvyjwoWf1Lnjp25azpneKtZfdV/x/aj3J7tf8s/z50AltwBOXXu9PnkkiZy5uRZXQq/pMjrNxR5/Ya2rN+up4s8paOHjqV4vlPKxdMX5Bvn7549IPExYdsmbl/gG9tPJOf0wZMa1dj2TNvcBQJUPLhUCuba8SJOh8snTrv3CfDV1TOX7ju9xdNDb0zsql2z1+if+ZsdkEPHuXg6PN7fO3uAry6dDU+wTfw2kd3fT5cTtInIiOvat36PilYL1Ml9tmOgYv1qKv5CaY1623Wfe123SV2FNrRNKP+7Y59y5rmzalCOgJy6kKCcl8MvyzvOOSOpbYJerqZlvy+P956Hp4cGTn5PS2cv05r5axxTmBQWc+6cPHLnin3tkTOnrOfjP+Ii3bPPKPvggZIkS9as8qpUXoqJ0c3dexVz7pxu7f1bknRj2Qp5N3o79TKfgiJPhitjnPafIcBXkacTP97B57m8KvlpK619e5huXbwam/bGqXBd3Ga7VDj5xwY91SntBIZcOh2ubHHKni3AVxEJzhmXE27j76vLcR5/8WxQoE7sPqKr55NeunrrnDVqOaW3Foz+JYVz/+hebfKyXnzb9mPjPzv+Va48uSTtkSTlCMih8wke+WLrH7xj+4ecATl04bRtmzpv1tKP46dLkk4eOalTx04rX6G8yv1Ybp0+dlqXw231s+qv1SpaurAW/7oklUqJh5FwPOWb7LkzzpjL3++e46nK9YP04wdTJEmb/lyrZp+0S8Fcp7xHHVd6eHqow8QwrZ+9SlsXJH09tWHOKnWZ0k9zRrvGykKpcf19W2BQKR3efUgRyfSfzpRa9eDh6aFuE3tpzeyVsfMOCa2ds0o9vxmgWaOnp2gZH1TtxqF6oYHth7eDO/fLL09OSbZxkK+/n8IT9BERieok/nX3E8/mV7thHTW0yQexj4i4cPq8Lpw6r/32lVPWz1urV9vXT4XSPbj/x/4hrlqNQ1XDfowcSDAv5eefI8n2kClBewiPM57K9+wTajusgz5qMjjJR4akNeH3eR71y5NDt9eK8fW/99yUq0mt+cnkXDx1QZvtfeehHQecPmeb1FxlwrGR7ZwQv5wXk5mrjJvW4mFRmdoV9N5LPR1YgpQXcTpcWfPEn4tK+nrLV0ftr7P6++qKvX/YPHO5Ns9cLkmq2fOteCvh3rZjzlo1mdJTi0fPckgZHpaj2kPccdPynxapx5T+jioCAEhixZCUFjf4L+GjZA6apnlVUmnZVhc5J2mGYRhNH+J71si2MkglSeskbZRUXlJJSf+apnnDMIzckgpJWm2a5j5J0YZhFLXnkSAPOM2i7/5Sv9Du6hfaXZsXblDV+sGSpEIln1bkletJXiTsXbdb5UNti+JUrR+szYs2SpK2LN6UZPoZw39Qpwqt1KVKG43t9Kn2rN2lL7qOkSRtXrhRRSoVl2RbotAznadTg0IkafF389U/tIf6h/bQloUbVaV+kCTpyZJP6/pd6qRcqO2pUlXrB2vrIls82NbFm5JN33J4B508cEJ/fTXX8YV6QId2HJB/gQDlzJtLHuk8VaFuldgy3ZZc2e4nbUIXTpxXkUrFJEleGb1UqOTTOnnwhEPK9qhmfDNLb9ZoojdrNNHS+StV903b41+KlyqiK1eu6fzZxBdRyVm2YKVKlQ+Uh4eHMmT0UvFShXV4/xEH5TxlHN5xQLnzByjH47a/b/m6lbU9wd93+6LNqlQvSJJUsORTun7lui6fu3TX/Wbx85Fki+av2/F1LZ+2yBHZd5iTOw7Jt4C/suXNKUs6DxWpW0H7Ft3/Uv51h7fS+QMntOGrvxyYS8c4suOAcsVpE2XrVtaORfGDW3Ys2qwK9apJsrWJSHub8Pb1UUafTJKkdF7p9Vzl4jptP/aLVAtU7bavalzLYbp542bqFuoBzP12rtrV7qB2tTto7YJ1Cqlvu1P/2ZLP6tqVa4kmbSVpx9qdev7FqpKkkNdraN3CdbGfZcqSScUqFNe6Bevipek+opv+2/+fZn35qwNLk7Ju/f2PPB9/TB4B/pKnpzLWqK4bq+PftXz29bd1tn5Dna3fUDeWrdDlkWN0Y+UaWcMvKubMWXnks60g41WmlKIPH3FCKR7dpe0H5V3QX5ny5ZSRzkOPv1pRpxfG7x8yPuanclO6aUvHL3Tt0OnY96POXdb1Exfk/WSAJCln1aK6ss81z49JObbjoHLm95fv4znlkc5DJetW0u4EfePuRVtUpt7zkqQnShbSjSvXdSXOOaPUy5W1dW78YKgc+f1j/12kRmmdPfhAiz6mmtnf/q5WtdqqVa22WjN/jWq+XkOS9Fyp55LtH7at3aFqL9rqo9YbNbVmoe2YOXPirEpVKSlJyp4jm/I+mVcnj57S2ZNnVbjkc/LKYHsUQKkqJXX0wH+pUTw8gsMJzp3l6lbRtgTnzm2LNqlSEufOu7l09qKeqVBEkvRcpWIuvxT6o44rmw1rr1MHjmvh13/ES5MrTh8RWKNs7NjCFaTG9fdtlV6u4rKPkUmtemg9vINOHDiueV/Ff2Sdf/6A2H+XCimrkwePp3whH9D87+apZ2hX9Qztqo0LNyjIXqanSj6T7DzEnnW7VDG0siQpqH51bVpkC4DIkSeHwib11dhuo3Xq8J1z5KVzl3Th1HnlKfiYJKlY5RI6vt81b0r4f+wf4lrw3Tz1DO2mnqHdtGnhelWLbQ9P6/qVa8m2hwr29lAtQXvoOamvxnYbE689pGWJ20fS59HK9vPok/d5HnU1qTU/mZzNCzeosH2uzr9AgNPnbB92rvLyfcxVFqlSQqcOntDF0/c/p+cKju84qBz5/ZXdfr1Vom5F/Z3geuvvRVtUsp5t/iFvyUK6cSUy9nors30uLmsePxWpXVbbf7fNQ/jF6Sufq1FK51zwestR7SFrrjuPhS5Tq7yO/8u1FQDHMh502XHYGIZx1TRN7zivC8q2UkcOSdUkhZmm+dI99vG6pCamada1vw66z3RFJP0kaYOkL03T3GgYxgbZVgXxN02zh2EYnSV9KOn2iMtH0hemaQ4wDOOYpGqmaSZ+zkbyaCiI9fYTr6XYvpp+2FolqpVUVGSUJoWN1eFdtjtUe00doMm9xuvS2YvKlTe3Oo3roczZvHV0z2GN7zpa0Tej75r+tucqFNGLrV/VyOZDJdmWt20zoqOeKFxA0bduadrQb7V37a6Hyrsl6YeYPLImH7ZS8WoldTMySpPDxsWWKWxqf33V6wtdOntROfPmVsdx3eWdzVtH9hzWhK5jYuskqfRPl3lWA2d9pP/+PiLTajucZ46Yph3LXOdZryWCS+ndgc1l8bBoxcwl+n3cLFV/x3YH09JpCyUlXzdJpZVsA+rGH7RUFl8fXY+4pqN7D2t44w/llSmDWo/sqMeeelyGYWjlz0v156Q5j5T/nVGpMxHe7+MwVQ4urxuRUXqv6xDt3fGPJGn8tE/1fvePde7Meb3d4g016/Cu/HL5Kvz8Ra1esk7v9/hYktS0/Tt6pcGLMq1W/Tptrn74MuWfcVwmw2Mpur9iQSXVcGAzWTwsWj1zqf4Y/6uC7G1jub1tvDu4pYpWC9TNyChN6fmFjtjbRpvPu+qZCkXknT2LIs5f1pzRM7Rq5lLVaBaq6o1sqy5sXbBBvwyblqJ5lqQCpmOfn10ouIRqDmwkw8OiHTNXaPW4OSr1ji1IYOu0JcqcM6tazh0iL++MMq1W3bwepQk1ein3s3nVdNYgnfn7v9j+YNmIGTqwbIdD8vmfkfJBFkWDSqrBwKYyPCxaM3OZ5o3/VdXesd3ZtMIe5PP24BYqUi1QNyNvamrP8Tq665Aeezafmn/aURaLRYbF0OY/1+mPz213/Q9dPlae6T11zf44lUPb9umH/l+mWJ6PxjjmTrmOQzqoTFBpRUVGaWSPUdq/03aP2pBvB2tUrzEKPxMu/3z+6je+r7Jky6KDuw9qWJfhunXzliQp5I0QlQ0qrY86fBK7zyJli2j0r5/q0N+HZdofuTJl2FRtWnb3oLv7MTVv1CPv4268KpZX1i4dJA+Lrv/xl65+O02ZXq0rSbo+O35gZLb+vXVj7TrdWLZSkuT51JPK1qenjHSeij55SpeGDpN55Wqi70gJGw8F3HujR5D7hUAVG2zrH47+tFz7Ppuj/I1t/cOR75Yo8NNWyvNiOUUePydJssZYtaLWAElS1iJPKHBUK1nSeer60bPa2nWSbl2+5pB8rsxgvfdGD+i5oEC9MrCJLB4WbZy5TIvHz1bFd2wBEuumLZYk1RvcTM9WC9StyCj91HOiju+yXRaly5BeA9eN19DnO+vGlTtLwDed0E05C+aRabXq4onz+qX/V/FWGUkJ26JTflK4y5BOKhtURlE3ojSs+0jt22m7Y/vj74ZqZM9RunDmggLy+eu9L/rLJ1sW7d99UB91/kS3bt6SX24/9R7VU365fWVI+vGLGbGrgjTt0VjBdaspJjpG+/cc1Mieo2L7lEe1cPukFNnPw+g56BNt2rZTly5FyM83m9q3aKT6dZ3z2KDWZVL+7tHiQaVix1OrZi7VH+NnJTmeKmYfa3/dc3yc8VQ3PRtnPDV79AytmrlET5V5Vm8Pai6Lp4duRd3U9wO+1NEkHuf5sAwHXG897LjyqTLPqu8vQ3Ts76MyTVvfNWv4j9q1fJvaTwiTf8E8Mq2mLpw4p+/6T77naisP4oYZc++N7pOjrr/TZ0ivseu/UteqbRV55c7j58rUKq8mH7SUj2/W2OuxTxoPTrHyPCxH1MMzZZ7TIPs1tzX2mvsHbV+2VV0n9lJAwcdkWq06f+Kcvu438aFXEriplGsPcbX8sI0Cq5VSVGSUvgj7XAd3HZAk9Zs6UBN6jdPFs+HKlTe3uo3rKe9sWXRkzyF91vVTRd+MVtthHVWhTiWdO35WkmSNiVHvurZHQOQvXEDthnWUZ7p0OvPfaY0P+0zXIh59XOFjpH/kfSSUFvsHSbpipsw5OK4WH7ZRoP18MD5srA7Z20Pfqe9pYq/xcdpDmLyzZdHhPYf0eddRse2hfJ2KOm9vDzExVvWxt4cun/dQkYpFlSW7jy6fv6SZo3/S0hmLUyTPmQzHLoxePKiU3rG3j5Uzl2ru+FkKtrePZfb20WhwSxW39w1fxTmPtktwHv1t9AytnOmY1dZiUvC3HkfMT0pSh8+76bmKRWPrY9bo6VoxY4k80nmq9YgOyle4gGJuRevHoVO1d+3uh8p7So0gSgSX0jv2+caVd5mrvD1++jLBXGXCtLe1HtlRB7bti93HbaNWT1TGLBnlmc5T1yOua1ijD3Ry/8MHEz5uZHjotMl5JihQL9nnojbPXK7l4+eonH0uauM0W7t+eXBTPV2thG5FRumXnpN0YtdhSVLrmQOVKbu3rNEx+vPDH3RwrW11w3cmdFWOggEyraYunTiv2f2/VkQKXm8dN2+kyH4c0R7ajO6sJwoXkGmaOn/8nKb0m6jL9iCqlG4PkvT90V8d84MGUsWS3G/xO20a8sKZGS55vBEY8pDiBoYYhpFT0jRJ60zTHJRcgIdhGM9Ispqmud/+eoikbKZpdrS/TjJdEt9tyLbiyHlJxUzTvGUYxiRJNST1Mk1zlmEY6yR1N01znT1NAUmLTNMsZBhGe0l1Jb1lmmaEYRg+khrYHx2THBoKYqVkYEha5qjAEKRNqRUYkhakdGBIWuXowJC0whGBIWmRowJD0hpHB4akFY4ODEkrHBEYklY5IjAkLXJmYIgrcURgSFrkiMCQtCglA0OQ9jkqMCStcURgSFrliMCQtMjRgSFpRUoGhqRljCBsHBEYkhalVGCIOyAwJG0jMCRtcdXAEEZMDy+jYRjbJaWTFC3pe0mj4nxe1f75bUMkHZY01jCMbPY0B2R7rMwDMU3TtK8QktU0Y0f/6+z7WmsYRn5J+SStj5PmsGEYEYZhlJc0QZK3pE2GYdySdEvSpw+aDwAAAAAAAAAAAACA43BrDVICgSEPyTRNj7t8tlxS1mQ+rnSPdMvv8/tfTPB6qqSpcd5KdLu2aZql4rwcbv8PAAAAAAAAAAAAAAC4KYuzMwAAAAAAAAAAAAAAAADHYMUQF2YYxm+SCiR4u7dpmguckR8AAAAAAAAAAAAAAJC2EBjiwkzTfM3ZeQAAAAAAAAAAAAAAAGkXj5IBAAAAAAAAAAAAAABwUwSGAAAAAAAAAAAAAAAAuCkCQwAAAAAAAAAAAAAAANyUp7MzAAAAAAAAAAAAAAAAEjNlODsLcAOsGAIAAAAAAAAAAAAAAOCmCAwBAAAAAAAAAAAAAABwUwSGAAAAAAAAAAAAAAAAuCkCQwAAAAAAAAAAAAAAANwUgSEAAAAAAAAAAAAAAABuisAQAAAAAAAAAAAAAAAAN0VgCAAAAAAAAAAAAAAAgJsiMAQAAAAAAAAAAAAAAMBNeTo7AwAAAAAAAAAAAAAAIDGrszMAt8CKIQAAAAAAAAAAAAAAAG6KwBAAAAAAAAAAAAAAAAA3RWAIAAAAAAAAAAAAAACAmyIwBAAAAAAAAAAAAAAAwE0RGAIAAAAAAAAAAAAAAOCmCAwBAAAAAAAAAAAAAABwUwSGAAAAAAAAAAAAAAAAuClPZ2cAAAAAAAAAAAAAAAAkZnV2BuAWWDEEAAAAAAAAAAAAAADATREYAgAAAAAAAAAAAAAA4KYIDAEAAAAAAAAAAAAAAHBTBIYAAAAAAAAAAAAAAAC4KQJDAAAAAAAAAAAAAAAA3BSBIQAAAAAAAAAAAAAAAG6KwBAAAAAAAAAAAAAAAAA3RWAIAAAAAAAAAAAAAACAm/J0dgYAAAAAAAAAAAAAAEBipgxnZwFugMAQAA/MgxOQJMl0dgZcBK3BpoRXgLOz4DJumlZnZ8ElbDUjnJ0Fl3CL9iBJymrxcnYWXELnE+mdnQWXkC3DTWdnwSVk5nI0Vn5PH2dnwSW0LtPT2VlwCZM3j3B2FlyCee2Ss7PgEvpVoz1IUg7Tw9lZcAkrzXBnZ8ElfNs6m7Oz4DLemHTe2VlwCU8bmZ2dBZdwVDecnQWXwJytzT/WK87OgkvwNtI5OwsA4DJ4lAwAAAAAAAAAAAAAAICbIjAEAAAAAAAAAAAAAADATREYAgAAAAAAAAAAAAAA4KYIDAEAAAAAAAAAAAAAAHBTBIYAAAAAAAAAAAAAAAC4KQJDAAAAAAAAAAAAAAAA3JSnszMAAAAAAAAAAAAAAAASsxrOzgHcASuGAAAAAAAAAAAAAAAAuCkCQwAAAAAAAAAAAAAAANwUgSEAAAAAAAAAAAAAAABuisAQAAAAAAAAAAAAAAAAN0VgCAAAAAAAAAAAAAAAgJsiMAQAAAAAAAAAAAAAAMBNERgCAAAAAAAAAAAAAADgpggMAQAAAAAAAAAAAAAAcFOezs4AAAAAAAAAAAAAAABIzCrD2VmAG2DFEAAAAAAAAAAAAAAAADdFYAgAAAAAAAAAAAAAAICbIjAEAAAAAAAAAAAAAADATREYAgAAAAAAAAAAAAAA4KYIDAEAAAAAAAAAAAAAAHBTBIYAAAAAAAAAAAAAAAC4KQJDAAAAAAAAAAAAAAAA3JSnszMAAAAAAAAAAAAAAAASM52dAbgFVgwBAAAAAAAAAAAAAABwUwSGAAAAAAAAAAAAAAAAuCkCQwAAAAAAAAAAAAAAANwUgSEAAAAAAAAAAAAAAABuisAQAAAAAAAAAAAAAAAAN0VgCAAAAAAAAAAAAAAAgJsiMAQAAAAAAAAAAAAAAMBNERgCAAAAAAAAAAAAAADgpjydnQEAAAAAAAAAAAAAAJCY1dkZgFtgxRAAAAAAAAAAAAAAAAA3RWAIAAAAAAAAAAAAAACAm+JRMgCcpli1kmo0qLksHhYtn75Yf0z4LdE2jd5voRLBpRQVGaXJYeN0dPeh+0ob2voVNezfRO0Cm+jqxSvy8PRQi2Htlb9oQVk8PbRm1nLN/eLXVClnUoonyP/cZMoeGKfsR+xlTy5t5qze6ji+h3I+nlPnjp/T2PYjdT3imjzSearFR21VoPiTslpN/fDB1/p7/R5Jkkc6TzUZ3FLPVSgq02rVzyN/1Ka/1qdeRcThiPbwWte3FNSwhq5ciJAk/TximnYs26qiVUrozT7vyjOdp6JvRWv6R99q79rdqVfYu3BEPTTo11glXyij6FvROnv0jL7sOVbXI67LI52nmtvbhmk19f0HX+sfe9twBckdA3HlzJtLHcZ2l3c2bx3ZfVgTun2mmFvRd03fakQHBVYvo4gLl9W3Ztd4+wtpGqqajesoJiZG25du0fSPv3d4OR9Uiw9aq3RwaUVFRmlsj890aPfBRNvkyptbPcb1lHe2LDq0+6A+6zpK0beiVS6kvBqGvSPTaiomJkZTPvhKf2/aG5vOYrFoxB+jFH4mXEObDU7NYj2w1h+0UZngMoqKjNKYHqN1MIl6yJ03t3qN660s2bx1YPdBjer6qaJvRatYhWIa8NV7OnPsjCRp7fy1mv7ZT0rnlU7Dfh6mdOnT2c4V89box1HTUrtoD6TZ+61Uyt4exod9psNJHCe58uZS17E95Z3NW4d3H9LYbqMVfStaVV6tplfb1pMk3bh+Q1/2n6Cjfx+RJLUb0Umlq5fR5QuX1aNm59Qs0kNp/n4rlQwuo5uRURoXNiaZesitbmPDYo+L2/VQ9dVqerVtfUnSjeuRmhynHr5Y/aUir0XKGmOVNSZGvev2SM1iPZAi1QLVcGAzWTwsWjVjif6aMDvRNg0HNVex4JK6GXlTU8LG6b89h5U9wE8tRnVS1pzZZLWaWvnTIi35Zl5smupN6qh649qKibFq19It+uWTH1KxVI/m2WolVG9gE1k8LFo/Y6kWT/g90Tb1BjVR4eCSuhUZpWlhE3R8zxFJUkafTGrwSRsFPPO4TFP6qddEHdm6P5VL8PCKVgvU2wNtY4KVM5ZoXhLjibcHNVfx4FK6GXlTX4eN1dE9hyVJzYe3Vwn7efK9Wt1it3+l65uq1qCGroTbxlWzhv+oncu3pk6BHoEj6iJv4fxqMrSN0nmlU0x0jL5/70sd3nEg1crkSAM+GqWVazbKN3s2zf5horOz41CrN23XsAnfKcZqVb3awWrZ4JV4n1++clUDP52kY6fOyCt9eg3u3kZPFcgrSYq4ek3vj5qs/UeOyzCkwT3aKLDw084oxkN5ploJvTKwsSweFm2YsUzLkugfXxnURM8FB+pm5E3NCJugE3uOKGfBAL077s64wC9vLi0Y/YtWTflL747rrJwFAyRJGX0yKzLimkaH9k21Mj2qAtWKq8agRrJ4WLRj+nKtnzA33ue+TwboxZGtlbtIfq0c+bM2Tp4X73PDYqjpHx/qyumL+qX5p6mZ9RTR5oM2KhtcVlGRURrVY1SyY+s+4/rIO5u3Du4+qJFdR8aOrQd+NVCnj52WZBtb//TZT5KkV1u8qloNa8k0TR3554hGh43WrahbqVq2h+FRsJjS13xXMiyK3r5Ct9b9kWgbS75nlb7mOzIsHjKvX9WNHz6yfeCVSV4vNpcl5+OSpKg/vpL1RNo6RziqPWT2yawuw7voiaefkGmaGtNzjP7Z+k+qlu1BPFWtuF6095WbZyzTygT9giS9OKixngkO1K3Im5oVNlEn7WPJis1qq2yDYMkwtHn6Uq2dMl+S5P9cPr0ytIXSZ/LSpePnNbPreEVdjUzNYiXLUXMwyc1j5iucX82HtrWNp2JiNHXAZB3acUAFSxRSi4/b2b7QMPTbmBnavGBD6lRCElJ7bqpegrnMmfa5TFfiqHmpTD6Z1WF4J+V7+gnJNDWu52f6d+u/qV28ZDlizrZ+j4YqFVJWptVUxIXLmtxjrC6dvahKrz6v0NZ3xqZ5n3tC770Ypv/2HkmVsgJwX6wYAsApDItFTT5spRFNhqh3jS6q+HJV5Xnq8XjblAgupdwFAhRWrYOm9J2oZkNa31da3wA/FalSXOePn4t9r9yLlZQufTr1q9VNA18MU/DbNZXj8ZypU9gEbud/eJMh6lWjiyokU3b/AgHqUa2Dvu47UU0TlD2ptHXbv6a9a3YqLKij9q7ZqbrtbT/2BTesIUnqW6ubhr37gd4e0FSGYUiSXulYXxEXLqtncEf1rtElNmAktTmyPSz4+g8NCO2hAaE9Yi+krlyM0KjmH6lfrW6a3H2s2ozuknqFvQtH1cPuVTvUt2ZX9a/dXacPn1Td9rYfQG+3jX5JtA1nS+4YSKhBn0aa//VchQV11LXLVxX01gv3TL/y52Ua0eTDRPt6rmJRlQ4pq761u6lPSFfNm5x4gtzZSgWXVp78edT++Taa0Ge82gxtl+R2jfs21dyv5qhDtTa6dvmqXngrRJK0c80OdavVWd3rdNG4sM/VflineOleal5Xxw8cd3g5HlWZ4DLKkz+PWj/fSuP6jFX7oR2S3K5p32aa89Vsta7WWtcuX1XIWzVjP9uzaY861+mkznU6abp9ovJW1C31a9BPnWp3UufanVS6Wmk9U/KZVCnTwygZXFoBBQLUqVpbTeo7Xq2GJN0e3unTRH98/bs6B7XT1ctXVf0t27F/9tgZDXqzn8Jqd9Evn89Qm4/v1OPyn5doaJMPUqUcj8pWD3nUqVobTew7Xq2TqYd37fXQKaitrl2+qur24+LssTMa+GZf9ajdWb98PkNtP47fnt5v0F89Q7u6dFCIYbHoncEtNabpUL0X0k3lXq6igELxzx/FgkoqV4EA9QvqpO/6TdS7Q239ojU6RjOHfKv3anTVR6/1VXCj2rFpn6lYRIEhZfV+nR4aVLObFnzpev1icgyLoTcGN9ekpp/o45AeKvVyZeUu9Fi8bQoHBSpngQANCeqq6f2+1BtDW8Z+Vm9QE/29Yrs+eqGHhtfppTMHTqR2ER6aYbHof+zdd3RUxd/H8ffdDT2EFAIJCFKVTuhVCUIoUbDg87PRFRAEaaEjIEUFEVBAEBugqKCoiCKINKnSq4XeE0oKoYSEZO/zxy5LGj2b5ud1Tg5kd2Z3ZjJ37uzs985tN7oLkzuOY1hQH+q0bkiRZP2hSqB9PjE4sCezh86g3bgb58l1361mUirnSYDfPv2ZkcEhjAwOyRJBIa5qi/8Nbsei9xcwMjiEHyfN539D2rm8LunlqeAgZk4am9HFcLmEBBvjpn3Oh+MGsejjify6egOHjiWdA33y9SLKlX6Q7z+awLgB3Rk/Y47zufEfzqFBraos/uw9Fs4cT6niRZO/RaZlWAyeHt2JTzqO592gEKq1rp9ifCwXGIBvST/eCezLd0M/ps24lwE4dziUycFDmBw8hClPDCXuahx7l20B4MueHzif2/PrZvYu3ZLudbtXhsWg2ZgOLOgwgY+bDqRC67r4lC2SJM3VqMssH/kFmz9ekupr1OzcgvMHT6dHcdNczcY1KVqiKK88+gofDP6AnuN6ppqu85DO/PDJD3Rp1IVLFy7RLNnculfLXvRq2csZBOBT2IfWnVrT+/He9AjqgdVqpVGrRulSp/tiGORs0Z6r30wk5qPBWCvWxSiYtD+QKy+5WnQgdsEUYmYN5er3U51P5WzWloTDe4j5aDAxHw/Ddj5r9QtX9QeAbqO6sW31Nro91o2eLXpy4uAJl9fnXhkWg1ajOzGn4wTeDxpAldb18U02Vj4UGEDBkn5MCuzHj0M/ofW4zgAUeugBaj3fmBlPvsG0loN5+LHq+JTwA+Dpd7qwbPzXTG0xmL+WbeGRrk+ke91S46o1mFutY74wpD3fvz+fYcH9WTjpG14Y0h6Ak/8e541WAxgW3J93O4yh01uvYrFmzNdYGbE2BbD0058ZFtyfYYnWMjMLV65LvTKqCztWb6fXY93p2+J1TmSi9SlXrdn+8tGPDGvRj+HB/dm5YitP9f4fABt+/MO5nj2z7/ucP3lWQSEikib+U4EhhmH4GYbxjWEYhwzD+MswjCWGYTxkGEaMYRg7HY/NNQwjhyN9XsMw5hmGsccwjL2GYawzDMP9Fq+f4HidfYZh7DIMo59hGBbHc4GGYVxwPH/9p2myfHsNw/jWMIy8qby2T6J8YYZhnEr0e07DMC450pUwDMM0DGNMorwFDcO4ZhjGNMfvo5Ll32kYhmeaNrbIbZQOKMOZo6GcO3GGhGvxbFq8jhpBtZOkqR5Um3ULVwNwaMd+8nrko0Ahr9vmfWlEZ+a//QWmaTofM02TXHlzYbFayJk7J/HX4om5mDER+XdS9xrJ6p7PIx+et6l7jaDarHXkWbtwNTWb2R8vWrYY+zbsBiA6/AJXoi9TskppABr9rwmLp9t3TjFNk0uRF11d/VS5sj+k5ti+I0SdjQTg5P7j5MiVE7ecGb+JlqvaYe/aXdgSbAAc3LEfb38f4NZ9I6Pd7BhIrkL9ymxeshGAtQtXUaNZ7dvm/3fzX1yKStnXm7ZtzuIPfyA+zn5VR3T4hbSu1n2r3awuqxauBGD/jn/J55EPr1TapXL9KmxYsh6AVd+toE7zuoB9V4jrcufNBYnGSR8/H2o0qcXv3/zmyiqkiTrN6rLS0Q7/3qIdqtSvwrol6wBY8d0K6jna4Vaut5GbmxtWN2viJsp0agXVZs3CVQAcuMVxUql+FTY5+sOahSup1czeDvu3/cPl6Mv2/Nv/xccxNgD8vfkvLkVdcnUV0kStoDqsdrbDv+S9RTtsdLTD6oUrqd2sDgD/JmqH/dv/xdu/YDqVPO2UDCjD2WNhnD9xloRr8WxevJ6AZrWSpAloVouN368G4PCOA+TNn5cCvp5cOBfFccfuCLGXrxJ66BReft4ABL7UnF9n3BgXr1+1lhU8GFCGc8fCCD9xloRrCWxfvIHKzWomSVOpWU22fP8HAMd2HCRP/rx4+HqSyz0PpWuXZ9N8e79KuJZATPSVdK/DvSrl6A/X5wSbF6+jWrL+UK1ZLTZ8vwa43h/yUcDXE4D9m//i0oWscfzfjivbIo97Hvu/HnmJOhPpukqks5oBlSngkT+ji+Fye/49SPEifhTzL0yOHG60bFSPVRu2Jklz6PhJ6lSrBECp4kU5deYc5yOjuHT5Ctv2/MMzLRoDkCOHGx7u+dK9DveqeEAZwo+FEeEYH3cu3kjFZONjxWY12Pr9WgCO7zhI7vx5ye84Lq4r26AS4cfOEHnqfIr3qPp4XXb8tMFldUhr/gGliTx6hgsnzmG7lsBfizdRNqhGkjRXwqMJ230Y27WEFPnz+3lT+rEAdn+zOp1KnLbqNqvLioUrgDufW//+3e/Ua17vtq9tdbOSM3dOLFYLufLkIvxMeNoW3gUsRUpjiziLGXUObAkk/LUJt4eqJ0njVqke8f9uxYx21OeK4/NlztxYiz9M/E77eQVbAsRmnTkEuK4/5HHPQ6XalVj2zTIA4q/FO+fgmdEDAWWIOHaGSMdYuXvxRso3SzoulG9Wgx2OsfJEorGyUJminNhxkGtX47Al2Dj6599UaG4fZwuW8ufon/ZdUg6u20PFlknnJRnFVWswt1qrMk2TPO72r0Hy5s9L5NkIAOIc7QaQI1cOMvJDeUasTWV2rlqXyuOehwq1KznXpOKvxXMlE40RrlqzvZpox6BceXOn2t/rtX6EjT+tc13lROQ/5T8TGGLYL4H+AVhtmmZp0zQrAEOBwsAh0zQDgMrAA8D/HNl6A2dM06xsmmYl4GXgVvsdxpimGWCaZkUgCAgGRiZ6fq3j+es/vyfLVwmIA15N/sKmaYZfzwfMBCYnep24ZMkPA4nDjf8PSL4NwORkZYm6Rb1E0pyXnw8RoTcWBCJCw51fQtxI403E6RuLTBFh4XgX9r5l3mpNaxEZFs5xxxbw121ZspHYK7FM3fIpUzbO4tdZi7icQQved1r38GR197pN3T0KejqDHaLORuJRsAAAx/86SvWg2lisFnyLFaJEpdL4FClIXg/7h69nQ15g7C8T6fVhiDNPenNVfwBo2r4l45ZO4pV3XyOvR8oF21rB9Ti277DzS6+M5Mp2uK7R/x5jl+MK3+N/HaVGsr7hXSRzfCF6s2MgMXev/FyJvuxcMLDX2eeO8yfnV7IID9cuz6gf32HY/DGUqlImraqTZnz8fAgPvVGv8LBwvP18kqTJ7+XB5ehLznY5HxqOT6I0dZrXZerKGQybPZJpA953Pt55VBfmvPU5NpvNxbW4fz5+PpwPvbErVHjY+SR1BPDw8uByov5xPjRpmnLVyzF16VRGzXmT4g8Vdz5usVj44NepfLljHjvX7WT/zsyzbWly3n4+Sfp5eNh5vAsn7w9Jj5Pw0HC8UxkbHns+iB1Z4Or/1Pj4+RB++kZ/iAgLxyeVdricoh2SpgFo8nwQO1Zvc/5uAm98OZrxP0+i6QvNXVOBNOBV2JvIRH0hMjTlmOdZ2IeI0zfOE5FhEXgmawOfB3wpXqEEh3fab5lSuJQ/ZWuXZ+iPbzNg/puUyCTBg3eiQGFvohLVNyo0ggIp2iRpmgthERTw86Zg8UJcCo/mxYndGfDL2zz/Tldy5smVbmW/X16Fk80VQiPwSnZMeCZLExl24xx6K006tGT0r5PoPKFHqvOqzMZVbfHVm5/xvyHteW/DRzw3tD3fTcjctx2TlM6ej8TP98bfubCvD2fCkwb4PFzqQX5fZ9/1Ys8/Bwk9c54z5yI4GXYWL08Phk+cyf91H8zISbO4EnOVrKJAYa9k42M4BQp7JUuT+viYWECr+uxMJfijVO1yXDx/gfNHw9K45K6T38+Li6ERzt8vhkaQ3y/ll1w302RkW1a99TWmLRNHFN9CQb+CnEs0tz4fdp6Cfkk/F97J3Hra0mmMnjPaObcOPxPO97O+Z86mOczbOo/L0ZfZsXZHOtTo/hj5vTAv3uj/ZnQERv6k/cHi7YeROx+52w4hd+c3cavcwP64VyHMK9HkfKILuV8eQ87HO0OOnOla/vvlqv7gX9yfCxEX6PteX6YumUrv8b3JlYnnVx6FvbiQaByMTmUuaU9zY+yIDovAw8+LM/+eoETtcuTxdCdH7pw81DiAAo4g/DP7T1LeEXhWKbiu8/GM5qo1mFutVX05+jNeGNqe9zfO4oVhHZg//sZ8qnRAWd5ZPoW3l03m82EfOd8zvWXE2hRAUPuWvLV0El1uspaZkVy1LlW4uB/RERfo9V4f3lsyhR7je2WqMcKVa7bPDniRKRtnUf+pR1k46ZsU712nVQM2LVJgiIikjf9MYAjQGLhmmqbzJrmmae4ETiT6PQHYDFzfF84fOJXo+X9N04y9kzczTfMs0BXoadzdvvxrgfv9JioG+NswjOuXfDwHLLjP1xRJU6kdFMkDYlM7dEzTvGnenLlz8mTPNqlOoEoFlMVms/F67Vfo17A7Lbu0xrdY4Xsr/H1KdUC4j7onz5vcmgUriAgNZ8zid2k7ojMHtv9DQnwCFqsVnyIF2b/1H4Y/HsLB7f/y4rAOd1iLtOWK/gCw4sul9H+0B8Nb9ifqbCQvvtExSbqiZYvx3OB2fD4kc9w/3VXtcF3rnm1IiLex4Qf71dHX+8boxe/y0ojOHNz+D7b4lFfAZYSb1fN2aa5X+k7yJ2dxs5KvgDujnhrM12/NoeeHmfe2EYmlbJdbp/lz2SZ6Pdadd14ZxwshbQGo2aQWF85f4PCelPeFzYyMVHp8ij/vzbsHB/cepHO9TvRq0YufZy9m+MfDnWlsNhuvt+xFxzodeKjqQzz40INpWPK0datj4G7SVKxXmceea8qXb89JmTYruE2fhzsbE+ztEJSkHYY/M4iBj/dlXIc3adE+mPK1K6ZNmdPaHY2ZqeRLlCZX3tz0mBHC/NGznVctWa1W8nm489ZTQ/jurS/oNr1fmhbblW5XX3ui1JKYWKxWHqhUkvVfLufdx4cQFxNL0+5PpkycWd3jOfR258lVXy5j4KOvMTK4P1Fno3h+eMbMG++Ki9qicdvmfD1mNv3rd+PrMbPpNL7H/ZVT0p2Zyoeo5F3h5edaE33pMs++OpivFi2jXJkSuFmtJCQk8PeBIzz3RBDfzniHPLlz8en8rHOrrdSPi+RJbn1cWHNYqdi0BruW/JkiXUDr1ANGMrfUTgh3lrP0YwFcCY/mzN6jaVqijJZiHEz1vGr/5+Deg3Ss15GeLXry0+yfeOPjNwBwL+BO3aC6dGrQiba12pI7b24aP93YtQV3leT9wWLB4l+Cq/Pf4+rX75Kj4ZMY3n5gsWLxK0H89hVc/fQNiIslR/1WGVLktJQW/cHqZqVMpTIs+WIJvYJ7cTXmKv/r8b9UXihzuNc1CdOEc4dO88fMxXT+cggd5gwi7O9j2BLsay3fD5xFnXZB9Fg8jlzuuUm4lvEXKYHr1mButY7ZpG0L5o35nN71ujJv9Od0mXBjPnVo5wEGB/VhROuBtOrxjH3nkAyQEWtTv3+5lH6P9mCYYy3zpWRrmZlRWqxLWd2slKpUmqVfLKF/cB9iY67yTI9nXVruu+HKNdvv3v2KPvW6suHHPwjq0DJJutIBZYmLieXk/uN3X2gRkVRk/L756acSsO1WCQzDyA3Uwb5TCMBnwG+GYTwLrADmmKZ54E7f0DTNw45byRRyPPSIYRg7EyVpY5qm8xsYwzDcgJbA0jt9j1v4BnjeMIwwIAE4DSS+IWZfwzDaOv4faZpmik9mhmF0xR7cwkcffUTXrqnfQ0/kXkSEhTtvZwHg7e9D1JmIpGlCw5PsXuDt50Pk2UjccrqlmrfQg374FivMuF8nOR8f88tERj05iPpPPsLu1TtIiE8gOvwC+7f9Q8kqpTl34oyLa5pSanWPTKXuPsnqHnWTul/PG30+Cs9CXkSdjcSzkBfR5+23wbAl2Jg35nNnnhHfv0XY0VAuRV7k6pWrbF1qX8z785cNNHLcAzO9uaI/AM42AFj99XL6fzbM+buXnw+9Zw3io34fcPZ4+veD1LiqHQAatgkkoElN3nnhxkZWN+sbGaVp+xY0ft5+z9HDuw+megwkdjEimrwe+bBYLdgSbEmOh5sdQ7cSGRrO1qWb7O+/6yCmzSS/twcXIzL21gkt2wcT5Nip4ODuA/gkus2Fj1/K8SM6Ipp8Hu7Odino70NEsjQAf23eh19xf/J7eVCuZnlqBdWmRuMa5MiVk7z589JnSj+m9Jnk2srdhcfbP07zF1oAcGD3fgr6+zqf8/ErSESybant7ZAvUTvcSBOTaKvOrau20n1sDzy8PIiOvPG3vhx9mT2bdlM9sAbH9h9zZdXuSvP2wTR1HCcHkx0nPn4FiTibsj8kPk58/H2ISHTLg+LlHuTV8a/xVofRWWob2xbtg2nyvP0+5od2H8CniC/wN2A/3lNrh3zJ2iHxsfNguRJ0H9+TcR3eTNIO17czjg6/wOZlmygbUJa/NyffiC/jRYaF45WoL3j5pxzzIsPC8S5y4zzh5eftPE9Y3ax0nxnCph/Xsn3Zn0nyXP/9iGNcdPf24FIGj4t3IiosAs9E9fX09+ZCsjZJnqaAnzfRZyIxMYkKi+DYzoMA7FzyJ027t06fgqcB+9860TnQ35uoZMdE8jRefinnHMklnlet+WY5fT4dmkYldh1XtUWDNoF89eZnAGz5ZQOd3kn93uqSeRUu6E3YuRtzhzPnwinknXRHAPd8eRkbYt/Q1TRNWrR/naJ+vlyNjaOwrzdVytuv6Ql6pA6fzl+UfoW/TxdSjI8+RKcYH8NTHR+vKxcYwMm9R7iUaFwAsFgtVG5emymtMv/4kNjFsAjy+9+4cje/vzcX7/AWUQ/UfIgyTatTOrAq1lw5yJU/D09M6c7PfWa4qrhp4on2T9Dc8RnjwO4D+CaaWxf0K5jili+pza3DbzK3fm3sa3h4eVClfhXCToQR7Zg3rF+6nvI1yrPqh1Wurt59MS9GYuS/0f8ND2/MS0n7gxkdScKVS3AtDq7FkXD8XyyFimE7sR8zOgLb6cMAxP+zhRz1nyCzS4/+cD70POdDz/OvY0fGdUvW8X/d/8/VVbtnF8IiKJBoHPTw904xVtrT3Bg7PPxujB3bFqxm24LVAAQNeI5ox24B5w+dZnb7dwDwKenHw42rubIat5QeazC3Wsd8pE0gX4z6FLCvSb6SSqDt6YOniI25ygMPFedIOl3IktFrU4nn3KuSrWVmlPRYlwoPPU946HkO7NwPwIYl63mme+YJDHHlmu11GxatJeTzYXw/eb7zsbqtGuo2MuJku6s9CERS91/aMeRWSjsCNsKB46Zp7gbnjiKlgHcBb2CLYRjl7/K1Ex+pyW8lc302k8fx/luB48Cn91yTG5Ziv53NC8D8VJ5PfCuZVMP1TdOcZZpmTdM0ayooRNLa4V0H8Svpj2+xQlhzuFG3VUO2L9+SJM3237fQsE0gAKWrPcSVi1e4cDbypnlP/nuc12p0ol/DV+nX8FUiQsN54/EQLpyL4vyp81SoXxmAXHlyUabaQ4QeOpW8WOniXusedYu6X8/ziCPPI20C2bZ8M2DfSeX61nuVGlbFFp/A6QMnAdjx+1bK17Nf/VyxQRVOOR5Pb67oDwAFEt3jsmbzOpz81x5dndcjLyGfD2PBhC85sPWf9KnkHXBVO1RuVI0nuj/N5JffJu7qjbuPJe8bCYn6Rkb4fe5ShgX3Z1hwf7b9tjnVYyC5vzbupXaw/V7Gj7RpnOR4uJP8iW397U/nOOFX0h+3HG4ZHhQC8OvcJfRr2Zt+LXvz57JNNG7zGAAPVXuYKxevEJlKvfZu3E39YPt2xo2fbcLm3+xf7Po96O9MU6pSadxyunExMpovx8+lS51OdGvwCu/1nMCeDbszVVAIwC9zf+H1lr14vWUvNi7bxGOOdni42sNcuXg51XbYs3EPDYMbAtDk2SZscrSDp++NseGhqg9hWAyiI6Px8PYgn2Ob1py5chLQMICTh06keN2MtGzuEgYE92VAcF+2/LaJRm3s07iy1R7iysXLqfbzfRv3UNfRHxq1eYwty+3tULBIQQZ8NISpfacQeuR0+lUiDSydu4QBwX0YENyHzb/9SaCzHR6+6fG+b+Me6jnaITBZO4R8NISpfScnaYdceXKRO18e5/+rPhrA8X8z51U6R3cdpHAJfwo+YD8H1G7VgF3Jzh87l2+l3jOBAJSqVpaYi1e4cC4KgA7jexB68CTLP/05SZ4dv22hXL1KABR2jItZISgE4PiuQ/iW8MP7AV+sOaxUb1WfvcuTXiewd/k2aj3zKAAPVivD1YtXiD4XxcVzF4g6HU6hUvYx86EGlQg7kDHzxntxZNdBCiXpDw3ZsXxrkjQ7lm+h/jONgJT94WYK+Ho6/1+jeR1OZYGr1lzVFlFnI3m4rn0OXb5+Zc5kYGCt3JtKD5fm2KkwToae5dq1eH5ds5HAejWSpIm+dJlrjiu5F/66khqVy+OeLy8FvT3x8/XhyAn7OePPHXspXfyBdK/DvTqx6xAFE42PAa3qsS/Z+PjX8u3UfOYRAIo7xseLiY6LgNb12bk45a4gZRtW5uzh01wIu3VwVWYTuusw3iX9KFDMF0sOKxVa1eXg8ju7xd6aCQv4sO7rzGjYl596TefYhr8yfVAIwM9zf6ZXy170atmLjcs20qSN/SKRh6s9zOWbzK13b9ztnFs3fbYpm36zB9V73WRufe7UOcpVL0eu3PbPnAENAjhxMHPNrVNjO30Yi3dhjAIFwWLFWqEu8fuT3gInfv92rMUeAsMCbjmxFimNLfw05uUL9lvPePsBYC1REdu5zD/PTo/+EHkuknOh5yhayr5Rd0CDAI4fyLxziVO7DuFTwg8vx1hZpVU9/kk2Vv6zfBvVHGNlsWpliL0Y4xwr8/l4AFCgiA8VW9Ri108bkzxuGAaNez7N5nm/k1HSYw3mVmtVkWcjKV/3+ppkZeeFSr7FCmGx2r+28inqi3+popw7edZl7ZBcRq9Ned5kLTMjpce6VNS5KM6HnqeIY4yo0qAqJw9knnOGq9ZsC5e40R7Vg2pxOtH3FYZhUPvx+mxSYIiIpCHjdltXZReGYTQBRpqm+Wiyx0sAP5umWckwDH9gNTDANM0U+4AahjENOGKa5ns3eY9Lpmm6J/q9FLAFKAg0AkJM00wRJp483x3UZRRwyTTNiclfI1l9PgOCgYpAK6CmaZo9U8t/B/4bHUXuSLsHn0mT16nauDovjeiMxWrhjwUr+GnaQh57yX7178p5vwHQYUwXKjeqRlxMLB+HTHNGh6eWN7lJ62YyotUALkVeJFfe3HSd2JMiZR/AMAz++HYlSz66v6u67uegqNq4Om0d5V9zi7pXcdR9VrK6J88L4O7pTq8PQ/ApUpDw0+f5oPtELl+4RMEHfBk0dwQ20yQyLJyPB35I+Cn7/WJ9ivrSffLr5PXIx8WIaGaFTEty78s7kVZxqq7oD90mv86DFUpimibnT57js6EzuXA2kid7PUurHs8QduTGIv6EdqOJDr9ARnNFO0xcMx23nDm4FGm/Cv7gjv3MHvYRBR/wZWCivvFJor5xP9LqhHGzYyBk9jA+GfghUWcj8S1WmJ7T+uHu6c7RfUeY0WcK8XHxt8z/2gd9KV+vEu5e+Yk+f4GFk79hzfwVWHO40fXd1yheoSQJ1+L5atxs/tqw957Lf9m8dv+NkIquY16lWmB1YmNimRryPod2269oHz57JNMHTSXyTASFixem/7SBuHu6c2TfYSb3fo/4uHie7t6GwDaPkXAtnrirccx563P+3vJXktevWLcST3V7hnGdRqdJea/hmnsBvzqmOzUCaxAbE8uUkMkcdLTDqNmj+GDQB0SciaBwcT8GTRuIu2d+Du87zMTe7xIfF88THZ6gZbtgbPEJxF6N45Mxn/DPtr8pUa4EfSf1w2K1YLEYrP15Hd+8/3WalDeP4ZqN+l4e040ARz+fHjKVw3vs7TBk9hvMHDidyLMRFCpWmL7TQnD3zM+RfYf5oM8k4uPieXV8T+q0rMd5xyJbQoKNwa3st1Dq/UF/KtarRH4vDy6cj2LB5K9ZOf/+Fy1T27o/LbwyphsBjezHxYchH3DI0Q5DZ49gxsBpidphAO6e+Tm67zDv93nP2Q51W9Z3LjbaEhIY1Ko/hYoVZuAs+xXPVjcraxet4ftp36ZJeT2NtL/XfOXAajw3ohMWq4X1C1byy/TvaeQ4f6xxnD9eHP0KlRoFEBcTy+cDPuTYnkOUqVmOwd+N5eTfx7CZ9uP1hwlfsWf1Dqw53Og0oQfFKpQg/lo8346byz8b731cTC6fizewrBAYwNMjOmCxWti0YBXLp/9Ig5eaArDesQj/7OhOlHe0yVcDZnJij/0K36IVHuT5d7rilsON8yfO8lXITGKiL7usrNGk7TmjSmB1XnD0h7ULVvLz9IUEOvrDakd/aDv6Fed84tMB0znqOE92+6Av5epWdJ4nf5w8n7ULVtBl0usUr1AC04TzJ88yZ+jM2wZQZAauaIuyNcvx4sjOWNysXIuN44vhH3Ns7+E0K/Osre+m2WvdrQEj32HLjt1ERUXj4+1Jj5fb0aZV8wwpi3k5yqWv/8fmHUyYMZcEm42nmwfS9cWnWfDzcgD+90QQO//az7AJM7BYLJR+sChv9utKgfz2pZt/Dh1l5KRZXIuP5wG/wowJ6eZ8Lq0NbZT2/aFcYABPjmiPYbWwZcFqVkz/kXqO8XGjY3x8enQnHm5UlWsxscwf8BEnHeNjjtw5Gb5xGm8/2purF2OSvO5zE1/l+I6DztdISwVNa5q/ZmKlGlel6Yi2GFYLuxesYeO0nwh4yf7F1855K8nnW4AOi8eQyz0Pps1G3JVYPmk6iLhEuyMUr1ue2l2D+a5zqsuGaeIP0zVBNz3G9HDOrSeHTObAbvuGyW/OfpP3B71PxJkI/Ir7MWjaIPJ75ufQvkO8m2hu/Xi7x0mITyDuahwfj/mYv7fZd3J7qd9LPPrEoyQkJHB432GmDLzxee1+fNut4O0T3Qdr6SrkDGoLFoP4XX9wbf1i3KrbA5Hjt9t3PMlRNxi3Ko+AaXJt5xritywDwFK4ODkffxnDYsUWdY7Ynz+Gq1dcVtb/++ju1nDuhKv6Q6kKpeg9oTduOdwIOx7G5JDJXLpwKU3KXM3imSavk9hDgQE8PqIdhtXC9gWrWT19EbVfsgfNbJ63AoBWoztS1jFWfj/gI07tOQJAlwUjyOvlTkJ8AkvGfMnhDfZdB+t1akHddvbdKPYt28Jv41PeDvt+HDOv3nNeV63B3Gwd86Ga5Wg36mUsVvt8avbwWRzde5gGTzeiVY+nSbiWgGma/PD+Arb9tvk+W+bepffa1KuprGXeLpjkZrLaulSJCiV5bUIv3HK4ceb4GaaGTOHyhfv/DOZupM2tiFyxZvv6zAH4lyqKzWYj/NQ5Ph/6kXMHlnJ1K/LcoHa8+fTgNCk/wBfHvteWE1nYd/4v6XvaLOTZ0HmZ8nj7LwWGGMAm4BPTND92PFYLyAtMN02zkuOxp4GBpmnWMwyjAfCXaZqRhmHkxL4Lx4emaX53k/dwBngYhuELzAM2mqY50jCMQNI/MKQi9mCQOYZhdESBIZJG0iowJKvTQWGXKc9ukqF0bNi56gN4VuOqwJCsxlWBIVmNqwJDshpXBIZkRa4ODMlK0jowRLK2jAwMyUxcHRiSVbgiMCQrcnVgSFbhqsCQrMbVgSFZiSsCQ7IiVwSGZEX3Exgi2Y/WpezSKjAkO1BgSNamwJCsJbMGhvxnbiVj2iNgngaCDMM4ZBjGPmAUkHw/vx+BvIZhPAKUBtYYhrEH2IH9Vi8ptyW4IY9hGDsdr/078BvwZqLnH3E8f/3HpTdJM01zn2mac27ydN9kZSnhyrKIiIiIiIiIiIiIiIiIiIhI+vtPXaJlmuZp4H+pPFUpURoTqOr4dS0w9y5e/6aXL5imuRoocJPn7mq/UdM0R93sNUzTPEqi+iR6fjYwO1H+FK8hIiIiIiIiIiIiIiIiIiIi2ct/ZscQERERERERERERERERERERkf+a/9SOIWnBMAwfYEUqTzUxTTM8q7yHiIiIiIiIiIiIiIiIiIiIZH8KDLlLjsCMgKz+HiIiIiIiIiIiIiIiIiIiIpL9KTBEREREREREREREREREREQkEzIzugCSLVgyugAiIiIiIiIiIiIiIiIiIiIi4hoKDBERERERERERERERERERERHJphQYIiIiIiIiIiIiIiIiIiIiIpJNKTBEREREREREREREREREREREJJtSYIiIiIiIiIiIiIiIiIiIiIhINqXAEBEREREREREREREREREREZFsSoEhIiIiIiIiIiIiIiIiIiIiItmUW0YXQERERERERERERERERERERFKyZXQBJFvQjiEiIiIiIiIiIiIiIiIiIiIi2ZQCQ0RERERERERERERERERERESyKQWGiIiIiIiIiIiIiIiIiIiIiGRTCgwRERERERERERERERERERERyaYUGCIiIiIiIiIiIiIiIiIiIiKSTSkwRERERERERERERERERERERCSbUmCIiIiIiIiIiIiIiIiIiIiISDalwBARERERERERERERERERERGRbMotowsgIiIiIiIiIiIiIiIiIiIiKdmMjC6BZAfaMUREREREREREREREREREREQkm1JgiIiIiIiIiIiIiIiIiIiIiEg2pcAQERERERERERERERERERERkWxKgSEiIiIiIiIiIiIiIiIiIiIi2ZQCQ0RERERERERERERERERERESyKQWGiIiIiIiIiIiIiIiIiIiIiGRTCgwRERERERERERERERERERERyabcMroAIiIiIiIiIiIiIiIiIiIikpINI6OLINmAdgwRERERERERERERERERERERyaYUGCIiIiIiIiIiIiIiIiIiIiKSTSkwRERERERERERERERERERERCSbUmCIiIiIiIiIiIiIiIiIiIiISDblltEFEBERyS7MjC5AJmFkdAEkU7HpyBBJwdBICYCp8cHJltEFyCSsOjYAMC9HZXQRMgUjn2dGFyFT8DB1TReAb0JGlyBzsFrUHwCe/yiC+b0KZXQxMgWLzp0AeNt0bAAcV3cAtD4nIiJyM5oxiYiIpAF96BQRERERERFxPQWFiIiIiIjcPQWGiIiIiIiIiIiIiIiIiIiIiGRTCgwRERERERERERERERERERERyabcMroAIiIiIiIiIiIiIiIiIiIikpJuZS9pQTuGiIiIiIiIiIiIiIiIiIiIiGRTCgwRERERERERERERERERERERyaYUGCIiIiIiIiIiIiIiIiIiIiKSTSkwRERERERERERERERERERERCSbUmCIiIiIiIiIiIiIiIiIiIiISDalwBARERERERERERERERERERGRbEqBISIiIiIiIiIiIiIiIiIiIiLZlFtGF0BERERERERERERERERERERSshkZXQLJDrRjiIiIiIiIiIiIiIiIiIiIiEg2pcAQERERERERERERERERERERkWxKgSEiIiIiIiIiIiIiIiIiIiIi2ZQCQ0RERERERERERERERERERESyKQWGiIiIiIiIiIiIiIiIiIiIiGRTCgwRERERERERERERERERERERyaYUGCIiIiIiIiIiIiIiIiIiIiKSTSkwRERERERERERERERERERERCSbcsvoAoiIiIiIiIiIiIiIiIiIiEhKtowugGQL2jFEREREREREREREREREREREJJtSYIiIiIiIiIiIiIiIiIiIiIhINqXAEBEREREREREREREREREREZFsSoEhIiIiIiIiIiIiIiIiIiIiItmUAkNEREREREREREREREREREREsikFhoiIiIiIiIiIiIiIiIiIiIhkUwoMEREREREREREREREREREREcmm3DK6ACIiIiIiIiIiIiIiIiIiIpKSmdEFkGxBO4aIiIiIiIiIiIiIiIiIiIiIZFMKDBERERERERERERERERERERHJphQYIiIiIiIiIiIiIiIiIiIiIpJNKTBEREREREREREREREREREREJJtSYIiIiIiIiIiIiIiIiIiIiIhINqXAEBEREREREREREREREREREZFsSoEhIiIiIiIiIiIiIiIiIiIiItmUW0YXQEQEoHKjarQb2RmL1cLqb37n5xk/pEjTbtTLVG1cndiYWGaFTOPY3sO3zPt0n+cIfKEpF8OjAfj23XnsWrU9/Sp1C1WSlXnxTeobkKi+Rx31vVnefAXc6Tm9P74P+HLu5Dmm9pjIlejLABQr9yCd336VPO55MG0mI1oP5FrsNeo80YAne7bBYrWwc+U2vnn7i/RrhGRc0Qfa9H+B6kG1MG0m0eEXmNV/KlFnIylVtQyd3+4OgGEYfD9lPtuW/Zl+lb2Nm/3tE/MtVojXpvbD3dOdo3uPMKPv+yRci79l/i7vvkbAYzWJDr/AkGZ9UrxmcNcneXFYB14N6MClyIsurePtqD/c3MtvdqVG4xrExsQytf/7HN57KEWaQsUK03/aANw983N47yHe7zOJ+Gvx1A6qwwshL2HaTBISEvjszU/4e8tfznwWi4V3f55ExJkIxnUanZ7Vumvd3uxGrca1iI2JZVL/SRxKpR0KFyvM4GmDcfd059DeQ0zsM5H4a/FUrluZEZ+MIOxEGAAblm7g6/e/duazWCy8//P7hJ8JZ1SnUelVpXvSaVQXqjv6w/SQ9zmSynhRqFgh+kwdgLunO0f2HmZq38nEX4unSOmivDbxdUpWLM3XE79k8awfnXkef7k1TZ4PwjRNjv9zjA8HfMC12GvpWLO703lUF6o1rklcTCzTQqbcpB0K03dqiPO4uN4OjzzViKdebQPA1SsxzBo2g2N/H3Xms1gsjP95EhFh4bzdeUx6VemuVWwUwPMjOmGxWlg7fwVLZ/yYIs3zIztRuXF14mJi+TxkOsf3HcHL34fOk3pSwNcT02byx9e/s+LzJQA8UP5B2o7rSq68uQk/eZZP+nzA1Usx6Vyzu1O+UVWeGdERi9XCxvkr+X3GohRp2ozsSIXG1YiLiWVeyAxO7jsCwMh1U4m9dBWbzYYtPoGJrYcCULTCgzw3rgtuuXJgi09gwRufcnxXyjEnM6ncKICXRtjPhWvmr+CXVM6jL43sTNXG1YmLiePjkKkcc7TDyxN6OOcLw5r3daavFVyPp/s8h3+Zorz55GCO7sncbXBdpUYBvDiiE4bj2FiSyrHx4sjOVG5cjbiYOD4NmeY8Nl6Z1Mt5bKz5ejm/O46Np/s9T0BQLUzTRvT5aD4LmUbU2ch0rtm9W7dlJ+NnzCXBZuOZFo155fknkzx/4eIlRrz3ESdCz5ArZ05G9+tG2ZLFAIi+dJlRk2Zx4OhJDANG9+9GQIWHMqIaLjX8rUn8sX4z3l6e/PjlzIwujkuVblSF5iPbYbFa2PHNatbPWJzkeZ/S/jw5sRt+FUuwauICNs6yHwce/t48Nbk7+XwLYNpMtn+1ks2fL8uIKqS5ooFVqPumvU3+/Xo1u6cnbZPST9enSo8nALh2+Sobhswm4u/jGVHUNNP1za7UaFyT2JhY3u8/5aZz6wHTBpLfMz+H9h5kkuMzxnVlq5Tl3UUTmfDaBDYsWU/RUkUZOH2Q83m/4n7Mm/QlP336U7rU6X5YSlQiZ5MXwTCI372W+M1LUqYp9jA5H3sBLFbMmEvEfjMeALcaQbhVeRRME9v5U8T9+ikkxKfIn5l1fbMbNR39YUr/yTftDwOnDSK/pzsH9x5iUp/3nJ+1hn/yBmdOnAHsn7W+ef9rcuTKwfhvx5MjZw4sblbWL1nPV5PmpXfV7lmJRlVoPKodhtXC3m9Ws/nDpOOCd2l/mk/sSqFKJVj/7rdsnXWjz7yyfjJxl69iJtiwJSQw74kR6V38+/JfW7P19vfh1cmvU8DXC9NmY9VXy1n2+S+ppi1VpQyjfnybqT0nsWXJxrt6n1Y9niHwuSbYEmzMHfUpe/7YCcCwb0bjWciLuKtxAIxvN5ro8Av3Vae05qp1qVYvP0nTF5qBaXLsn6NMDXk/U61DuOJYuC6465O8MKwD3ZOtyfoUKcg7v7/PD1MWsGRWys+2IiJ3SzuGiEiGMywWOozpwrsdxjKoaW/qtX6EImUfSJKmauPqFC7pT0ij1/hsyEw6je16R3mXffozw4P7Mzy4f6b5gHG9zBM6jGVg097UvUl9/Ur607/Ra3w6ZCYdk9U3tbytejzNX+t3ExLYk7/W76ZVj2cAsFgtdJ/Sm8+HfsTgoD6Me+4N4q8l4O7pzgtD2/P2i6MYHNSHAgU9qdigcvo2hoOr+sAvH/3IsBb9GB7cn50rtvJU7/8BcPLf44xoNYDhwf2Z0GEMnd96FYs1c5wSb/a3T+75we1Y+uliQgJ7cvnCJQKfa3Lb/H98u4p3O6T+paa3vw+VGlbh/MlzaV+pu6T+cHPVG9egSIki9Hi0GzMGT6fbuO6ppms/pCOLP1nEa426cfnCJZo8FwTA7vW76Nv8dfq17M20kA/oMb5XknxPdG7FyYMnXV6P+1WzcU2KlijKK4++wgeDP6DnuJ6ppus8pDM/fPIDXRp14dKFSzR7rpnzuX1b9tGrZS96teyVJCgE4MnOT3Li4AmX1iEtVGtcA/+S/vRq9CofDZlOl7Gp94eXBnfg509/4vXA7ly6cInHnmsKwKWoS3w28mMWf/xjkvTehb0J7vQEg5/oT/9mr2OxWmjQ6hFXV+ee2duhCL0adWPmkOl0vUk7tHW0Q6/AV7l84RKPOY6LsyfOMOJ/Q+jf4nW++2A+r779WpJ8wZ1bcTKT9wfDYuHF0S/zfsdxjAjqS+3WDfAvk3TcrBRYjUIl/RkW2Isvhn7ES+O6AGCLT+DbsXMZ0bQvbz09lMbtmjvzdnjnVb4fP483W/Rnx7LNNO/aOt3rdjcMi8H/je7MzI5v81ZQP2q0boBfmaJJ0lQIDMC3pB9jAnszf+jH/G/cy0men/rCaCYED3IGhQA8Ofglfn3/OyYED2LJpAU8OeSldKnPvTIsFtqP7sJ7HccxJKgPdVs3pEiy/lAl0D5fGBjYk8+HzqDDuBvzhXXfrWZiKvOFk/8e54NXJ/Dv5r9SPJdZGRYLbUe/wuSO4xge1Jc6qbRF5cBqFC7pz5DAXswZOpP2jrawxScwf+wchjftw7inh/BYuxbOvL/OWsTIlv0ZFTyA3Su30ar3/6V73e5VQoKNcdM+58Nxg1j08UR+Xb2BQ8eSnvs/+XoR5Uo/yPcfTWDcgO6MnzHH+dz4D+fQoFZVFn/2HgtnjqdU8aLJ3yJbeCo4iJmTxmZ0MVzOsBi0HNORrzpM4MOmA6nYuh4Fyyb9m8ZEXWbpyLls/Djpl2K2BBu/jZ3HjCYD+eypkdRqH5Qib1ZkWAzqj+3Ab+0msLDxQEo9WRfPskWSpLl4/By/PDuWH4KGsvP9H2kwoXMGlTZt1GhckyIlitDt0a5MHzyN7uN6pJqu45COLPpkEd0adeXShcsEOeZSYA+k7TCkIzvW7HA+durwKXq3fJ3eLV+n7+N9iI2JZePSu/viNEMYBjmD2hL73WSufjYct/J1MHyS9gFy5SFn03bEfv8BVz9/g9ifPrRndffErXpTrn4xmquzR4BhwVquTgZU4t7VdPSHro92YdrgqfQY91qq6ToO6cSiT36ka6OuXL5wiaBkn7Veb9mL11v24hvHZ61rsdcY+vxQerXoxestelGjUQ0ervZwutTpfhkWgyZjO/B9hwnMbjKQh1vXxTvZuBATdZmVI79IEhCS2LfPjeOLlsOyXFDIf23NFuznt6/GzmFQk9cZ9dRgmrZvmaLOYK/fc0PasdsR0HE3ipR9gLqtGjIoqDcTOoyh49iuGJYb61Af9p7CsOD+DAvun+mCQly1LuVd2JvHO7ViwON96R3UE4vVSsNWj6ZbvW7HlceCt78PFW+yJvvSiE7sXr0jxePy32Qz9JOVfu6EYRgtDMP41zCMg4ZhDE7l+ZcMw9jt+NlgGEbV++1HmfNbjyzMMIwEwzB2GoaxzzCMXYZh9DMMw+J4LtAwjAuO56//NE2Wb69hGN8ahpE3ldf2SZQvzDCMU4l+z2kYxiVHuhKGYZiGYYxJlLegYRjXDMOY5vh9VLL8Ow3D8EyXRhJJpnRAGc4cDeXciTMkXItn0+J11AiqnSRN9aDarFu4GoBDO/aT1yMfBQp53VHezOZOylwjWX3zeeTD8zb1rRFUm7WOPGsXrqZmM/vjlR8N4MQ/xzjuuPr5UtQlTJuNQsX9CDtymosR9uj8vet2U6tlPdc3QCpc1QcSX9WcK29uME0A4q7GYUuwAZAzVw5Mx+OZwc3+9slVqF+ZzY6rEdYuXEWNZrVvm//fzX9xKSr1nUDajujMN29/kSnaQv3h5mo3q8uqhSsB2L/jX/J55MMrlf5RuX4VNixZD8Cq71ZQp3ldAK5euepMkztvLmcbAPj4+VCjSS1+/+Y3V1YhTdRtVpcVC1cA8O8t2qFK/SqsW7IOgN+/+516zW8/xvn4+VCrSS2WfZP5r3itFVSbNQtXAXDgFuNFpfpV2OToD2sWrqRWM3t/iA6/wKHdB5Nc6XmdxWolZ+6cWKwWcuXJRcSZCBfW5P7UCqrDamc7/EveW7TDRkc7rF64ktrN7Iv0/277h8uOHbb2b/8Xb/+Czjzefj7UeKwmK75Z7upq3JeSAWU4dyyM8yfOknAtni2L1xPQrGaSNAHNarHp+zUAHN5xgLz581HA15ML56I47tgpIvbyVUIPncLTzxuAwqWKsP9PexDAX+t2U71l3XSs1d17MKAM546dIfzEWRKuJbB98QYqN6uVJE3lZrXY/P0fABzdcYA8+fPh4et5y9c1gdzueQDI7ZGXC2cy984QpQLKcOZYmPNc+OfidVRP1g7Vm9VivaM/HErUH8A+X7h84VKK1w09dIqww6ddXv60VCqgDGePhXHOcWz8uXg9AcnaolqzWmz4fjVw/djIm+LYuJrs2Eg8p8iZ7Hya2e359yDFi/hRzL8wOXK40bJRPVZt2JokzaHjJ6lTrRIApYoX5dSZc5yPjOLS5Sts2/MPz7RoDECOHG54uOdL9zqkh5oBlSngkT+ji+FyRQNKE3n0DFEnzmG7lsC+xZt4OKhGkjRXwqM5vfswtmsJSR6/dDaKsL1HAYi7fJXzB0/jUTjl+Ter8Q0oTfTRM1w8bm+Tw4s2UbxZ0jY5u+0AcReu2P+//SD5/L0zoqhppm6zOqx0fMa43dx6vWNuveK7FdRNNLd+otMTbPh1AxfCo1J9j6oNqhJ6PJRzpzL+QoTbsfiXwow8i3nhHNgSiP/nT6xlApKkcStfl4QD2zAvOubIVxJ9zrZYwS0nGBaMHDkxL0elW9nTQp1mde+4P6xL1B/qNb/9PPH651E3NzesbtYsc/r0CyhN1NEzXHCMC/8u3kSZZONCTHg0Z3YfxhafcJNXyZr+a2u2AFFnI5077169fJXTB0/iXdgnRbpmHYPZ8utGos8nDdxo8PSjvLloPOOWvEfnt15NEvBxXY2g2mxavI74uHjOnTjLmaOhlA4o45oKpTFXrktZ3SyZdh3ClcfCSyM6Mz+VNdkazWpz9vgZTu7P3BeqiMi9MQzDCkwHWgIVgBcMw6iQLNkRoJFpmlWAMcCs+31fBYakvRjTNANM06wIBAHBwMhEz691PH/95/dk+SoBccCryV/YNM3w6/mAmcDkRK8Tlyz5YeCJRL//H7AvWZrJycoSda+VFrkfXn4+RISGO3+PCA3Hy887WRpvIk6fv5EmLBzvwt63zdu0fUvGLZ3EK+++Rl6PzLFoeaf1DU9WX6/b1NejoKdzC+uos5F4FCwAgF/JIpimycC5bzD2l4k83u0pAMKOhlKk9AMUfMAXi9VCjea18fZP+UEnPbiyDzw74EWmbJxF/aceZeGkb5yPlw4oy9vLp/DWssl8PuwjZ2BARrvZ3z4xd6/8XIm+7Cyzvc4+d5w/uepNaxEZFu4MHspo6g835+PnQ3jojXqHh4Xj7Zf0uM3v5cHl6EvOOpwPDccnUZo6zesydeUMhs0eybQB7zsf7zyqC3Pe+hybLXPWPbGCfgU5F3pjUfl82HkK+hVMksbDy4PLiY6T86Hnk7RDuerlmLZ0GqPnjKb4Q8Wdj3cb1Y3P3vosS7SDt59PkuM9POx8igWr/MnGi/DQcLz9bj0mRJyJYPGsH5ix8RM+3jKbKxevsHvtzjQvf1rx8fMh/PSN/hARFo5PKu1wOUU7pDznNXk+iB2rtzl/7zTyFb54azZmJu8PnoW9iTh9Y+yLDI3AM1kbeCVPExbu/JL7Op8HfClWoSRHdh4A4NT+E1QNsgeY1Ayul2HzhDvlWdibqER1jAoNp0CyLykLFPZKmiYsnALX28GEHl8MY8Dit6n/QhNnmu/fnMOTQ9ry5obpPDW0HYsnJN1lKLOx/60TnSNDI/BKpT+kmC+kckxkdZ7J2iIyNOW8yKuwT5JjIyIsIkVb+DzgS/EKJTjsODYAngl5gYkbZlL3yUf4cdJ8F9Ug7Z09H4mf7436Ffb14Ux40mCnh0s9yO/rtgCw55+DhJ45z5lzEZwMO4uXpwfDJ87k/7oPZuSkWVyJuYpkXfn9vLmQaO4cHRpBfr+7D+4o8EBB/Co+yMmdWeMWU7eS19+Ly6E3voi6EhZBPv+bt8lDzwdyctXu9Ciay/j4+XA+2WcMn2TjoIeXB5eSzKVuzK29C/tQr3k9ln75603f45HWj/LHoj9cUPq0Z7h73gj4AMyLkRjuSfuA4eUHufOR67mB5G43AmvF+va0l6KI37KUPN3eJU+PyZixV7AdTb4cm7nZ+8ONuXV42PlU+8PtPmtNXTqVUXPeTPJZy2Kx8MGvU/lyxzx2rtvJ/p3/urg2acPdz4uLp2/0iYuhEbjfTSCcadLmy8G0/WUMlV9s7IISus5/bc02uYIP+PJgxZIc2rk/yeNehb2p2bwOK75MemFNkTJFqfNEA0a3Gcqw4P7YbDYaPJVy1wsvP28iQm8+F+86sSfjlrzHU69nvl3pXLUuFXEmgkWzfmDWps/4bOtcLkdfZtfazLNThquOhWo3WZPNlScXj3d/mh+mLHBBbUQkk6gNHDRN87DjO/5vgCT3eTVNc4Npmtc/sG8CUm5hdZcUGOJCpmmeBboCPQ3DuMONYwBYC9xviGgM8LdhGNcvFXwOuKuziGEYXQ3D2GoYxtZZs+47CEnkplI7OJJfNZDaIWSa5i3zrvhyKf0f7cHwlv2JOhvJi290vN+ipolUB4P7qG/yvMlZ3aw8VKs8H/aewug2Q6nZog4VG1TmSvRlPh/2ET2n9eeN78Zx/uQ5bPEZ88WXq/oAwHfvfkWfel3Z8OMfBHVo6Xz80M4DDAnqw8jWA2nV4xly5Mpxb4VPYzer5+3SXK/0neRPLGfunLTu2YbvEgVJZDT1h7uTsn/cOs2fyzbR67HuvPPKOF4IaQtAzSa1uHD+Aof3ZN3F/BT9PNXOYP/n4N6DdKzXkZ4tevLT7J944+M3AKjdpDZR56M4uOegawubRm41FtxNmuTyeeSjVrM6vNawK11rdyJXnlw88nSj+ymqa92mz8OdjY0V61XmseeC+PLtOQDUeKwmF8IvpHq/5Mwm1U8aKQfOWybJlTc33WeEMH/0587dEOYM/JDG7VowfPF4crvnTnV3mUzlNnW0J7n5MTG5zQjefWIwMzq+zSPtm1O6dnkAGrYN4ocxcxhZ/zV+GDOHF8eniOHPVO5oLnAPY0NWdGdtkTJf4jS58ubmtRkhfD16dpKdQr6f+DUh9V9l06K1PNahRZqV2dXMVD48JG+ml59rTfSlyzz76mC+WrSMcmVK4Ga1kpCQwN8HjvDcE0F8O+Md8uTOxafzf0qnkku6ucuxIEfeXPzfzD4sG/0FcYmOkazr9ueS6/zrl+fh5xuxZVzm+Sx1b+5vrOwyqguz355908Bqtxxu1Amqzfpf1t13SdPHLT5IXGexYCn8ILHfT+Hqd5PIUa8VhldhyJUXa5lqxMwaRMyMfpAjF9YKmXvHteSMOzkGbjGNOLj3IJ3rdaJXi178PHsxwz8e7kxjs9l4vWUvOtbpwENVH+LBhx5Mw5K7TurzxzvP/3Wb0Xz5+HAWtn+XgPZNKVo7a9xCB/57a7aJ5cqbm94zB/Ll6M+ISXZ+azuyM9+880WKCwgqNqhCycqlGf3TBMYteY+K9StTqHjhFK99q88kH/aewpDmfRnzf8N4uFZ5Gj4TmGZ1cpW0WJfKVyAftYPq8GqDV3i5Vgdy581No6cDXVjqu+OKYyFn7pw82bNNkgvXrnum3/Ms/WQxsVcUhC2SVSX+jt3x0zVZkqJA4i2BTjoeu5mXgZtHYt8ht/t9Abk10zQPO24lU8jx0COGYexMlKSNaZrO1WbDMNywbxuzNA3e/hvgecMwwoAE4DSQ+AaIfQ3DaOv4f6RpmklClk3TnMWNbWmy3yqhZBoRYeFJrkD19vchKtlWcRGh4XgXSbq1e+TZSNxyut00b+Kt/FZ/vZz+nw1zVRXuSmr1jUylvj7J6ht1k/pGOusbhWchL6LORuJZyMtZ/4jQ8/yzaR+XIu1bm+5atZ0SlUqxb/0edqzYyo4V9q2jG78QhC0hY7a8dFUfSGzDorWEfD6M7ycnvaLz9MFTxMZc5YGHinMkg74Ub9q+BY2ft99r8/Dug6n+7RO7GBFNXo98WKwWbAm2JP3gZn3nZgo96IdvscK89eske3p/H8b+MpGRTw7iwrmotKriXfmv94fkWrYPJuiF5gAc3H0An0S3ufDxSzl+REdEk8/D3dk/Cvr7pLr95l+b9+FX3J/8Xh6Uq1meWkG1qdG4Bjly5SRv/rz0mdKPKX0mubZyd+GJ9k/Q3NEOB3YfwNff1/lcQb+ChJ8JT5Le3g75ErXDjTSJF3W2rtrKa2Nfw8PLgwo1K1A3qC61GtciR64c5M2fl5ApIUzsMzEdanhnmrcPpqljvDiYbLzw8StIxNmU/SHxeOHj70PEbW6DUblhVc6eOEO041Zjfy7dxMM1yrH2hzVpXJt716J9ME2et9/H/NDuA/gU8QX+BuzjQWrtkC9ZOyQ+dh4sV4Lu43syrsObzltuPVyzArWa1qZ64I3j4vUp/fggEx0X10WGReBd5MbY5+XvTVSyNogMC0+axs+HC442sLpZ6T6zP3/+uJYdyzY704QdOs2U9mMBKFzSn8qNk26ZndlEhYXjmaiOnv4+RCc7B0aFRSRN4+fjvDXM9bSXwqPZvWwzD1YtzaHNf1O7TSMWvjkbgB2/bOKFd7q5uCb3JyIs2TnyJv3Bp0hBru9/4Z3K+SQ7iEzWFl7+KedFyY8Nbz9v59zB6mbltZkhbPpxLduX/Znqe/y5aC29PxvKoslZ42q+wgW9CTt345x55lw4hbyTXvXsni8vY0PsAVCmadKi/esU9fPlamwchX29qVLefh1L0CN1+HT+ovQrvKS5i2ERFEg0d/bw9+bimag7zm9xs/K/mX3Y++N6/lm69fYZsoAroRFJbg2T18+bK2Ep505e5YvRcMIrLGv3LrFRKW+/ldkFt388ydy6YLLPGMk/P0RHROOeZC5V0JmmbOUyDJg2EAAPbw9qNK6JLT6BTb9tAqBGYA0O7T1E1PmodKjZ/TMvRWLkv9EHjPxemJeikqa5GIkt5hJci4NrcdhO7MfiW8z+3IXzEGOfTyYc2I6lSBkS/tqUbuW/F4+3f5zmL9iDHA/s3k/BRJ+1fPwKEnEHn7UibvJZq/vYHnh4eRAdGe18/HL0ZfZs2k31wBoc23/MlVVLExdDI8hf5EafyO/vzaVbrLMkd9kxrsaER3Nw2Tb8A0pzanPW2C3lv7Zme53VzUrvmQPY8OMfbF2acg5Yskppek7tB0B+7/xUbVzDfhshw2Dtd6tYMGFekvQ1m9fh6d7/A+CTQR/a2yzZLUyvz8Wv/3v18lU2LFpLqYAyrHPc9jCjpMe6VOX6lTmTaB1i09INPFyjPGt+WO26it0FVxwL19dkxyVakx3zy0RGPTmI0gFlqdWyHs8PaU9ej3yYpo242Dh+n3Pf3wmLSDpJ9h17au4gGtmR0DAaYw8MaXi/5dKOIekj8R83+a1krn/rlMcRMLIVOA58mgbvuxT77WxeAFLb2zbxrWSy1j52kq0c3nUQv5L++BYrhDWHG3VbNWT78i1J0mz/fQsN2wQCULraQ1y5eIULZyNvmbdAovsb1mxeh5P/Hk+3Ot3KvdY36jb13f77Fh5x5HmkTSDbltu/2Nm9ZifFy5dw3qOxXJ0KnDpwEgAPH/vtZvJ65KNpuxas/uZ3MoKr+kDhEv7O/NWDanH60CkAfIsVwmK1nwJ9ivriX6oo506eTYeapu73uUsZFtyfYcH92fbb5lT/9sn9tXEvtYPt93R+pE3jJP3gTvJfd/Lf47xWoxN9G75K34avEhEazvDHQzIsKATUH5L7de4S+rXsTb+Wvflz2SYat3kMgIeqPcyVi1eITOXvu3fjbuoHNwCg8bNN2PybfSHD78EbbVCqUmnccrpxMTKaL8fPpUudTnRr8Arv9ZzAng27M1VQCMDPc3+mV8te9GrZi43LNtKkjf02Dw9Xe5jLFy+n2g67N+6mYbB9vtz02abOxWkv3xvnh4eqPoRhMYiOjGb2+Nm0r9OeTg06Mb7neHZv2J2pgkIAls1dwoDgvgwI7suW3zbRqI19Cle22kNcuXg51eN938Y91HX0h0ZtHmPL8tS/3Lzu/OnzlK32MDlz5wSgcoMqnDx4Mo1rcn+Wzl3CgOA+DAjuw+bf/iTQ2Q4P33Tc27dxD/Uc7RCYqB0KFilIyEdDmNp3MqFHTjvTfzVhLt3qdqZHwy5M6fUuezfszpRBIQBHdx2kUAl/Cj5gH/tqtWrAruVJv6DbtXwrdZ+x7/xSqlpZYi5ecY71HcZ3J/TgKZZ/+nOSPPl9PAD7lU+P92zDmnlJt0rObI7vOoRvCT+8H/DFmsNK9Vb12ZOsHfYs30rtZ+zbOZeoVparF68QfS6KnHlykStfbgBy5slFuUeqEOq4l/OFs5GUqWu/zetD9Stx7mhYOtbq7h3ZdZDCifpDnVYN2ZGsHXYs30IDR38onaw/ZCcp26IBO5PNKXYu30p9x5WYpaqVtc8pHG3RaXwPQg+e5Ldkx0ahEn7O/wc0rUWYY06RFVR6uDTHToVxMvQs167F8+uajQTWSxr0FX3pMtccOwQt/HUlNSqXxz1fXgp6e+Ln68ORE/ax8s8deyld/L53spUMdGrXYbxL+uFZzBdLDisVW9Vl//Jtt8/o0GpCF84dPMWmT7LPlxTndh3Go6Qf7o42KfVkXY4v354kTb4iPjT9uA9res8k+kjmPifczJK5v9C75ev0bvk6m5Zt5DHHZ4yHb/EZY/fGPTRwzK2bPNuEPx1z61cavsIrDV7mlQYvs2HJemYMn+GcdwM8+mQj1mSR28gA2EKPYHgVxihQECxW3MrVIeHgziRpEg7uwPJAWTAs4JYTi39JbBGhmBcjsBQpBW72ebS1eHnM8NAMqMXd+WXuL7zeshevt+zFxmWbkvWH1D9r7dm4x/lZq8mzTdjk+MzpeZPPWh7eHuRz3C4kZ66cBDQM4OShEyleNzMK23UYz5J+eDjGhYdb1eVQsnHhZtzy5CKHY47plicXJR6pxPl/M9dnq1v5r63ZXvfKhNc4ffAUv36yONXn+zXs7lxH27xkI7PfmMW23zazb/1uagfXc6635ivgjk9RX7Yu+9O57ndkzyG2L99C3VYNccvphm+xQviV9OfQzoNYrBbcvfID9uCUak1qZoq2SY91qXOnzvFQ9XLkzJ0LgCoNqnLyYOYZI1xxLFxfk+3X8FX6OdZk33CsyY79v+HOx5d99jOLp3+voBCR7OckUCzR7w9g3+AhCcMwqgCfAE+aphme/Pm7pR1DXMwwjFLYd+s4C5S/RdIY0zQD0vK9TdOMMwxjG9AfqAi0SsvXF0krtgQbc0d8woC5I7BYLfyxYAWnDpzgsZfsVwKvnPcbu1ZuI6BxdSb+8SFxMbF8HDLtlnkBnh/SjgcrlMQ0Tc6fPMdnQ2dmWB0TsyXYmDPiEwY6yrwmlfruXLmNqo2r856jvrMS1Te1vACLP/yeXh+G0Oi5JoSfPs8H3e1fZl6Jvsyvn/zE6MUTME3YtWobO1faF/vajexM8QolAPjh/QWEHcmYBQtX9YHnBrfFv1RRbDYb4afO8fnQjwB4qGZ5nujxNAnXEjBNkznDZzl3VMloN/vbA4TMHsYnAz8k6mwk37z9BT2n9eP/Ql7k6L4jrJ7/+23zv/ZBX8rXq4S7V34+2PQxCyd/w5r5K9K9jrej/nBz21ZupUbjmsxYO4vYmFimhrzvfG747JFMHzSVyDMRzH17Nv2nDeTFAW05su8wv8+3f5lbL7g+gW0eI+FaPHFX43jvtQkZVZX7smXlFmo1rsWnaz8lNiaWySGTnc+9OftN3h/0PhFnIvj87c8ZNG0Q7Qe059C+QyybvwyABsENeLzd4yTEJxB3NY7xPcdnVFXuy/aV26jWuCZT/5hJXEws00OmOp8bMvsNZg6cTuTZCL58ew59p4XwQshLHNl3mJXzlwPg6evJO4vfI497Xkybjcc7t6Jv054c3LmfTUs2MOGXySQkJHB032F+/2pZRlXztrav3Er1xjWY9sdHxMbE8mHIB87nhs4ewYyB04g8G8EXb8+m77QBPB/SlqP7DrPC0Q7P9n6e/F75eWWM/ep4W0ICg1r1z5C63Ctbgo2vRnxKn7nDMKwW1i9YxekDJ2n0kn13mTXzlrNn1XYqN67GuDVTiYuJY/aA6QCUqVmOem0acfLvY4xY8i4A30/4ir2rd1C7dUMat7NfGbZ92WbWf7sqYyp4h2wJNr4b8Rk95g7FYrWwacFqwg6cpMFLTQFYP+93/lq1g4qNqzFizfvExcQxb8AMAPIXLMArs0IAsFgtbFu0nr/X7ALgm8Ef0WZkRyxuVq7FxvHNkMx9m01bgo0vRnzCgLlvOM6FKzl14ASNHefRVfN+Y9eq7VRpXJ1310wnNiaWTxz9AaD7B30pV7ci7l75mbxxFj9Mns8fC1ZQo3lt2o56hfzeHvT7bCjH/z7KxPZjMqqad8SWYOPLEZ/Qb+5wLFYL6xas5PSBkwQ62mL1vN/Y7WiLd9ZMIy4mls8GfAhA2ZrlqN+mESf+PsYox7GxcMJX7Fm9g2cHtcWvVBFMm0n4qXPMHZa5+0RiblYrQ3t25NWhb5Ngs/F080DKlCjGgp/tY+L/ngji8PFTDJswA4vFQukHi/Jmvxs73g55rSOD35nGtfh4HvArzJiQzL2Dzr0aMPIdtuzYTVRUNE2eakuPl9vRplXzjC5WmjMTbPw6YjYvzR2EYbWwc8Eazh04RY2X7AG42+atIJ9vAbosHksu9zyYNht1Orfkw6YDKVyuGFXbPMKZv4/TdclbAKx8dz4HV+3KyCrdNzPBxsY35tBi3kAMi4X989cQtf8U5dravwT758uVVOv7NLk83an/VkcAbPEJ/PT4iAws9f3ZunIrNRvXZNbaj4mNieX9kCnO50bOHsXUQR8QcSaC2W9/zsBpg2g7oC2H9x3mt/m3DxjNlTsXAY8EMH3ItNumzTRMG3G/f0muZ/uBxUL8nnWY4adxqxoIQPyu1ZgRoSQc2UvujqPBtBG/Zy3m+VOYQML+reRuPxJsCdjOHid+d+bZde9ObF25hZqNa/Lx2k+IjYllSqLPWqNmj+IDR3+wf9YaSNsB7Rz9wf55oWFwA1q2C8YWn0Ds1Tgm9LR/5vQu5E3fSf2wWC1YLAZrf17HlhVbUi1DZmMm2Fj5xhzafDEQi9XC3vlrCN9/iiqOcWH3lyvJ61uAtj+PIadjrKz+cgtmNxlEHm93Ws/qA9h3Wfrnxw0cXbM7A2tzd/5ra7YAD9UsxyNtAjn+91HGLXkPgAXvznPu1rnyFsHypw+c5NuJXzPoixEYFoOE+ARmv/Ex4afOJUl36sAJ/vxlPeN//wCbI41ps5EzTy4GfTECq5sVi9XCvnW7WfV1xlzEdzOuWpc6sHM/G5es570lU7AlJNjHla/SYlP9tOGqY0FE/tO2AGUNwygJnAKeB15MnMAwjOLA90A70zT3p8WbGinuGSn3xTCMS6Zpujv+7wvMAzaapjnSMIxAIMQ0zSdule8O32cUcMk0zYmJHrtkmqa7YRglgJ9N06xkGEZFoKZpmnMMw+jo+H/P1PLfhjqKOLV78JmMLkKmoIPCLrX9rv6L1B9uUJ+wu2Rey+giZAqxZMwtqjKbfEaOjC5CpmBqtATAy8iV0UXIFPJoA0unC8RndBEyBatmEQDMXDM0o4uQKRj5PDO6CJnC2zXeyOgiZApFEzQ+APxoicroImQK83sVun2i/4j/TT2T0UXIFBrjdftE/wE7jSsZXYRMQZ867S5rXQoAd63HOH1x7HtNqLKwTx9oq+EtC3n55Je3Pd4MwwgGpgBW4DPTNMcZhvEqgGmaMw3D+ARoA1y/9168aZo176dc2jEk7V2/JUwOIB74Aki85/QjjuevG2ua5neuKoxpmvuAfTd5uq9hGG0T/f6UaZpHXVUWERERERERERERERERERG5c7aMLoCkOdM0lwBLkj02M9H/XwFeScv3VGBIGjNN03qL51YDBW7y3B3vFuJIP+pmr+EI7qiUyvOzgdmJ8qd4DREREREREREREREREREREck+tHeviIiIiIiIiIiIiIiIiIiISDalHUMyKcMwfIAVqTzVxDTN8PQuj4iIiIiIiIiIiIiIiIiIiGQ9CgzJpBzBHwEZXQ4RERERERERERERERERERHJunQrGREREREREREREREREREREZFsSoEhIiIiIiIiIiIiIiIiIiIiItmUAkNEREREREREREREREREREREsikFhoiIiIiIiIiIiIiIiIiIiIhkU24ZXQARERERERERERERERERERFJyZbRBZBsQTuGiIiIiIiIiIiIiIiIiIiIiGRTCgwRERERERERERERERERERERyaYUGCIiIiIiIiIiIiIiIiIiIiKSTSkwRERERERERERERERERERERCSbUmCIiIiIiIiIiIiIiIiIiIiISDalwBARERERERERERERERERERGRbEqBISIiIiIiIiIiIiIiIiIiIiLZlFtGF0BERERERERERERERERERERSMo2MLoFkB9oxRERERERERERERERERERERCSbUmCIiIiIiIiIiIiIiIiIiIiISDalwBARERERERERERERERERERGRbEqBISIiIiIiIiIiIiIiIiIiIiLZlAJDRERERERERERERERERERERLIpBYaIiIiIiIiIiIiIiIiIiIiIZFMKDBERERERERERERERERERERHJphQYIiIiIiIiIiIiIiIiIiIiIpJNuWV0AURERERERERERERERERERCQlW0YXQLIF7RgiIiIiIiIiIiIiIiIiIiIikk0pMEREREREREREREREREREREQkm1JgiIiIiIiIiIiIiIiIiIiIiEg2pcAQERERERERERERERERERERkWxKgSEiIiIiIiIiIiIiIiIiIiIi2ZQCQ0RERERERERERERERERERESyKQWGiIiIiIiIiIiIiIiIiIiIiGRTbhldABEREREREREREREREREREUnJltEFkGxBgSEictcSMDO6CJKJWDAyugiZQk5Dm3BJUu7kyOgiZAp5NN2URKw6ZwAQp4/zAMSYCRldhEzDpvk1ANcyugCZxNBG72Z0ETIFD1Pza4Ah28ZkdBEyhZghr2Z0ETKFfcu9M7oImULv6RczugiZho8ld0YXIVPoVPVERhchUxi4yzeji5Ap6NOWXQ4jZ0YXIVNQfxARuUGfskVERERERERERERERERERESyKQWGiIiIiIiIiIiIiIiIiIiIiGRTCgwRERERERERERERERERERERyaYUGCIiIiIiIiIiIiIiIiIiIiKSTSkwRERERERERERERERERERERCSbUmCIiIiIiIiIiIiIiIiIiIiISDalwBARERERERERERERERERERGRbMotowsgIiIiIiIiIiIiIiIiIiIiKZkZXQDJFrRjiIiIiIiIiIiIiIiIiIiIiEg2pcAQERERERERERERERERERERkWxKgSEiIiIiIiIiIiIiIiIiIiIi2ZQCQ0RERERERERERERERERERESyKQWGiIiIiIiIiIiIiIiIiIiIiGRTCgwRERERERERERERERERERERyaYUGCIiIiIiIiIiIiIiIiIiIiKSTblldAFEREREREREREREREREREQkJZuR0SWQ7EA7hoiIiIiIiIiIiIiIiIiIiIhkUwoMEREREREREREREREREREREcmmFBgiIiIiIiIiIiIiIiIiIiIikk0pMEREREREREREREREREREREQkm1JgiIiIiIiIiIiIiIiIiIiIiEg2pcAQERERERERERERERERERERkWxKgSEiIiIiIiIiIiIiIiIiIiIi2ZQCQ0RERERERERERERERERERESyKbeMLoCIiIiIiIiIiIiIiIiIiIikZMvoAki2oB1DRERERERERERERERERERERLIpBYaIiIiIiIiIiIiIiIiIiIiIZFMKDBERERERERERERERERERERHJphQYIiIiIiIiIiIiIiIiIiIiIpJNKTBEREREREREREREREREREREJJtSYIiIiIiIiIiIiIiIiIiIiIhINqXAEBEREREREREREREREREREZFsyi2jCyAiIiIiIiIiIiIiIiIiIiIp2TK6AJItaMcQERERERERERERERERERERkWxKgSEiIiIiIiIiIiIiIiIiIiIi2ZQCQ0RERERERERERERERERERESyKbeMLoCI/Le1H/UyAY1rEBcTy8yQqRzdezhFGt9iheg1tT/unu4c2XuYD/u+T8K1+Fvmz+uRly7jX6PYQ8UxgVkDpnFg+7/8X/8XqBFUG5vNJDr8AjP7f0DU2cj0rHKqXNUOAIbFwrif3yUiLIKJnccBUCe4Pm36PkeRMg/wRuuBHNlzKH0qmorydSvS9+PBnDtxFoAtSzfx4wffpkj3xrdjyZ0vDwAeBQtwaOcBpnQdf8fvk6+AOz2n98f3AV/OnTzH1B4TuRJ9mYIP+DJhxQeEHjoNwMEd+/l82EdpULP7V6lRAC+O6IRhtbB2/gqWzPgxRZoXR3amcuNqxMXE8WnINI7vO4KXvw+vTOpFAV9PTJvJmq+X8/vnSwB4ut/zBATVwjRtRJ+P5rOQaZniGLiVe20HgE4TelD1sRpEh19gRPN+zvTFyj9Iu3FdyZ03N+dPnmNWn/e5eikmvap0xyo3qka7kZ2xWC2s/uZ3fp7xQ4o07Ua9TNXG1YmNiWVWyDSOOY7/m+Vt0/8FqgfVwnSMg7P6TyXqbCTunu70mjmAUlXKsPa7Vcwd8Um61vVOuGKs9C9VhF7TQpz5CxUvzHeTvmbpZz9nqrEyMVedM95f9xExl2OwJdiwJSQwvNUA5+s16xhMs/bB2BIS2LFyG1+/PTd9KnsT6XlsVGpYlf8NbotbDjfir8XzzVtz+GvD3nSt781UbhTASyPsdVkzfwW/pNIOL43sTNXG1YmLiePjkKkcc4yPN8tbvEIJOozrRo5cObDFJzD3jY85vOsgAMXKPUjHt7qRxz0vNpuNN58cxLXYa+lX4VtoN+plAhL9vW92XLw2tR/unu4c3XuEGYmOi5vl7/LuawQ8VpPo8AsMadbH+Vq1g+vxjGN8GNl6ULYfHyDzzykT0/kipYcbVeXJEe2xWC38OX8Vq2b8lCLNkyM7UL5xAHExccwPmcGpfUfxLeVP22mvO9P4FCvEssnfsfazX2k77XV8S/kDkMcjHzHRl5kcPCTd6nS/SjeqQvOR7bBYLez4ZjXrZyxO8rxPaX+enNgNv4olWDVxARtn2efTHv7ePDW5O/l8C2DaTLZ/tZLNny/LiCqki+FvTeKP9Zvx9vLkxy9nZnRxXMZasSa5n++OYbEQt3YpcUvnJ33+oSrkfe1NbOFhAFzbvo64n+dhKfwAeboNc6azFPQjdtFc4lakPCdnVuUaVeWpER2wWC1smr+SlamMD0+P7ED5xtWIi4nl60TjQ/tpvZ1pfIoVYunkb/njs1+djwV2eYLWw9ryRrUuXI68mC71uVcVGwXw/IhOWByfO5em8rnz+ZGdqNy4OnExsXweMp3j+47glisHA+ePxi2XG1arlW2/buKnyQsAqBFcl9Z9/odfmaK89eQQju1JeT7KbO5nfvnyhB7OedOw5n2d6WsF1+PpPs/hX6Yobz45mKOZ8Dx5Ozmq1SZvl15gsRC7/BeuLvwqyfNulQJwHzoO25lQAOI2reXq/DlYCvqSr88wLJ7emKaN2GWLif15YUZU4Z5VbBTAC4mOjV9TOTZeSLQm81mitamXHWtTNpvJH18vZ4VjbQrgsQ4teax9CxISbOxZuY3v3vkyHWt19/7La1OJ2dvBPkb8MX8FS1IZI14c2ZkqjjHi00RjROcJPajqGCPeSDRGADTp0JIm7VtiS7Cxa+U2vn3ni3Spz71yxVj5TL/nqR5UG5tp4+L5C3ycBdZsRSTr0Y4hd8EwjATDMHYahrHPMIxdhmH0MwzD4ngu0DCMC47nr/80TZZvr2EY3xqGkdcF73HpFq/5vmEYpwzDsBiGkdswjH8Mw6ic6PmBhmFk30/3kmkFNK6OX8ki9GvUg0+GzKDz2G6ppnthcHt+/XQx/QJf4/KFyzR+rslt87cf+Qq71uwgpEkvBrfoy6mDJwD4+aMfGdyiL0OD+7FjxVae6f2c6yt6G65sB4CWnZ/g1MGTSR47sf84k7uN558//3JNpe7Sv1v+Zlhwf4YF9081KARgzP8Nd6Y5sP1fti79867eo1WPp/lr/W5CAnvy1/rdtOrxjPO5M8fOOF87swSFGBYLbUe/wuSO4xge1Jc6rRtSpMwDSdJUDqxG4ZL+DAnsxZyhM2k/risAtvgE5o+dw/CmfRj39BAea9fCmffXWYsY2bI/o4IHsHvlNlr1/r90r9vduJ92AFj/3SomdRib4nU7vtOd78bPY0SL/mxftpmWXZ90eV3ulmGx0GFMF97tMJZBTXtTr/UjFCmbtO5VG1encEl/Qhq9xmdDZtJpbNfb5v3lox8Z1qIfw4P7s3PFVp7q/T8ArsVeY+HEr/l63Jz0regdctVYGXr4NEOD+zE0uB/DngghLiaWrcvs40tmGyvB9eeMcc+/wdDgfkmCQirUq0TNoNoMbtGHgUG9+WXWItdV8A6k97FxMTKaSZ3fYmjzvszqN5Vuk3uTGRgWC+1Hd+G9juMYEtSHuqmMj1UCq+NX0p+BgT35fOgMOozretu8zw1ux6L3FzAiOITvJ83nf0PaAWCxWug2uTezh33E0GZ9ePv5EcRfS0jfSt9E1cb2evZv9BqfDplJx7FdU033/OB2LP10MSGBPbl84RKBjuPiVvn/+HYV73YYk+K1Tu4/zvvdJvDvf2h8yApzStD5IjWGxeDp0Z34pON43g0KoVrr+hQuUzRJmnKBAfiW9OOdwL58N/Rj2ox7GYBzh0OZHDyEycFDmPLEUOKuxrF32RYAvuz5gfO5Pb9uZu/SLelet3tlWAxajunIVx0m8GHTgVRsXY+CZZO2SUzUZZaOnMvGj39J8rgtwcZvY+cxo8lAPntqJLXaB6XIm508FRzEzEkp59PZimEhz4s9ufL+MC6N6EKO2oFY/IunSBZ/cA+XR3fn8ujuxP08DwDbmZPOxy6PeQ0zLpZrO9andw3umWExeGZ0Z2Z1fIfxQf2p3rpBivGhfGAABUv681ZgH74d+jHPjnsFsI8P7wUP5r3gwUx6YghxV+PYs+zGOODp78NDj1Qm4uS5dK3TvTAsFl4c/TLvdxzHiKC+1G7dAP9k86pKgdUoVNKfYYG9+GLoR7w0rgsA8bHXeO/FNxndcgCjgwdQsVEApaqVBeDUvyf48NWJHNj8d7rX6V7cz/wSYN13q5mY2rzp3+N88OoE/t2cOc+Tt2WxkLdbHy6+OZALPTuQ85EmWIo9mCJZ/F+7ie77CtF9X+HqfPvnajMhgSufTedCz/ZED+xO7uCnU82bWRkWCy+NfoUpHcfxRlBfardumOLYqOw4NoYG9mLu0Jm0TbQ2tWDsHN5o2oe3nh5C43YtnHkfrleRgKBajGrZn5HN+rLs45QBaZnJf3ltKjHDYqHd6C5M7jiOYUF9Um2HKoH2z+KDA3sye+gM2iUbIyalMkaUq1eJakG1GdGyH8Ob9WHpxxm75nA7rhorl8xaxPCW/RgRHMLOldt4MpOv2YpI1qTAkLsTY5pmgGmaFYEgIBgYmej5tY7nr//8nixfJSAOeNUF75EqR1DJ08AJ4FHTNK8CfYAPDbuiQDcg61zWI9lGjaDarF24CrDv0pDXIx+ehbxSpKtYvzJ/LtkAwNqFq6jZrM4t8+dxz0O5OhVY/Y398Ei4Fs+V6CsAxCSKus6VNxeYpusqeIdc1Q4A3n4+BDxWg1XfJB0qTh88Sejh0y6rkyvlzpebivUrs+03+0J8rjy56PLua4z+aQJjl0ykelCtVPPZ22k1AGsXrqZms9rpVeR7UiqgDGePhXHuxFkSrsXz5+L1BDRLWrdqzWqx4fvVABzecYC8+fNSwNeTC+einFclXL18ldBDp/D087b/nugYyJlJjoFbuZ92ANi/+W8uX0gZO+lXqgj7HV/e7Fu3ixot67i0HveidEAZzhwN5dyJMyRci2fT4nXUCErab6sH1Wado18fchz/BQp53TLv1STjYG5nH4iNiWX/1n8yzdX/yblyrLyuUoPKnDkexvlT9sXrzDhWpkc7JNe0bQt++vB74uPsV9JHh19Is/rci/Q+No7tO+K8Sufk/uPkyJUTt5wZv/FiqYAynDkW5qzLn4vXUT3Z+Fi9WS3Wf78GgEM7DpA3fz4K+HreMq8J5Ha379CV1yMvUWfsda/0SAAn/jnKib+PAXA56hKmzZZOtb21Gsn+3vlu0q8r1K/M5iUbAftxUcMxF7hV/n83/8WlqJRXOJ8+eOo/NT5kpTmlzhcpFQ8oQ/ixMCJOnCXhWgI7F2+kYrOaSdJUbFaDrd+vBeD4joPkzp+X/I751HVlG1Qi/NgZIk+dT/EeVR+vy46fNrisDmmtaEBpIo+eIerEOWzXEti3eBMPB9VIkuZKeDSndx/GliwI7tLZKML2HgUg7vJVzh88jUfhW59Ls7KaAZUp4JE/o4vhUtaSD2M7dxrzfBgkxHNtyxrcAurf/euUr4btXChmxFkXlNI1igeU4Xyi8WHH4g1USjY+VGpWk63f/wHAsR0HyZPq+FA5xfjw5Bvt+fnteS6vQ1ooGVCGc8fCOO/43Lll8XoCkrVDQLNabHLMqw4nmlcBxF65CoDVzYrVzYrpmEeGHTrFmUx8fkjufuaXYJ83pfb5O/TQKcKyUDsk51a2PLawU/bdQOLjiVu7kpy1G95RXjMygoTDB+y/xMSQcPIYFm9fF5Y2bZV0rMlcPzY2p7ImE9CsFhtvszYV61ib8nKsTQW+1JxfZ/zg/Ix5MTw6/Sp1D/7La1OJ3WiHM47+sI5qqbZD6mPl/s1/cSmVdmj8UnOWZLH+4Iqx8mqK7y1cVwcR+e9SYMg9Mk3zLNAV6GkYhnEXWdcCZVz8Hok1BvYCM4AXHK+7FAgF2gOTgVGmaWpPKkl3Xn4+RJwOd/4eERaOV2HvJGnye+XncvRlbAn2Lx7CQ8/j5edzy/yFihfmYng03Sb24q0l79FlfA9y5cnlTPe/AS8xdePHNHiqEd9O+tqVVbwjrmoHgHYjO/P1W3MyzRc3N1Om+sOM+3USA+YMp2jZYrdMW7N5Xfat3+MM8nmy57P8tWEPI1oP5K3nR/DC0A5J/t7XeRT0dH6xF3U2Eo+CBZzP+RYrxNglExk2fwwP1yqfhjW7d56FvYk4fWNRLTI0Zb/wKpz8bx/h7BfX+TzgS/EKJTi884DzsWdCXmDihpnUffIRfpyUdIvkzCat2iG5U/tPEOAIIqoVXA9v/4JpWOq04eXnQ0RoonqFhjsXUW6kSdo+EWHheBf2vm3eZwe8yJSNs6j/1KMsnPSNC2uRdlw5Vl5Xr/UjbPxprauqkCZc2Q4mJoO/HMm4nyfy2AtBzjR+JYvwcO0KjP5xPG/MH0upKnc0lXWZjDw2agXX49i+w84Fq4zklWx8jAiNwKuwT4o04cnawcvP55Z55735Gc8Pac+kDR/x/ND2fDvB/oWOXyl/TBNC5r7Bmz+/S3C3zHM1m5dfKvVMdly4e+XnSqLjwv6397nj/FmB5pR2Ol+kVKCwF1GJ6hQVGk6BZIEMBQp7J0lzISyCAsnG1oBW9dmZSvBHqdrluHj+AuePhqVxyV0nv583FxKdD6JDI8jvd/fBHQUeKIhfxQc5uTPr3RZBbjA8C2KLuLGrhRl5Dotnys8T1lIVyDdiBnlfH4elSMor/nPUasS1zatcWta0lvzYjwqNoECyMc8jeZpUxodqreolCQ6r2LQGF85EcPrv4y4qedqyf+68UcfI0Ag8U5lXJUkTFu68AMOwWBix5F3e2/Ypf6/bzZGdB9On4GnsfuaX2ZnhU5CE8zcCvmzh57D4pFxDcHu4Ih5TPsV9xASsxUqkeN5SyA9rqbLE7886O6d4FfYm8jZrMp7J1mQiwyLwvM3aVOFS/pStXZ6hP77NgPlvUqJKaRfW4v79l9emEruTMSJFW93BGOFXyp+Hapdn+I9vM2j+aEpm8v7gyrGyTciLTNrwEfWefJTvs8h6nYhkLQoMuQ+maR7G3oaFHA89kuw2L0nOYIZhuAEtgT2ueo9UvAB8DfwAPGEYRg7H432AcYCvaZqp3rDNMIyuhmFsNQxj66xZs+60yCJ3LNVwp+S7F6SS6PqVFzfLb7FaKVGpFL9/uZShwf2JvRJL60S3DVnw7jx61evC+h/X0KxD8H3UIG24qh2qOe5VeCSVe6pnJkf3HqZP/W4Ma9mP32Yvoe/Hg26Zvt6TDZMsxFd6tCpPdH+GcUveY9g3Y8iRKwc+Re/8g1TU2Uj61OvK8OAQ5o35nB4f9CWP40rpjJRaPKCZol+kzJc4Ta68uXltRghfj56dJOr8+4lfE1L/VTYtWstjHVqkWZldIS3aITWfDZzOY+1aMGLxeHK75yH+WsZ/yZvcnQ0NqbfP7fJ+9+5X9KnXlQ0//kFQh5b3Vc704qqx8jprDjdqNK3Fpl8y99XOrmyHUc8MYdjjIYzvMIag9i0pV7sCYL/yMV+BfIx4ahBfvTWH1z8MuZ8q3LeMOjaKli3Gc4Pb8fmQzHEHxjsbH1MdIG+Z97G2zflqzGz61e/GV2Nm8/L4HgBYrVYeqlWOmb2nMO7ZYdRoXocK9SuneJ2McCdtkWqcvfO4uIO2zAL+63PK63S+SEWq9U2e5NbHgTWHlYpNa7BrScrbOQa0Tj1gJMu5y+M+R95c/N/MPiwb/QVxiebakgWleilW0v6QcPwglwa3td9GZuWP5OkxKmlyqxtuVesRv/UPV5XSJVI/PSY/h6aSMZXxYeeSTQDkyJ2Tpj2fZumkBWlZVJe693OH41+bjdHBAxhYrxslqpahyEO3vuAls7qf+WX2llqdk/4af2g/UV2eI7rPy8T+shD3oeOSJsidB/dBo7nyyVSIueK6oqa1O5pnp5Iv2dpUjxkhzE+0NmW1Wsnn4c5bTw3hu7e+oNv0fmla7LT2X16bSuIeP3fdrh0sVit5PfIx9qkhLHhrLt2n97+/crqYK8fKhRO/ol/9bmxc9AdNs8h6nYhkLRm/B3LWl3iEX2ua5hOppMljGMbO62mAT13wHikzGUZO7Lei6Wua5kXDMP4EmgG/mKZ52jCMlcDPN8tvmuYs4HpESHaf4Us6CWrfksbP269CPrz7IN5FbkTKevv5EHk26eY1FyOiyeeRD4vVgi3Bho9/QaLORAD2Kz1Ty2+aJhGh4RxyRKH/uWRDksCQ6zYsWsuAz4ezcHL6R9+mRzvUDq5P9aa1CAisQY5cOciTPy89pvThwz5TXF/B22javoWz/u92HOvcyWPXqu10HNMVd6/8XIpMuW27u6c7paqWZUrX8c7HDMPgg1cnpNi+u+u7PXmwYkkiz0YwseM4os9H4VnIi6izkXgW8iL6vP1WCPFx8VyKs2/fd3TvYc4eC8OvZBGO7MnYq/4iw8LxLnIjwMXL38fZTknTJP7bezv7hdXNymszQ9j041q2L0u5gA/w56K19P5sKIsmZ94Fu/tth5sJO3SaSe3t9/MsXNKfKo2rp2Gp00ZEWDje/onq5e+Tol724/9G+1w//t1yut02L9jHwZDPh/H95My5c0x6jJXXBQRW58jew86xITNJr3a4fmxFh19g67I/KR1Qln82/0VE6Hm2LLUv9B/adQDTZpLf24OLERmzvWtGHBtefj70njWIj/p9wNnjZ9K6SvckItn46O3vTdTZpHWJDAvHp0hBru8Z5e3nQ+SZCKw53W6at2GbQOa9+RkAm3/ZQOd3ujvf758//3Ken3et2s6DlUrx14Y7jnlPU4nnEod3H8Qn2d87+bniYkQ0eRMdF97+9rYAe3+5Xf7M6r8+p7xO54tbuxAWgWeiOnn6+xCdrE2iwsKTpCng5030mRtpygUGcHLvES4lq7fFaqFy89pMaTXURaV3jYthERRIdD7w8Pfm4pmoO85vcbPyv5l92Pvjev5ZutUFJZT0ZEaeT3JrB8PLF1tUsvnB1Rtf5Mbv3UJuqxXD3QPzkn0+5FapFrbjBzEvRqVHkdNMVIrxwTvF+JBiDPHz5kKy8eHU3qPO8aHgg4XxfsCXkF8nAPbxpN/PbzPlqWFcPJc5x87IsIgkY7/XTeZVSdL4+XAh2TwyJvoK+zfto1KjAE7vP+HaQrvA/cwvszMz/BzWgoWcv1t8fLFFJLutWqJgj2vb/oRuVoz8BTAvXgCrlfyDRxO35neubco6O46BY7eHu1yT8Uq2NtU9lbWpyLBw5+9Hdh3EtJm4e3twKYM+Y97Of3ltKrHk7XCzMSJJW/ml/pk7eZ5tyfpDRq453E56jJUbF62j32dD+SGTrtdJxtCXtJIWtGPIfTAMoxSQANzu5qExpmkGOH56maYZ54L3SE0LoACwxzCMo0BDHLeTcbA5fkTSzfK5vzI0uB9Dg/ux9bc/eaRNYwDKVHuImItXUl2E/2vjXuoE2+/v+0ibxmxdvhmAbb9vSTX/hXNRhIeex79UEQAqNajCqQMnAfAr4e983epBtTh96KTrKnsL6dEO8yd8Sa+6XejdsBtTe73Hvg17Ms0C/u9zlzIsuD/DgvsniaguVbUMhsVINSgEoPbj9dm5YivXYq85H9uzZidBHW/s/PJgxZIAzBowjWHB/ZnY0X6Vxvbft/BIm0AAHmkTyDZH++X39sCw2E+HvsUKU7ikf6b40u/IroMULuFPwQcKYc3hRp1WDdi5fEuSNDuXb6X+M4EAlKpWlisXr3DhXBQAncb3IPTgSX77NGn8X6ESfs7/BzStRdihUy6tx/2633a4mfw+HoA9sKhVz2dZPW+5K4p/Xw7vOohfSX98i9nrXrdVQ7Ynq/v237fQ0NGvS1d7yF73s5G3zFs4xTiYeftAeoyV19Vv3TDT3hYgPdohV55c5M6XG4BceXJR+dEATvxr3/p762+bqVi/CmC/rYxbDrcMXaBJ72Mjr0deQj4fxoIJX3Jg6z/pU8k7kHJ8bMiO5Um/nNyxfAsNnmkEQOlqZYlxjI+3yht1NpJydSsCUKF+Zc4cDQXs59ti5R4kZ+6cWKwWytWpyOkDGfeFR+K5xLbfNqf4e9/suKgdXA+wHxfX//ap9ZesEhjyX59TXqfzxa2d2HWIgiX88H7AF2sOKwGt6rFv+bYkaf5avp2azzwCQPFqZbh68QoXE82nAlrXZ+filLuClG1YmbOHT3MhLGt9KXhq12G8S/rhWcwXSw4rFVvVZX+yNrmVVhO6cO7gKTZ98qsLSynpJeHov1gKFcUo6AdWN3LUakT8ro1J0hgeN241ZCnxMBgWZ1AIQI7ajbPcbWTAPj74JhofqrWqz95kx8Le5duo+cyjADyYyvhQvXUDti9e7/w99N8TjKzZjbENezG2YS8uhEUw6YkhmTYoBODoroMUSjQ3qtWqAbuSzat2Ld9KXce8qlSieZW7twd5PPICkCNXTso3qJLpP2ffzP3ML7Oz+AP/YPF/AEshP3BzI+cjj3Ft8/okaQzPG7cVsZYtBxaLPSgEyNdrEAknjnH1p8x7Uc7NHE3WJ2q3asCuVNZk6iVak0ncJzo41qaWJ1ub2vHbFsrVqwTYAyLccrhl2qAQ+G+vTSV2JNlYWfsmY0T9VMbKW9n+22bK17PvRnm9P2TWoBBw3ViZeE2iWtOahGbRc4mIZG5GVtwiN6MYhnHJNE13x/99gXnARtM0RxqGEQiEpLabR+J86fkehmF8DfxkmubXjt/zAUeAEqZpXjEMYzbws2ma391B0dRRxOnFB59Os9fqOKYrVRtVIzYmlo9Cpjp3aRg4ezizBk4n6mwkhYoVpte0/uTzdOfYviNM7zOZ+Lj4W+Z/sEIJuox/Dbccbpw9foaPQqZyOfoyfWYOxL9UUUybjfOnzvHp0JmZ4soGV7XDdeXrVuTxrk8xsbM9SKJm8zp0ePMVPLwLcCX6Msf+OsI77UffU9ktqe+7e8eCOrSkSdvmJMTbuHY1jnljP+fAtn8BCJk9jE8GfuhcjB/2zWgWz/iB3Wt2OPPnyJWTdiM7U7bGw2AYnD95lvc6v5Xifdw93en1YQg+RQoSfvo8H3SfyOULl6jVsi5t+j1PQrwN02Zj4aRv2LHi7q/6y2mkfaxl5cBqvDCiExarhXULVvLz9O8JfKkZAKvn/QZA29GvUKlRAHExsXw24EOO7jlE2ZrlGPLdWE78fQzTtMf/LZzwFXtW76DHjBD8ShXBtJmEnzrH3GGzbhu5n9HutR0Aun3Qh4frVsTdKz/R5y+waPJ81i5YSdNOwTzWzn4bne3L/uS78fPSvNzXzPuPvazauDovjeiMxWrhjwUr+GnaQh5z1H2lo+4dxnShcqNqxMXE8nHINOfxn1pegNdnDsC/VFFsNhvhp87x+dCPnOPgpHUzyZM/D2453LgSfYXx7d7k9IH7C6BLSMMphKvGypy5czJ10yf0eeRVYi7euNIrLcfKtOSKdihUrDB9Z9lv5WV1s7J+0VoWTbNPEa053Oj2bk8erFCS+GvXmDduzj3vEmG9z3PGdel5bDzZ61la9XiGsCOhzvef0G400eH3/uWGJdX9lu9elcDqvOQYH/9YsJLF0xfS2NEOqxzt0G70K1Rx/L0/GTDdOT6mlhegbM1ytB3ZGYublWuxccwd/jFHHbcQqf/UozzR4xlM02TXqu0seCfVO1LesYQ0/CzaYUwXqjj+3rMS/b0TzyV8ixWm57R+uHu6c3TfEWb0meI8Lm6W/7UP+lK+XiXneWTh5G9YM38FNZvXof2br5Df28M5PkxwXO13L2xpNFZm5TllWsrq54siRu77qH3qygUG8OSI9hhWC1sWrGbF9B+p91JTADbO+x2Ap0d34uFGVbkWE8v8AR9xco/92M+ROyfDN07j7Ud7c/Vi0lumPDfxVY7vOOh8jbTkYbr2WqYyjavSfEQ7DKuFnQvWsG7aImq81ASAbfNWkM+3AF0WjyWXex5Mm424K7F82HQghcsVo9PCkZz5+zimzX7srnx3PgdX7XJJOYdsu/exJS0MGPkOW3bsJioqGh9vT3q83I42rZqnezlihrzq0td3q1SLXM93xzAsxK1fRtySr8nR6HEArq35hRyNW5Mz8AlISMC8Fkfsgo9IOPSXPXPOXLiPn8eloe1dfouIUcu9b5/oLpUPDODJER2wWC1sXrCK31MZH54Z3YlyjQK4FhPL1wNmJhkfRmyczrhHX08xPlw3fN1UJrcayuWbXAByLy6SkGavdV2lwGo8P6IjhtXC+gWrWDL9exq9ZN+Nao3jy9oXR79MxUYBxMXEMXvAdI7tOUzRcsXp/F5PLBYLhsVg6y8b+fkD+zy6WvPavDCqM+7eHsREX+bE30eZ0n7cTctwL+LS+Jq/+5lfdv+gL+USff7+YfJ8/liwghrNa9N21I150/G/jzLxPuZNqZlc9fztE92HHDXqkPflXmCxELtiCVe//ZJcLVoDELv0J3IFP02ulk9CQgLExXLls+nE/7MPt/KV8XhnGvFHD4HN/reK+fJj+64iLjBwl+/tE92lyoHVeM7RJ9YvWMkv07+nkaNPrHH0iRcTrcl8PuBDju05RJma5Rj83VhO/n0Mm2N95AfH2pQ1hxudJvSgWIUSxF+L59txc/ln4940K7MrroTNimtTpgu+0qkSWN3ZDmsXrOTn6QtTbYfrn8U/TTRGdEs2Rvw4eT5rF6zAmsONlyf0oFiFkiRci2f+uDn8ncn7gyvGyp4zBuDvWLM9f+occ4Z9lObfW8w5ujBtFiMkQ0ws3lbf02YhIce/zJTHmwJD7oJhGAnAHiAHEA98AUwyTdPmCNpYhD3w4rqxpml+d5eBIff6HjYg8X0UPgRCsAeBOMMrDcP4HphvmuZ8BYbIvUrLwBDJ+u43MCS7cEVgiGRtaREYkh2kZWCIZH1pFRiS1aVVYEhWl5aBIVldWgWGSPbgisCQrMjVgSFZRUYHhmQWrg4MySpcERiSFbkiMCSrSuvAkKzK1YEhWYUrAkOyIh0Vdq4IDMmK1B9uUGBI1qbAkKwlswaGuGV0AbIS0zStt3huNfbbtqT23B0Fhdzne6S2YpLiknnTNJ9J9P+Od1ouERERERERERERERERERERyXp0+YWIiIiIiIiIiIiIiIiIiIhINqUdQzKAYRg+wIpUnmpimmZ4epdHREREREREREREREREREREsicFhmQAR/BHQEaXQ0RERERERERERERERERERLI3BYaIiIiIiIiIiIiIiIiIiIhkQjYjo0sg2YElowsgIiIiIiIiIiIiIiIiIiIiIq6hwBARERERERERERERERERERGRbEqBISIiIiIiIiIiIiIiIiIiIiLZlAJDRERERERERERERERERERERLIpBYaIiIiIiIiIiIiIiIiIiIiIZFMKDBERERERERERERERERERERHJphQYIiIiIiIiIiIiIiIiIiIiIpJNKTBEREREREREREREREREREREJJtyy+gCiIiIiIiIiIiIiIiIiIiISEq2jC6AZAvaMUREREREREREREREREREREQkm1JgiIiIiIiIiIiIiIiIiIiIiEg2pcAQERERERERERERERERERERkWxKgSEiIiIiIiIiIiIiIiIiIiIi2ZQCQ0RERERERERERERERERERESyKQWGiIiIiIiIiIiIiIiIiIiIiGRTCgwRERERERERERERERERERERyabcMroAIiIiIiIiIiIiIiIiIiIikpKZ0QWQbEE7hoiIiIiIiIiIiIiIiIiIiIhkUwoMEREREREREREREREREREREcmmFBgiIiIiIiIiIiIiIiIiIiIikk0pMEREREREREREREREREREREQkm1JgiIiIiIiIiIiIiIiIiIiIiEg2pcAQERERERERERERERERERH5f/buOzyKqm/j+D2b0GsSSoINEFSkhV6VBAklChae91FEikgRBGmhVxEsgIAUQYoCigp2QUSQLr03C733hCSUkJDsvH/sEjbJBgJkk80+3891eUl2z9mcc3LmlNnfzADwUASGAAAAAAAAAAAAAAAAeCgCQwAAAAAAAAAAAAAAADyUd2YXAAAAAAAAAAAAAAAApGSVmdlFgAfgjiEAAAAAAAAAAAAAAAAeisAQAAAAAAAAAAAAAAAAD0VgCAAAAAAAAAAAAAAAgIfyzuwCAEBWlcAz3SRJXjIyuwhu4YZpzewiAG6JsRKOshnEpUtE59/EzHmLhfWUJJ6ZfFMh0yuzi+AWCidkdgncQ8yANzO7CG4h1/vTMrsI7mHZwMwugVvIJy/lZkUlSTpkXsvsIriFnM9WzuwiuAXrrhOZXQQAAODGWEEDAAAAAAAAALIEgkIAAACAu8cqGgAAAAAAAAAAAAAAwEMRGAIAAAAAAAAAAAAAAOChvDO7AAAAAAAAAAAAAAAAICVrZhcAHoE7hgAAAAAAAAAAAAAAAHgoAkMAAAAAAAAAAAAAAAA8FIEhAAAAAAAAAAAAAAAAHorAEAAAAAAAAAAAAAAAAA9FYAgAAAAAAAAAAAAAAICHIjAEAAAAAAAAAAAAAADAQxEYAgAAAAAAAAAAAAAA4KEIDAEAAAAAAAAAAAAAAPBQ3pldAAAAAAAAAAAAAAAAkJKZ2QWAR+COIQAAAAAAAAAAAAAAAB6KwBAAAAAAAAAAAAAAAAAPRWAIAAAAAAAAAAAAAACAhyIwBAAAAAAAAAAAAAAAwEMRGAIAAAAAAAAAAAAAAOChCAwBAAAAAAAAAAAAAADwUASGAAAAAAAAAAAAAAAAeCjvzC4AAAAAAAAAAAAAAABIyZrZBYBH4I4hAAAAAAAAAAAAAAAAHorAEAAAAAAAAAAAAAAAAA9FYAgAAAAAAAAAAAAAAICHIjAEAAAAAAAAAAAAAADAQxEYAgAAAAAAAAAAAAAA4KEIDAEAAAAAAAAAAAAAAPBQBIYAAAAAAAAAAAAAAAB4KAJDAAAAAAAAAAAAAAAAPJR3ZhcAAAAAAAAAAAAAAACkZDUyuwTwBNwxBAAAAAAAAAAAAAAAwEMRGAIAAAAAAAAAAAAAAOChCAwBAAAAAAAAAAAAAADwUASGAAAAAAAAAAAAAAAAeCgCQwAAAAAAAAAAAAAAADwUgSEAAAAAAAAAAAAAAAAeyjuzCwDgf1vr4W8oMLiK4mJiNS1sko7uPZwiTeGHiqjbpN7KWzCvjuw9rE96fqyEG/F3zG9YLBq1aIwizkZobLtRkqRXB7ZR5WeqKv5GvM4dO6tP+0zStehrGVPZNGo7vL0qBVdRbEyspoZN1JFU2qT7pLDENpncc4ISbsSr2KMPqPPYbipR9lF9M/ZLLZr+c5J8hsWi9xeNVcTZcI22t4k7Kl+vkloNayeLl0WrvvlDi6b+mCJNq+FvqGJwZcXGxGp62GQds7dTanlf7PGyglo00OXwaEnSt2PmadfK7RlXqXvginZo3ruFKodUk2k1FR0epem9Jyny/KUMrVdauKLub03urYCSxSRJufPn0bXoqxoc2lu1X3haoR2fT/zch8o8oiHPhun4X0ddX9E7cEU73BTa8Xm1GNRGnQPb6Mqlyyr0YGF9uHyizhw6LUk6uGO/Zg/61PWVvEeuGCsDShZTj8l9EvMXebiovh33tRZ/tjDD6nW3/lfnjPL1AtVyqK1/r56/XL86OTZaDmunisGVFRcTpxlhk3Rs35Hb5n2ozCNqO6qTcuTOqYsnL2hajwm6fiVGZetW0H/7vSavbN5KuBGvb96bq7837M3Q+qZFuXqBetVerzXzl2uxkzZ5dVg7VbC3ySyHNmk3uosq1q+q6PAoDWnUMzH98z3+q3qvNNDlCNvc+f3or7R7lfvNnRk5Z9zkV6yQPvjjY/04YYEWJzt2Mlqr4W8o0KFuqa2n35rUS3kL5tXRvUc01WE9nVr+CsnaZqG9bR5+srjajXpT2XJkU0JCgmYPnq7Duw5Kkh564hG1e/9N5cqbS6bV1NBmfXUj9kYGtcQtrthj+Ab4qfP47ipY2Eem1aoVXy3Tks8XSZL+r3cLVQmpLqt9fTWt90S3XF/dVKJeBTUY1koWL4t2fbNKG6cmned8Hw3Qs2M7qmjZ4loz9lttnr44yfuGxVDbRe/q8tlL+q7dRxlZdJd5IKiCar5ja5N/v16l3VOStsmjL9ZWhS7PSZJuXL2u9QNmK+Lv45lR1HTnVbaqcr7SWYbFori1SxS3ZH7S9x+roNxvvSNr+FlJ0o3tfypu0TxZij6oXJ0GJaazFPJX7M9zFbc85RjsCQa/N05r1m2Wr09B/fTltMwuTrp6ol5FvTC0jSxeFm2cv0Irpv6SIs2Lw9qoTHAlxcXE6uuwqTq176gKlwxQ68ndE9P4PVRES8Z/qzWf/Zb4WlCH59Rs0GsaUqmDrl66nCH1cYXS9SoodGhrWbws2jZ/pdYkGzcLPVpML43ppGJli2vZ2AVaN+PXTCrpvWszvH3i3Dc1bGKqc+fbk8KUp2BeHd17WFPs+4rU8geULKa3k+2vvhv3tX6z768atX1WDVuHypqQoB0rtumr9+dkTGXvwbojFzRm5V+ymqZeKPeQ2tV4NMn7c7Yc1uK/T0mSEqymjkRc0YrODZQzm5femL9RcQlWJVhNNSjtr851HsuMKtwz2z7jdRleFq2dv1yLp/6UIs2rw9qpfHAl+z5jso7b9xmvj+6iivWrKDo8SkMb9UpM/1CZR9RqVEfltO+9pvf4WNevxGRUle4J7WDjin3nQ08WV5tRnWz7i/gEfTFkho7Y9xfu6n7OSbwxuosC7e0wyKEdXur1iiqHVJfVtOryxSjNCJvs1nsKAFkTdwwBkGkCgyvLv0Qx9arXRTMHTFW7kZ2cpmvRv7V+m7VQvYLe0tWoqwp++Zk05W/S7jmdOngyyWt71u5U34bd1b9xT505clrNujR3TeXuUWBwFfmXCFD3ep01Y8AnemPkm07TtezfRotn/aIeQV10NeqK6r/cQJJ0JfKKZg+bqYUzfnKaL9RJm7gbw2JRm3c7aEybkerXoLtqNXtKxUo/mCRNxeDKKloiQGH13tJnA6bp9ZEd05T391mLNDi0twaH9nb7oBBXtcOvn/6kQY17aXBob+1cvlUvdP9vhtftTlxV9yldP0r8+29ZslFbl2yUJK3/aU3i69N6fqyLJ8+7RVCIK48F3wA/la1bQRdPXkjyeeePnUtsC3cOCnHVWHnm8Gn1C+2pfqE91f+53oqLidXm3ze6ujr37H91zjAsFrUe0UEftR2lASE9VLNZXRUrlfTYqBBUWf4lAtQ3qKs+HzhVbUZ1vGPedh900YIPv9Tgxr207fdNiQFjly9d1vg33tfgxr00vfckdRr/dsZWOA0Mi0WtRnTQ+LajNCikh2qk0iZFSwSof1BXzR44Va3sbSJJf363SuPavOv0s5fOWqRhoWEaFhrmlkEhGT1n3NRy6OvavWpHxlTyNioG2/p673pvadaAaWo7sqPTdK/0b6UlsxYqLKirrkZdUZB9PZ1a/pttM7rNSPVt0F01HdqmxYDW+uHj+RoU2lvfj/tGLQa0liRZvCzqPKG7Ph/4qfqH9NCol4co/kZCBrRCUq7aY1gTrJo3crb6PNNNQ1/op5DWTfSAvU0WffqT+jfuqYGhvbRj+Va91P3ljKnsPTAshhq+20YL2ozWjAZ99WSzmvIrXSxJmuuRV7Vs2BfaPGOx08+o2q6xLh48nRHFzRCGxVDtkW20tNVofR/cVyWfr6mCydrk8vEL+vU/I/VjyEDt/Pgn1RndLpNKm84Mi3K92lXXPh6kK0M7KFv1IFkCHk6RLP7gHl0d0VlXR3RW3KJ5kiTruZOJr1199y2ZcbG6sWNdRtcgw7wQGqJp40ZmdjHSnWEx9NKIdpre9gN9GNJblZvVUdFSDyRJUyYoUIVKBOi9oB76duAM/WdUe0nShcNn9FFof30U2l/jnhuguOtx2vP7lsR8BQP89NhT5RWRbM+R1RgWQ01HvK65bUdrYkgflW9WW4WTtVFM5BX9OnyO/syCASHSrX1FzzvsK1617yt62fcVwfZ9RWr5zxw+rQGhPTUgtKcG2vdXW+z7qydrlVOVkOrq17i7+oS8rUXTf8qQut6LBKupD5bv0+SXqun7tk9ryb+ndSg8aaBTm2olNb/1U5rf+il1e+pxVXnQTwVyZVd2L4um/18NLWj9lL5pVVfrj17Q7tNZ54tew2LRayPaa3zbURoc0tPpPqN8UCUVLRGgAUHdNGfgNLV22Ges+26lxrVJOXa2/aCzvvtwnoY27q3tv29WE4eLddwR7WDjqn3nf/u30s8fL9Cw0DD9NG6+/juglcvrcj/u55yEZGuHsU7aYfH0nzW4SS8NDQ3TzhXb9Hz3/3N5XZC1WGXyXxb6z10RGHIXDMNIMAxjp2EY+wzD2GUYRi/DMCz294IMw4iyv3/zvwbJ8u01DONbwzByu+B3XHHyWU8bhrHdMIx4wzD+k8rv2WkYRspLAYAMUCWkutZ+v1KS7cr03PnzqGARnxTpytYur02L10uS1n6/UlUb1rhjfl9/PwXWr6KV3/yR5LP2rN0la4I1MY9fgJ9rKnePqoVU15rvV0mSDuzYrzy3aZON9jZZ/f1KVbO3SXR4lA7tPqgEJyfhff39VKl+Va34ZpnrKpAOHg0spXNHz+jCiXNKuBGvjQv/VJWQ6knSVA6prj/t7XTI/rcvUMQnTXmzCle1g+OVBzly55RM91ukZEQfqPFsbW345c8Ur9dq9pTT1zODK9uh5dB2mv/+FzLd8O+fFq4cK28qX6eCzh0/q4un3PdE9v/qnFEysJTOHTub2L83LfxTlRtWS5KmcsNqWvfDaknSoR0HlDtfHhUoXPC2eQNKFtO/m/6SJO37c5eqNqkpSTq+70jiVTqn9p9QthzZ5Z3dvW68WDKwlM471Gvzwj9VKVmbVGpYTevtbXLYoU0kaf/mv3QlKsV2IkvIjDmjSsPqOn/8nE7uP+HSuqVFlWR1S20ceLJ2eW1evEGSbT1dpWH12+a/XduYpqlceW1b2tz5cuvS+QhJUvmnA3Xin2M6/vdRSbbgM9NqdVXVU+WqPUbk+UuJV09fv3pdpw6elE9R214iJsn6Kodbrq9uCgh8VJeOnlPUiQuy3kjQXws3qnRIlSRproVH6+zuw7I6mR/y+fvq0fqB2v3NqgwqsesVDnxU0UfP6fJxW5sc/nmjHm6YtE3ObzuguCjbnSbPbz+oPAG+mVHUdOdV4nFZL5yWefGslBCvG1tWyzuw9t1/TplKsl44IzPivAtK6R6qBpZXgfz5MrsY6e7hwFK6eOysIk6cV8KNBO1YuF7lGlZNkqZcw6ra+sMaSdKxHQeVK19u5bOvIW4qXae8wo+d06VTFxNfe35Iay16f57L6+BqDwaWstXN3kZ7Fm5QmWRjxNXwaJ3afVjW+IwPiEwPtrlvlaS0z51rUsydt89fLtn+KuS1Jvrlk+8VH2e740h0eJQrqpYu9p6N1EMFc+vBgrmVzcuiRo8HaNXBc6mmX/LPaTV+IkCSZBiGctv3DvFWU/FWU4ZhZEi508OtfcZ5+/5pnQKd7jNWSbq5z8jtsM/4W1ed7DP8SxbTfoe9V5UmNVxaj/tFO9i4ct+ZK28u2//z51bkOfcOnrqfcxKS9O/mv5z2h+sp9hSuqwOA/10EhtydGNM0A03TLCspRFKopGEO76+1v3/zvz+S5SsnKU6S87Dr+/sdzhyX1FbSV7f5PYGmaTa7ba0BF/Hx91PE6fDEnyPOhsunaNITbPl88ulq9NXEYI7wMxfl4+93x/ythrXT1+/Nue3J6KD/PqOdbnClpyMff1+Fn751IiX8bLh8nbTJNYc2iTgTLl//O5+YbDPsDc17b45Mq3uvKn38/RRxxuHveiZcPsnq5+PvqwiHdoqwt9Od8jZo3USjloxT+zFvKXf+PC6sxf1zZTv8p8+rmrBhumq/8LS+H/eNC2txb1xZd0l6vPqTiroYqXNHz6T43TWa1tHGn90jMMRV7VCpQTVdOhue+MWdo8IPFdG7i8dq0Px39Vi1Mulco/TjyrHyptrN6mrdL2vTp8Au8r86Z/gUTdbvz0QkfjnrmCY82bHh4+9327wn9x9XpRDbyZxqobXlG1Aoxe+u2qSmju07kngC212kpU0KJktzyd4md/JMmyYa8ds4tRvdxS3nzoyeM3LkyqFnO7+oHycscEV17lryccDZejqvk3Hg1nraef7btc2XIz5Ti4Gt9fGG6WoxqI3mf2j70s+/RDGZpqm+c4do5K9j9WynF1xS5ztx5R7jpkIPFlbxsiV0aOf+xNf+26elJm2YoTov1NO3475O93qll3z+Prp8JiLx58tnIpTPP+WXf6l5ZthrWvne1245P9yr3AE+uurQJtfORihPQOpt8tgrQTq5cndGFM3ljIKFZI24FQRrXrogS8GUc4NXySeVZ+hU5X57lCzFHknxfrZq9XRj80qXlhWuUaCoryIdxrzIMxEqkGzMy588zdkIFUg2X1ZqWks7flmf+HPZBlUUdS5Cpz3gkUv5i/ooyqH+0WcilL+oZwSH3eTrZD3gbF+RdO68ta9IS/7azepqvcP+yr9EMT1R/Um9+9NoDZ0/UiUrlEr3eqWX81euq2i+nIk/F82XSxeuxDpNG3MjQeuPXtQzpf0TX0uwmnp57lo9M/UP1XykkMoHFHR1kdNNij3EmZTrIp+iyddOEXfcZ5zaf0KBiXuvWk73Xu6EdrBx1b7zq3c+038HtNZH6z/VywNb67vR7h1UeD/nJO6kedirGrf+U9V6/mn94IbnbAFkfQSG3CPTNM9L6iipq3F3Yb5rJaVppXsfv+Nm/qOmae6WdE+XaRmG0dEwjK2GYWydPn36vXwEcFtOe3Xyq+ucJLp5hXtq+SvZn9F3xMnzUG96vut/lBCfoHU/rr6LErues0M9xQWHaUmTTOXENjl0H6XLGGnrFs77xe3yLv9yiXo/3UWDm/RW5PlLenVI2/stqku5qh0k6bsxX6lHrY5a/9MahbRpcl/ldAVX1l2SajWrq41O7gryaGBpxcXE6uR+9zh56Yp2yJ4zu57v2txpQFDk+UvqUaujhoSGad67n6vLxJ7Kab9iw924aqy8ySubt6o0qK6Nv7r37dD/V+eM1Pp9skQpM5rOr867mXdW30/UoFVjvbNwtHLlzZn4vPSbHij9kF7u30qzB06798K7ShraJE3tlszKL39X36ff0rDQ3oo8H6lXBre5v3K6QEbPGS/1ekVLZi5U7LXrd19YF0jL39XpVjJxPZ32trl5xdozrzXWvHc/V/daHTVvxOfqMLqLJMnL20uPVSujT7pP0IjmA1W1cQ2VrVP+ruqTHly1x7gpR+6c6jmtn74Y8VmSO4UsGDNP3Wp10LqfVqthm9B7KXoGcdYf0pbz0fqBuhYerXN7j6ZriTJf2ufKgNpl9Pgr9bQEkJhgAAEAAElEQVRllIecqL/dwW6XcPygrvR/zfYYmRU/KVeX4UmTe3nLu2ItxW9d46pSwoWcTxHJ5xEnGR3SeGXzUtkGVbRzse0RIdlyZleDri9qyTj3CKK8b/ewhspq7ndfcaf8N/dXmxz2V17eFuUpkFdDXuiree/NUfdP+txT2TPEXfy51xw6p8BiPiqQK3via14WQ/NbP6XfO9bX3rOROnjx8m0+wb2kbe+VMt+djpHP+k5R/VaNNXThh8qZN5fib7hX4H1ytIOdi/adwa810tfvzlbv2p309buz9fqHXe6vnC52P+ck7uT7sV+pV+1O2vDzGjVww3O2ALI+97oHchZjmuZh+2NeithfesowjJ0OSZqbppl4Rt0wDG9JTSQtcdXvuAs5DcPYKile0gemaf7k5HdPl3QzIsSzdjzINCGtmyj4lRBJ0uHdB+Vb7FakrK+/ny6dT3qruMsR0cqTP48sXhZZE6zyCyikyHO2q7kizoQ7zV89tLYqN6imwKAqypYjm3Lly60uE3rokx4TJElPNQ9W5WeqalSLoS6ubdo0bN1Ez7zSUJJ0aPcB+RW7FR3u5++XeHvumy5HRCu3Q5v4Bvjp0rmkaZJ7vOoTqmJvk+z2Nuk6oYcm29vEnUScDZevwyN+fAP8Ev/miWnOhMvXoZ1u/u29s3unmjf64q3bkq76epl6fzbIVVVIF65qB0frf16rsM8H6Yfx811Qg3vnyrpbvCyq2rimhjyX8qRTzaZ13eYxMpJr2qHII/4q/FBRjfptXOLr7/46VsOf76eoC5G6Eme7leXRvYd1/thZBZQopiN73CM4ICPGypsqBVXWkb2HFeUwbrgL5gz7seHY7wN8FZms3pfOhsuvWCEduJnG31Zvr+zeqeY9c+iUxrS2Pee3aIkAVQy+dYtwH39fvf1pX03vNVHnj6d+2+jMcimNbeKYxsff+dzgyHHuXP3NMvWYNTCdSpx+MnrOeDSwtKo1qaVXBrRW7vx5ZJpWxcXG6Y85v7miek41aN04yXraL1ndIp2sp1MbByLOhDvN76xtbuZ5qnmQvhg+S5K06df1am8/cRtx5qL+2bhPVy7ZvuzYtXK7ipcrqX3r9qR3E6SQEXsMyRb80nNaX637aY22LNnotCzrf16rPp8P1vfj3TNw4PLZCOVzeAxKvgBfXU7j7bofrPqYSjWorEeDKsorRzblyJdLz03orEU9prqquBni2pmIJI+Gye3vq2tnU7aJT5mHVHd0e/3eaoxiI7Pm47eSMy9dlMW3cOLPhk9hWSOTzQ3XryX+M37vFuX08pKRN7/MK9GSJO9y1WQ9flDm5ciMKDLSWeTZCBV0GPMKBvgqOtmYGZU8jb+vohzGjSeCAnVq71Fdsa8bCj1SVL4PFlbYb6MlSQX8fdVr0fua8MIgXb7gfuvrO4k+G6ECDvXPH+Cry+fTNm66s5DWTVTfvq84nGxf4ZvKviLp3HlrbRDuZD3hmD/Qyf4q4ky4Ntvn0kO7Dsi0msrnm1+XI6LTv7L3qUi+nDp3+VZQ8LnLMSqcN4fTtL//eybxMTLJ5cuZTVUf9NP6IxdUqlDWeDRVij1EQMq1pi2N49rJ9477jLOHTmucw96rQnDldCx1+qMdbFy176zTPEhfvfOZJGnLr+v1+ged07HU6e9+zkmk1Yaf/1SvzwbqRzc7Zwsg6+OOIffPMfQv+WNebn6TkssezLFVtse7zHLB77hbD5umWVXSq5ImGIbx6D1+DnBXls39TQNDe2lgaC9tXbpJTzUPliSVqvSYYi5fS7GolqS/NuxVjVDbc46fah6srcs2S5K2/bHFaf75o79Ut5od1L1uJ03q9pH2rd+TGBRSoV4lNe38osa+8Z7irsdlQI3vbOnc39QvtKf6hfbUlqWb9HTzIElS6UqP6drlq6m0yR7VtLdJPYc2Sc3Xo79Ul5rt1a1uR33c7SPtXb/bbb7gS+7wroPyLxGgwg8VkVc2b9VsWlfbl21Jkmb7H1tU195Oj1Z6TNcuX1PU+Uu3zVvA4fm2VRvV0Ml/3eOuEKlxVTsULX7rBEXlkGo6fehUhtUprVxVd0kqW7eizhw6pUtnw5N8nmEYqv5sbad3EsksrmiHk/8e11tVXlevum+qV903FXEmXEOeDVPUhUjl880vw2JbGhZ+qKiKlghwqy/AM2KsvKlOs6e0/hf3vOqVOUM6suugihYPUKEHbf27RtO62rFsa5I0O5ZtUZ2X6kmSHq1UWjGXrynqQuRt8+bzyy/JNh483/U/WjFvqSQpd/7c6vX5IH07ep4ObPs3A2uadkd2HVQRh3pVT6VNatvbpKRDm9zOzWcgS1KVRjV0yk3uqOQoo+eMkf83OHEM/f2zRVo45YcMDQqRpD/mLtGg0N4aFNpb25ZuTlG31NbT1UNrSbKtp2/W01nbRN6hbS6dv6QyNctKksrWKa+z9sfs7F69Uw+XKa7sObPL4mXREzWe1KkDJ13ZFIkyYo8hSR1Hv6VTB09q8cxfknyWf4r1VcbU+16c2XVYviX8VeChwrJk89KTTWvq4LLtacq7evQCfVLzbU2t21O/dJuiY+v/yvJBIZJ0Yddh5S/hr7z2Nin5fE0dT9YmeYr5qcGMHlrdfZqij5zNpJKmv4Sj/8pS5AEZhfwlL29lq1ZP8bs2JElj5L+1j7IUf1wyLIlBIZKUrXowj5HJwk7sOqTCxf3l+2BheWXzUqWmtbV32bYkafYu26aqLz0tSXqkUildv3xNlx3WEJWb1dH2hbfuBHHm3xMaVrWTRtbtppF1uynqbITGPTcgSwaFSNKpXYfkV9xfPvY2Kt+0lv5J1kZZ0bK5v2lAaE8NCO1pnzuDJNnmvtT2Ffs27EmcO59uHqxt9rlz+x+bb5u/tpP91dalm1S2tu3OYv4lisk7m7dbBoVIUln/AjoeeVWnoq7pRoJVv/97RkGPFk2R7nLsDW07GaGgUrfei7gWq8vXb0iSrt9I0KbjF1Xc1/0ez5ialPunOtqZbK29c9lW1X4pSJJtn3EtDfsMx71X067/0ap5y1xR/HRDO9i4at8Zef6SHrfvL8rULu/00c/u5H7OSdyO4znbSg2q6owbnrMFkPVxx5D7YBhGSUkJks5LKnObpDGmaQa6+HfcFdM0T9v/f9gwjFWSKklyj0uC8T9j54ptCgyuovFrpio2Jlafhk1KfK/v7MGa3neKIs9f0tfvz1W3yb31f2Gv6ti+I1o1/4875k9N2xEdlC17Ng34crgk6eCO/fpskPvcEn7Him2qFFxFH6+ZpriYWE0Nm5j4Xv/ZQ/Rp38m6dP6S5r0/V90n99bLYS11dN9hrZhv2zgUKFxQ7y8cq1x5c8u0mgpt11S9G3RLcptrd2dNsGru0JnqM3eoLF4WrVmwXKcOnFD9lrYrWVbMW6pdK7YpMLiyxq75RHExsZoRNvm2eSXplQGt9MiTJWSapi6evKDP3PFRAA5c1Q4v939NASUfkNVqVfipC/p84KeZVsfUuKruklSraR1tcHiu8U2P13hSEWfCdeGE+wRCuLIdnHm8xpNq3usVWeOtslqtmj3wU12Ncs+rYV05VmbPmV3ln6qo6QPd/4uu/9U5w5pg1RdDZ6rP3CH2/r1Cpw6cULD92Fg5b6l2rdyuCsGVNWb1FMXGxGpmnym3zStJNZs9pQatGkuStv6+SWu/XSFJatC6iYo+4q9mb/9Hzd7+jyRpTKsRuhzuPieurQlWzRs6U73t9Vq7YIVOHzihIHubrJq3VLvtbfLh6imKi4nVLHubSFKniT31RM2yyuuTTx9tmK6fxs/X2gXL9d8BrfXwk8VlmtLFk+c1xw3nzsyYM9zJzhXbVDG4sj6y1226vW6SFDZ7kGb2/USR5y/pm/e/UNfJvfR/Ya/qaLL1tLP81gSr5gydqb72tlnt0Daz+n2iVsPfkMXLSzdi4zSrv228vBZ9Vb/N/EUjFo6WaUq7Vm7TzhUZ/8WZq/YYj1cto6eaB+v430f13mLbnbcWjPlSO1du1yv9Wymg5AMyrVZdPHVBs9zwWLnJTLBq6dA5enluXxleFu1esFoXD5xSYMv6kqSd81YoT+ECarPwXeXIm0um1aqq7RprZoN+inPz+eFemQlWbRgyR43n9ZVhsWj//NWK3H9KT7xma5N/vlyhSj1fVI6CeVX7vbaSJGt8gn551j3uQHlfrFZd/2qycvd4T4ZhUdy632U9fUzZ6j0rSbqx+ld5V3lK2YOekxISZN6IU8yM927lz55DXk9WVsyXEzKn/Bmoz7APtGXHbkVGRuuZF15TlzdaqXnTRpldrPtmTbDqh6Gfq+PcgbJ4WbR5wUqdO3BStVo2kCRtmPeH/l65Q2WCAzVw9ce6EROrr/vcGuOy5cyux+qW17cDZ2RWFVzOmmDVoqGz1WZuf1m8LNq2YJXOHzilai2fkSRtmbdceQsXUOdfRtrGTdNU7XaNNTGkr2KzyLi5wz73TVgzzT733dpX9J09RDPs+4qbc+d/7fuKlfZ9xe3y39xfzUy2v1q5YLneHNNVo5d+rPgb8Zra++OMqew98LZY1K9+WXX5frOsVun5cg/q0UL59O2uY5Kk/6v4iCRp5YFzqvlIIeXKdusrl4tXYzX0t92ymqaspqmQxwP0tJOgEndlTbDqy6Ez1WvuYFm8LPpzwQqdPnDS6T7jg9WTFRcTq8/6fJKYv9PEHnrcvs8Yu+FT/Tx+vtYuWKEazeqqvn3vtf33TfrTvvdyV7SDjav2nbP7T9Wrw9rJ4m3bX8we4L5raen+zklIUmeHdhi/Ybp+HD9faxYs1//1e00BJYvJtJq6eOqC5gxyv3O2ALI+w9OeiehKhmFcMU0zr/3fhSXNk7TBNM1hhmEESQozTfO52+XLjN9hGMZsSYtM0/zO/rOPpGumacYahlFI0gZJz5um+ddtikZHQaJXH3kxs4vgFhI4LCRJ2bn5FIDbiJM1s4sAN5LT8MrsIrgFZk6bePaiiWgJGystIUmqoKxzJbErFU7I7BK4h/9rcj6zi+AWcr3v3l8SZZR+Vd3vsW6ZITerqUSHzGt3TvQ/YNagEpldBLfQ9b3bXxCC/y0ma2tJ4qyUgzlHvzfunAruanDxVzmos5CRR79yy+ONO4bcnZuPhMkmKV7SF5LGObz/lP39m0beDMbIgN+R2zAMx/vVjpO0VtKPknwkNTUM4x3TNMvKdueRTw3DsMp2XvqDOwSFAAAAAAAAAAAAAACALIjAkLtgmmaqlziaprlKUoFU3kvT3ULu83ekFir/oJO06yWVT2uZAAAAAAAAAAAAAAAZj9uFID1w3z0AAAAAAAAAAAAAAAAPxR1DMoFhGH6Sljt56xnTNMMzujwAAAAAAAAAAAAAAMAzERiSCezBH4GZXQ4AAAAAAAAAAAAAAODZeJQMAAAAAAAAAAAAAACAhyIwBAAAAAAAAAAAAAAAwEMRGAIAAAAAAAAAAAAAAOChCAwBAAAAAAAAAAAAAADwUN6ZXQAAAAAAAAAAAAAAAJCSNbMLAI/AHUMAAAAAAAAAAAAAAAA8FIEhAAAAAAAAAAAAAAAAHorAEAAAAAAAAAAAAAAAAA9FYAgAAAAAAAAAAAAAAICHIjAEAAAAAAAAAAAAAADAQxEYAgAAAAAAAAAAAAAA4KEIDAEAAAAAAAAAAAAAAPBQBIYAAAAAAAAAAAAAAAB4KO/MLgAAAAAAAAAAAAAAAEjJKjOziwAPwB1DAAAAAAAAAAAAAAAAPBSBIQAAAAAAAAAAAAAAAB6KwBAAAAAAAAAAAAAAAAAPRWAIAAAAAAAAAAAAAACAhyIwBAAAAAAAAAAAAAAAwEMRGAIAAAAAAAAAAAAAAOChCAwBAAAAAAAAAAAAAADwUN6ZXQAAAAAAAAAAAAAAAJCSmdkFgEfgjiEAAAAAAAAAAAAAAAAeisAQAAAAAAAAAAAAAAAAD0VgCAAAAAAAAAAAAAAAgIciMAQAAAAAAAAAAAAAAMBDERgCAAAAAAAAAAAAAADgoQgMAQAAAAAAAAAAAAAA8FAEhgAAAAAAAAAAAAAAAHgoAkMAAAAAAAAAAAAAAAA8lHdmFwBA1hNtxmV2EdxCPiNbZhfBLcTLmtlFcAuN4vNmdhHcxuFsZmYXwS0cMK9mdhHcQpyZkNlFcAsPWXJndhHcwoGE6Mwuglvw96I/SFI2g+sUbjLF3ClJl834zC6CW1hjRmR2EdyCl4UxQpL2LfPN7CK4h2UDM7sEbuHDre9ldhHcwqtVemZ2EdxGAc5NSZI2DzmZ2UVwCzdyco5OkrwNI7OL4BYKivFBkiJ0I7OLAKQLRnikB3bZAAAAAAAAAAAAAAAAHorAEAAAAAAAAAAAAAAAAA9FYAgAAAAAAAAAAAAAAICHIjAEAAAAAAAAAAAAAADAQxEYAgAAAAAAAAAAAAAA4KEIDAEAAAAAAAAAAAAAAPBQBIYAAAAAAAAAAAAAAAB4KO/MLgAAAAAAAAAAAAAAAEjJKjOziwAPwB1DAAAAAAAAAAAAAAAAPBSBIQAAAAAAAAAAAAAAAB6KwBAAAAAAAAAAAAAAAAAPRWAIAAAAAAAAAAAAAACAhyIwBAAAAAAAAAAAAAAAwEMRGAIAAAAAAAAAAAAAAOChCAwBAAAAAAAAAAAAAADwUASGAAAAAAAAAAAAAAAAeCjvzC4AAAAAAAAAAAAAAABIyczsAsAjcMcQAAAAAAAAAAAAAAAAD0VgCAAAAAAAAAAAAAAAgIciMAQAAAAAAAAAAAAAAMBDERgCAAAAAAAAAAAAAADgoQgMAQAAAAAAAAAAAAAA8FAEhgAAAAAAAAAAAAAAAHgoAkMAAAAAAAAAAAAAAAA8lHdmFwAAAAAAAAAAAAAAAKRkzewCwCNwxxAAAAAAAAAAAAAAAAAPRWAIAAAAAAAAAAAAAACAhyIwBAAAAAAAAAAAAAAAwEMRGAIAAAAAAAAAAAAAAOChCAwBAAAAAAAAAAAAAADwUASGAAAAAAAAAAAAAAAAeCgCQwAAAAAAAAAAAAAAADwUgSEAAAAAAAAAAAAAAAAeyjuzCwAAAAAAAAAAAAAAAFIyZWZ2EeABuGMIAAAAAAAAAAAAAACAhyIwBAAAAAAAAAAAAAAAwEPxKBkAbqPjO51UNbiqYmNiNaH3eB3aeyhFmqIPFVXfyf2Ur2BeHdx7SON6fKT4G/EqX7O8Bs8conMnzkmS1i9Zr28+/lqS1H1Md1V7prqiwiP1VshbGVqne9FmeHsFBldRXEyspoZN1NG9h1OkKfxQEb09KUx5CubV0b2HNaXnBCXciFexRx9Qp7HdVKLso5o/9kv9Ov3nxDydxnRVpfpVFR0epb4Nu2dkle6JK9rBN6CQuozvroKFC8q0mlr+1VIt+XxRRlftnjwQVEHVR7SSYbHowNertGfKwiTvl3yxtsp1eU6SFH/tujYMmK1Lfx2XJNX5qIMebBCo6xej9fMzAzK87OmtVL0KCh3aSoaXRdvnr9LaqUnbotCjAXpxTCcFlC2u5WMXaN2MxYnvvTC6gx6rX0lXw6M1pVH/jC56uuDYsHnjnY6qElxFsTGxmtT7Yx12MmcUeaioek/uo7wF8+nw3kP6uMc4xd+IV/WQGmoR1lKm1VRCQoI+e2em/t7ylySp6RvPq0GLhpJp6tg/RzUp7GPdiL2R0dVLkzL1KuqloW1l8bJow/wV+mPqzynSNB/WVk8GV1JcTKzmhU3VyX1HJEnD/pyk2CvXZbVaZY1P0NhmAyVJDzz5iF4e1UHeObLJGp+gBUNm6fiulG3rbt58501Vq19NsTGx+qjXR6muIfpP6a98BfPp4N6DGtt9bOIaYtisYTp74qwkaf1v6/XVx19Jkp5v97wav9pYhgwt+XqJfpr1U0ZW666UqxeoV4e2k8XLojXzl2vx1B9TpHl1WDtVCK6suJg4zQqbpGP2/tBudBdVtK8RhjTqmSJf4w7N9PKgNupWqa2uXLrs8rrcD1s7vC7Dy6K185dr8dSfUqR5dVg7lQ+uZG+HyTq+74h8AvzUflw3FbCPg6u/XqY/PrfNHy/2ekWBIdVkmlZFX4zWZ2GTFXn+UgbX7O64oj90ntxL/iWLSZJy58+ja9FXNSw0LGMqdJ/aDe+gSsFVFRcTq8lhE3TEydxZ5KGi6jkpLHHOmNRzvOJvxOupF+rphTebS5KuX4vR9EFTdezvo5Js7dD5w656+LFHZMrUJ30mav/2fzOyanel0zudVC3YNlaO6z0u9bFycn/lLZhXh/Ye0tget8bKoTOH3horl6zX1/b91gtvvKBGLRrJNE0d/eeoxoeNd9u5U5I6vtNRVez7zo97T0i1HfpM7qt8BfPp0N6DGmdfQ9xUukJpjfl5rEa/NVrrF6/TAyUfUN8p/RLf93/YX/PGfalfZv2SIXW6W0/Uq6gXhraRxcuijfNXaMXUlOV8cVgblbGvIb4Om6pT+46qcMkAtZ58ay/p91ARLRn/rdZ89lvia0EdnlOzQa9pSKUOuurmcwbtcPcGvzdOa9Ztlq9PQf305bTMLk66e314B1W27zGmhH2cynxRRD0m9VHegnl1ZO/hxPmi7gv19MKbL0mSrl+7rhkO80XnMd1UpX5VRYVHqXfDtzOySnetbL1AtRj6uiz2tdRvTtZSLRzWUp85rKXesK+lrFZTa75epuX2tVSnyT1VNNkaYkRon4ys1n3zDQ5UqZG2NeaZect1fNJPSd73a1xVJfq9IllNmfEJOjhktqI2/yNJenxCZ/mFVNGNi1HaUq93JpT+7pWvV0mthtnWkqu++UOLnKwlWw1/QxWDKys2JlbTwybrmP14SS3viz1eVlCLBrocHi1J+nbMPO1auT3x8/yKFdIHf3ysHycs0OLpKfe2mY31tc0T9SrqxaFtZHhZtGn+Ci2/zdx5wz53ntx3VJKUM39uvfJBJ/k//qBkSl/3naZj2w+oWJmH9X+j2it77py6dPKCvugxWbFXYjK4ZnenfL1AtbT3h9Xzl+tXJ/2h5bB2qmjvDzMc+sMbo7so0N4fBjn0h2qhtfRij5cVUOoBvfN8fx3d4/7nYgBkPdwxBIBbqBpcVcWKF1PHpztocv9J6jLKeQBH2wGv6+eZP6ljvY66GnVFIS83THxv35Z9ertJN73dpFtiUIgk/fHtHxrWeqjL65AeAoOryL9EgHrW66wZAz7RGyPfdJru1f5ttHjWL+oV1EVXo64o+OUGkqQrkVc0Z9hMLZrxU4o8q79doQ/ajHBl8dONq9rBmpCgL0d+rrBnumnIC33VsHUTPVD6QVdX574ZFkM1RrXRstdG66fgvirxQk0VKF0sSZrLJy5oyX9G6peQgdo14SfV/rBd4nsHF6zRspZjMrrYLmFYDD03oq2+aDtak0P6qnyzWipc6oEkaWIir+rX4XO1bsavKfLv+G6tvmgzOqOKm+44NmwqB1dRseLF1OXpTpraf4o6jersNF3rAW21cObPeqteJ12NuqJnXg6RJO1et0s9G72tXk26a3LYRHX5sJskybeor559van6PNtT3UO6yuLlpbpNn86wet0Nw2Lo/0a007S27+u9kF6q0qyO/JMdC08GBapwCX+9G9Rd8wfO0H9HvZHk/UktRmh0aL/EoBBJer5/S/328XcaHdpPi8ct0PMDWmZIfe5HteBqKlaimN546g1N7DdRXd/r6jRduwHt9NPMn9T+6fa6EnlFjV5plPje3s171bVxV3Vt3DUxKOSRxx9R41cbq8dzPdSlURdVf6a6ihUv5vSzM5thsajViA4a33aUBoX0UI1mdVWsVNJjuEJQZRUtEaD+QV01e+BUtRrVMfG9P79bpXFt3nX62b4Bfir7VEVdPHnBpXVID4bFotdGtNf4tqM0OKSn03YoH1RJRUsEaEBQN80ZOE2t7e1gjU/Q/JFzNLhBD416cYDqt2qcmPe36T9rWJPeGh7aR7tXbFPT7v+X4XW7G67qD1O7jtOw0DANCw3T1t82atuSTS6vS3qoFFxFASWKqVu9Tpo2YIo6jnQ+Z7zWv40WzfpF3YLe1NWoK6pvnzPOnzinof8doN6N39Z3E+frzfdv7VPaDeugnau3q/szXRTWuLtOHjyZIXW6F1WDq+qB4g+o/dPtNbH/RHUdlfpY+ePMH9WhXgddibqihsn2W92adFO3Jt0Sg0L8ivqp2evN1P3Z7uoS0kVeXl6q17RehtTpXlSx7zs7Pd1RU/pPVudRXZymazugrX6e+bM61euoK1FXFWLvD5JksVjUZkBb7Vi9I/G1U4dPqXuTt9W9ydvq+WwPxcbEasOSDS6vz70wLIZeGtFO09t+oA9DeqtyszoqmmwNUSYoUIVKBOi9oB76duAM/WdUe0nShcNn9FFof30U2l/jnhuguOtx2vP7lsR8BQP89NhT5RWRJeYM2uFevBAaomnjRmZ2MVzCNl8EqFu9N/XpgCnqkMp80dI+X7wd1FlXoq6ovn2vdf7EOQ3770CFNe6u7ybOVyeH+WLVt8s1qs07GVKP+2FYLGo5or0mtB2lISE9Vb1ZXQU4WUsVKRGggUHdNHfgNL3msJZaMHKOhjToofdeHKDgVo0T837adbxGhPbRiNA+2v7bRm3PImuIRBaLSn/whna/Okqbn+qpIi/WUe7HkrZL5Jq92hocpq3P9NE/PT/R4+Nu7dXPfrNKu18ZldGlvmeGxaI273bQmDYj1a9Bd9Vq9pSKJTs/UDHYtpYMq/eWPhswTa+P7JimvL/PWqTBob01OLR3kqAQSWo59HXtXrVD7oj1tY1hMdTcYe6slMrcWdg+dy5wmDsl6aVhbfT36p364JneGtOkr84dPCVJevmDTlr04dca07ivdv++RfU7Ns3Qet0tw2JR6xEd9FHbURoQ0kM1U+kP/iUC1Deoqz4fOFVtkvWHsU76w8l/j2vim6P17+a/XF4HAP+7CAxJR4Zh+BmGsdP+31nDME45/FzUMIwbhmF0ckifzzCMQ4ZhlLb/nM0wjD2GYdSw/3zlDr+vrGEYKwzD2G8YxgHDMIYYhmHY3xtuGEZYsvRH7eVIrYzZ079VgLSp0bCmVny/QpL0745/lSd/HvkU8UmRrkLtCvpz8Z+SpOXfLVetRjXv+Nn7Nu/T5ciscYVOlZDqWvv9KknSwR37lTt/HhV00g5la5fXpsXrJUlrvl+pqg1rSJKiw6N0ePdBJdxISJHnn81/6UrkbYcVt+Gqdog8fynx7grXr17XqYMn5VvUz4U1SR+FKj2qy0fP6crxC7LeSNCRnzfq4UZVkqS5sPWA4qKu2f69/aByB/gmvndu07+KyyJ/+zt5MPBRRRw7p0snLijhRoL2LNyoJxombYur4dE6vfuwrPEpj4Njm/9RTFTWbQuODZvqDWtqpX3O2H+bOaN87Qpav3idJGnld8tVwz5nXL92PTFNztw5JNNM/NnL26LsObPL4mVRjlw5FHEuwpVVuWePBJbShWPnFH7ivBJuJGj7wvUq37BakjTlG1bT5h/WSJKO7jigXPnyKH/hgrf9XFNSzry5JNmu5ok65953RZCkmg1ravn3yyVJ/+z4R3nz53XaHyrWqai1v66VJP3x3R+q1ajWbT/3oVIP6Z/t/yj2eqysCVbt2bRHtRvXTv8KpIOSgaV0/thZXThxTgk34rV54Z+qlKw/VGpYTet/WC1JOrzjgHLny6MC9v6wf/NfupLK2PjKkNe14P25svUO93arHc4r4Ua8Ni1cp0Cn7bBK0s12yK0ChQsq6kKkjtuv4Lp+9brOHDqlgv62ufS6w9Vq2ZONGe7Ilf3hpurP1tamX/50SfnTW7WQGlr1/UpJ0oEd/6Y6d5arXUEb7HPGqu9XqLp97vx32z+6Gn1VkrR/+7/yDSgkScqVN5fK1Cir5d8skyTF34jXNXs6d+Q4VqZ1v5WWsVKSvLy9ksyd4efC07fw6ahmwxpp3neuc9h31nRoh+def07rf1uvqPBIp7+jYp2KOnP8jC6ccs+ggIcDS+nisbOKsK8hdixcr3INqyZJU65hVW21ryGO7TioXPlyK1+yNUTpOuUVfuycLp26mPja80Naa9H781xeh/RAO9ybqoHlVSB/vswuhktUC6mu1YnzxX7luc18sdE+X6z+foWqNbTtMfY7zBcHtv8rv4Bb+6m/s8j5mBL2NcRF+1pqs5O1VGDDatpwh7VUrH0t5ePvm/xXqOqztbU5i6whbspfuZRijpzV9WPnZd6I1/mf1qlQ46TjRYLDHtMrd06ZDuvFqI1/Kz4L/P1vejSwlM4dPZO4lty48E9VCameJE3lkOr6035u4pD93ESBIj5pyutMlYbVdf74OZ3cf8IVVbpvrK9tbs6d4XeYO7ckmzvzFy6oHHlzqWT1Mto03zbOJtxI0PVo23nMIiUDdGjT35Kk/X/uUYUmd+4zmalkYCmdc+gPmxb+qcrJ+kPlhtW0zt4fDiXrD/9u/ktXnfSHM4dO6ezh0y4vP4D/bQSGpCPTNMNN0ww0TTNQ0jRJ4x1+bi5po6QWDukvSxogaYr9pTBJ603TvGNoqGEYuST9IukD0zQfk1RRUm1Jzi93uSUhtTKaphmX9toC6cvP308Xz9w6cRZ+9qL8/JN+KZnfJ7+uRl+VNcEqSbp4JmmaJyo/oUlLJmn4nHf08GMPZ0zB05mvv6/CT986oRRxNly+RZNupPP55EvSDuFnwuXrZLOdlWVEOxR6sIiKly2pgzv3p0+hXSi3v4+unr715fTVMxHK7Z/yBNVNpV8J0qmVuzOiaBkuX1FfRZ2+9WVD9JkI5S+aelt4Go4NGz9/P4WfudUO4WfD5Ztszsjnk19Xo684zBnhSeaMGo1qatKKqRo0e5gm9/lYkhRxLkI/T/9R0zd+ps+2ztXV6KvatdY9r1gqWNRXkQ7HQuSZcBVIdiwUKOqTNM3ZcBW42RdMqcsXg9Rn4fuq3eKZxDQ/vDNHzw94Te+sn6IXBrbSwtFfy935+fvposNxcfHMRRXyL5QkzZ3WEGWqlNGU36doxNwRiWuIY/8eU7ka5ZSvYD7lyJlD1YKrqXCxwhlQo7vnU9RXEY5jw5kI+SQL7iqYLM2ls+Hy8b99AFhgg6qKPBehE38fS98Cu0iKOp4Jl0+yMdKnqJ8iHI6LiLMRKdrB78HCevjJ4jq880Diay+FtdDY9dNU8/mn9NO4+S6qQfpwVX+46bHqTyrqYqTOHT2TPgV2MT9/P4WfvrXPiDgbLr+iyecMZ3NnyvZ45pUQ7Vi1TZJU9GF/RYdH6a2x3TVm8QS9+WFX5ciVw4U1uT+F/AvpgsN+6+LZux8rn6j8hCYvmawRc26NleHnwvXD9B80Z+Mczds6T1ejr2qHm86d0s19Z9I1hLN955Uk/eFWO/gW9VOtRrW05MvflJqnmj2tNT+vcUHp00eBFGuICBVINlbmT57mbMStNYRdpaa1tOOX9Yk/l21QRVHnInT67+MuKnn6oh2QnK+/X5K9VvjZiymC5fP55NO1NOy16r8Soh2rtqd43d35FPXVpTuspQomW0tdOhuhgmlYS0lS6eplFH0xSuePnnVB6V0nh7+vYh3qHHs6QjmcrBMKNamu6n9OUPkvB+jfnlMzsojpysffTxFnHNbLZ8JTBPn4+Cdbb9rPTdwpb4PWTTRqyTi1H/OWcufPI0nKkSuHnu38on6csMBVVbpvrK9tkp+HiHIyd6aYX+1zp9/DRXQlPFotxnZW71/f18sfdFR2+9r5zP6TKhdiu+irYmgNFQxw3wuVpLT1B5+iKc/fpbU/AIArERiScVpI6i3pQcMwEu+vZZrmAklWwzD6SnpTtkCRtHhV0jrTNJfaP+eapK6S+qdXgQ3D6GgYxlbDMLZOnz49vT4WcMqQkeK1FBdjpkySmObg3oNqV+t1dWvcTYtmL9TgGYPTv5AZwH7TnyRStkMa0mRxrm6HHLlzque0fpo7YpZi3PyZlZKc1jW1C7f9a5dR6Rb1tO29b1xbpkzitCk87QC4DY6N1CXvB3fqK5t+36hu9Tvrg/aj1CLsNUlSngJ5VD2kht6s015vVGujnLlzqt6LQS4s9X1Iw9/ZWX+5mWh886Ea81x/TW37vp5q3UiPVi8jSar7Woh+fHeOhtV+Sz++O0evfuj8cUXuxPlxkbw/pJ7m0N5DalOzjd5q9JYWfr5QQ2faHj934uAJffvJt3rvq/f07pfv6vBfh5WQkPJORG7hPtvAmew5s+u5rs3147isM5+kqY53GBty5M6pt6aG6esRs5PcKeSHsV8rrPab2vjzWtVv0zjdyuwSLugPjmo0q+v2VzMmkYa1Q1rao2yt8qr/coi+fH+OJMnLy0slyz2qpV/+pj6hPRR77bpe7PKf9Ct3BkjL8SGH/VbbWm3VtXFX/TL7Fw2ZMUSSlLdAXtUMqanX67yu16q9ppy5cyr4xWDXFvy+3N840WF4B81+f7asVqvTT/fO5q0aIdW17lf3PUbSsp52libJHdayealsgyrauXijJClbzuxq0PVFLRnnvl/qJUc7ILnbrZ3vJo1tvmiQOF9kKWlaQzjJl2wt1WVqmOYnW0tJtjVEVrtbiCTn84KTkzIXf9uszXV7aG/b0SrR7+UMKJhr3OFPbEuTSl+5Xd7lXy5R76e7aHCT3oo8f0mvDmkrSXqp1ytaMnOhYh3uuuJ2WF/bpKFzpDa/enl56cFyJbTuy2X66NkBiouJ1TOdn5ckfdN3muq2aqReC99Tzry5lHAj3gWFTz9p23feeb4AgMzgndkF+F9gGMZDkvxN09xsGMYCSS9LGueQpIekvyV1NE0zrfcrLytpm+MLpmkeMgwjr2EY+dOh2DJNc7qkmxEhzFpId8+2flaNWthOrB/YvV+FAm5dhevnX0gRyW5BHB0RrTz588jiZZE1wapCAbfSOH6BuXXlVnUe2UX5ffIr+lJ0BtTk/oS0bqL6r9ie3X149wH5Fbt15Z6vv58unU86LFxO1g5+AX665KaPOrgbGdUOXt5e6jmtn9b9tFpblmxM30q4yLUzEcpT7FYEfp4AX11z8ngHnzIPqfaY9vqj1RjFXso6tym9G9FnI1Sg2K0I+/wBvrp8PjLzCpQBODZsmrQOVUiLRpKkg7sPyC/gVjv4+aeso23OyOswZ/g5fSzMX5v3yf/hAOXzya/ytcvr3Ilzio6wzR0bl6zX41XKaPWPq1xXsXsUeTZcBR2OhYIBfoo+fylZmoikafz9Eh8NczPtlfBo7f59sx6p+KgObf5b1ZvX0/fvzJYk7fh1o1p80Enu6Lk2z6mxfQ2xf9d+FXI4LgoFFErxGIOoiCgnawhbf7h25Vpiui0rt+itUW8lriGWzl+qpfOXSpLa9GuT5Cpzd3LpbLh8HceGAF9FJhsbkqfx8fdT5G3GhiKP+Kvwg0U14rePEtMPXzRGI17or+gLkelbgXSSoo4BfopMdlzY0tw6Lnz9fRPbwcvbS29NC9PGn9Zq++/Ob+K46ee16v7ZQP083n2/9HNFf7jJ4mVRlUY19E7TPulXYBdo3DpUz9jnzkO7D8ivWGHZtty2uTPivLM5I/W585Eniqvzh101qs07umJ/RGX42YsKP3NRB+x32Nq4eL1e6NI8A2qXds+1fk6N7HPngd0HVNhhv1XIP+VY6Wy/FZ7KfuutkbaxskLtCjp74mzi3LluyTqVqVJGK39c6erqpVlo62eTtEOhZGuI5OuD6Iho5U3SH27NGaXLl1KfyX0lSfl986tKcFVZ4xO0calt7VQlqIoO7T2kyIuRGVCze5NifRDgm2INEZViDeGb5PFyTwQF6tTeo7pyMUqSVOiRovJ9sLDCfhstSSrg76tei97XhBcG6fKFKFdW557RDpCkRq1D1eCVEEnSwd0Hk+y1/PwLOZ0vciebLyIc+sTDTzyiNz98S++1GZE4X2Qll86Gy+cu11I+ydZSnVNZS1m8LKrcqIbebdrXhTVwjdgzEcrhUOccxXwVdzb1dVPUxr+Vs7i/svnm042IrNcPIs6Gy9fhjg2+ASnXiRFnkq03/f106fwleWf3TjVv9MVb4+Cqr5ep92eDJEmPBpZWtSa19MqA1sqdP49M06q42Dj9MSf1u3NlNNbXNsnnzgIBvoq643kIX0WfuyRTpqLORuj4zoOSpF2LN+mZzs0kSecPnda01u9JkgqXCFCZ4Eqursp9iUhjf/ArVkg375vk6+S8FXC3nIemA3eHO4ZkjFck3Txz+I0cHidj11jSGUnl7uIzDaUerGHe4T3ALfw691e93aSb3m7STRt+36j6zetLkh6v9LiuXb6qS+dTfvG9Z8Me1Q2tK0l65j/PaONS20azYOFbt89/rOJjMixGlggKkaRlc3/TgNCeGhDaU1uXbtJTzYMkSaUqPaZrl6+m2IRL0r4Ne1QjtLYk6enmwdq2bHNGFtklMqodOo7uqtMHT2rxzF/StfyudHHnYeUv4a+8DxWWJZuXSjxfUyeWJr0tbZ5ifgqe0UNru09T9OGsdVvWu3Fq12H5FvdXwQcLyyubl8o3ral/lm27c8YsjGPD5re5i9WrSXf1atJdm37fqGD7nPFYpcd17fI1p3PG3g27VTu0jiQp+D/PaLN9zvB/JCAxTclyj8o7u7cuX4rWhVMX9FjlJ5Q9p+12phXqVNTJg+75jOPjuw6pcHF/+dqPhcpNa2vPsq1J0uxZtlXVX3paklS8Umldv3xN0RcilT1XDuXIk1OSlD1XDj3xVAWdsT/LOer8JZWq+aQk6bHa5XTBTW/zvGjOInVt3FVdG3fVht836JnmtsfhPFHpCV1NZQ2xe/1uPfXsU5KkBv9poA1LN0iSfBzXEIFJ1xAF/ApIkgoXK6w6jeto9c+rXVqve3Vk10EVKR6gQg8WkVc2b1VvWlc7kvWHHcu2qPZL9SRJJSuVVszla4q6TYDHyX+Pq3vVdupTt7P61O2sS2fDNfy5Pm4bFCLZ2qGoQzvUaFpHO5dtSZJm57Ktqv1SkCRbO1xzaIfXP+yiMwdPaumsRUnyFCnun/jvwAbVdPbQKZfW4365oj/c9GTdCjpz+JQu3ebLEHewZO5i9QntoT6hPbR56SYFNbfdwaK0fc5Ibe6sZZ8zgprX15ZltjmjULFCCvt0gCb1HK8zR2498zvyQqTCz1xUsZK2G4KWr1NRJw+415yxaO4idWvSTd2adEsyVj5e6fHUx8oNuxP3Ww3+0yAx4MEnlf3WhVMX9ETlJ5TDPncG1gnUCTebOxfP/VXdm7yt7k3e1sbfNyTbdzpfQ+zesEd1HPadm+zt0L5ue7Wv84ba13lD6xev09TBUxPbSJKefr6eVrvxY2Qk6USyNUSlprW1N9l6eu+ybapqX0M8UqmUrl++pssOY0TlZnW0feG6xJ/P/HtCw6p20si63TSybjdFnY3QuOcGuHUwBO0ASfp97mL1Ce2pPqE9tWXpRtVLnC9uv9eqaZ8v6iWbL/p8OkCTek5IMl9kJUeTraWqN62jXU7WUrUc1lKOa4g29rXUsmRrKUkqk0XWEM5c3nFQuUoGKOfDRWRk81aRF+ro4u9J11a5HNaLecuXkCWbd5YMCpGkw7sOyr9EgAo/ZOsHNZvW1fZk/WD7H1tU135u4tFKj9nW1Ocv3TZvgSK31hJVG9XQyX9tj9wa+X+D1avum+pV9039/tkiLZzyg1sFhUisr29yNnfuSzZ37lu2TdUc5s4Y+3mIyxeiFHk6XIVL2s7HlK5TTmcP2PZVef1s1zkbhqGQri9q/bw/MrBWdy/lvtN5f6hj7w+P3kV/AABXM/6Xbr+ekQzDGC7pimmaYw3D2C6pqKQb9reLSSprmuYBwzCKSfpT0tOSVkpqbprmbvtnXDFNM28qn99e0tOmabZ2eK2kpNWmaT5kGEZXSQGmaQ5yeD9cUhHTNBOSlzENVaKjINFzDz/rks99893OqhJURbExsZoQNl4Hd9siiIfPHq6J/SYq4lyEij7sr36T+ypvwXw6vO+wxnYfo/i4eD3X5jk1aRUqa3yCYq/Haea7M/XPNttVgX0m9VX5WuWV3ye/Ii9Gat64eVpmv/r3fuQzst33Zzjz+rsdVbFeZcXGxOrTsIk6vOeQJKnv7CGa0XeyLp2/pCIPFVW3yb2Vt2A+Hd13WFN6jFd8XLwKFC6oUQvHKlfe3DKtpq5fi1GfBt0UcyVG3Sb2Upla5ZTPJ7+iLkbqu/HfaNV8911ou6IdHn6iuIZ//76O/31UVqttWJs/5kvtXHn/gQWN4p0O1+nmgfoVVf2d12RYLDo4f7V2T/xFj7eyndT+94sVqj2mvR4Jraarp2xXs1vjE7Qo1PY4hKenvCX/WmWU0zevYi5Ga+fY73XgG9d9uXk4m2unjNJBFdVkaCtZvCzavmC11kz5WVVb2r7o2DpvufIWLqBOv4xUjry5bFeaXI3V5JC+ir0So/9MfEslapZRbp98unIxWivHf6ftC1zTFgfMqy753Kx2bFw3XfPojY7vvqlKQbZ2mBT2sQ7Z54zBs4dpSr9JunQuQkUfLqrek/sqb8G8OrLvsMZ3/0jxcfF6sXNzBTWvr4Qb8Yq7Hqc5732uv7f8JUl6pderqvPcU7ImJOjwvsOa0nei4uPu/zamD1ly3/dnJPdkUKBeGtpGFi+LNi5YpaVTflSdlg0kSevsJ1L+b0Q7lalXUXExcZrXZ6pO7Dksv4eKqP30MEm2q5O2/bxOS6f8KEkqWfVxNR/WVhZvL92IjdO3g2fpxN4j6VbmAwmuCdrsMrKLqgZV1fWY6xrfe7wO7LZdlzNizghN6DtBEeci5P+wv/pP6a98BfPp0N5DGtN9jG7E3VDTNk31bKtnlZCQoLjrcZo+Yrr+tq8hxnw/RvkL5ld8fLxmjJihnet2pkt5/b3Svz9UCKqsFkNfl8XLorULVmjRlO8V1NJ2x4RV82zrntdGtFf5epUUFxOrWX2m6Kh9/Og0saeeqFlWeX3yKfpilH4aP19rFyxP8vlj/pyqd5r21ZVL6XeC29mjBO9X+aBKie3w54IVWjTlB6ftUK5eoOJiYvVZn090dM8hla76hAZ8N1In/j4m07Rdh/P96K+0Z9UOdZkaJv+SxWRaTYWfuqC5g6an6eq/u+HsduT3w1X94Y2xXXVox/7Ez0hvl80bd050D9q/20mB9rnzk7CJOrTHNmcMnD1UU/tO1qXzESryUFH1nNwnce78uIdtznjzw66q2aS2Lpw8L0myJiSoX9PekqTiT5ZQ5w+7yjtbNp07flZTwj7W1ej7n/+vma65fXaXd7sk7rfGh90aK9+Z/Y4+7vdx4ljZb3I/21i5zzZW3txvPdvqWSXE28bKGe/OSBwrW/Zqqaefe1oJ9rlzQt8J6TJ3ernoWqY3331Tle3t8HHYhMR957DZwzUpcd9ZVH0n91Pegnl1eN9hfdR9bIo69fiohzYv36L1i22BATly5tBnmz5Xh7rtde3ytRS/916VtqT/PqNMUKCet68hNi9YqT+m/KRa9jXEBvsa4qURr+uJeoG6EROrr/tM08k9hyXZHpcydMMUjXr6bV2/7PzRg4P/nKTxTQfqajrOGa6QFdvhw63vpdtn3Ys+wz7Qlh27FRkZLT/fguryRis1b9oow8vxapWeLvncN97tpED73DglbJIO2+eLAbOHaFrfKQ7zRZjyFsynI/sOa2KPcYnzRY0mtXTRPl8kJFjV3z5fdJ/YW2UdzscsGP+1VqTT+ZgC6XxuqnxQJb1sX0OsW7BCv075QfXsa4jV9vn/VYe11Od9PtGxPYdUquoT6v/dSJ38+5is9rXUj/a1lCS9PvYtHd5xIPEz0ttrMem/rnTk+0wllXq3rQwvi858vVLHJ/ygYq1td5s5PXeZHur6vPz/r57M+AQlXI/T4Xe+UNTmfyRJZaZ1V8HaZW13ELkQpSNjFujsVytcUs5ZOdNn/10xuLJaDm0ni5dFaxYs1y+Tv1d9ez9YYf8btnm3Q+JackbYZB2xryWd5ZWkTuPf1iNPlpBpmrp48oI+Gzgtxd0mXuzxsmKvXdfi6T/fV/m9nT7z6P5kxfV1QaX/uesyQYF6wT53brLPnbXtc+fNgI7m9rkzLiZW3/SZphP2ubPYk4/olQ86yiubt8JPnNfXYdMUE31VT7/eRHVa2dpyz++btejDr9O1zBFK/z1GhaDKamnvD2sWrNDCKd8r2N4fVtr/lq1GtFeFepUUGxOrmQ79oXOy/vDj+Plas2C5qjSqrteGt1c+3/y6Fn1Vx/8+qrGt303Xcs85+r1rB0u4VNfiL/M9bRYy+eh8tzzeCAxxkZtBF5IWSvrFNM3HHd57R1K8aZrvGoYxX9Iy0zRnGobRVFJf2QI+zDsEhuSStE+2x8/8Yf/5W0m/m6Y5yTCMCpLmSaptmuZlwzBektTVNM36yctIYAjulqsCQ7IaVwWGIGtydWBIVuLqwJCswlWBIVmNqwJDshpXBIZkRa4KDMlqXBEYkhW5IjAkq0rvwJCsylWBIVmNqwJDshpXBYZkNa4IDEHWldmBIe7CVYEhWVF6B4ZkVa4ODMkq0iswJKtzRWBIVuSKwJCsyBWBIVkVgSFZG4EhWYu7Boawy3a9FpJ+TPba95JaGIYRIulhSbMkyTTNhZIuSWqtOzBNM0bS85IGG4bxr6Q9krZImmx/f7f9338ahrFT0puS2qdDfQAAAAAAAAAAAAAAQBbhndkF8FSmaQ6/zXu7JT1p/3FZsveaOfz7tpeFmKa5R1LQbd7/VNKn91JGAAAAAAAAAAAAAACQ9XHHEAAAAAAAAAAAAAAAAA/FHUPcnGEY5SV9kezlWNM0a2RGeQAAAAAAAAAAAAAAQNZBYIibsz8uJjCzywEAAAAAAAAAAAAAALIeAkMAAAAAAAAAAAAAAHBDVpmZXQR4AEtmFwAAAAAAAAAAAAAAAACuQWAIAAAAAAAAAAAAAACAhyIwBAAAAAAAAAAAAAAAwEMRGAIAAAAAAAAAAAAAAOChCAwBAAAAAAAAAAAAAADwUASGAAAAAAAAAAAAAAAAeCgCQwAAAAAAAAAAAAAAADyUd2YXAAAAAAAAAAAAAAAApGRmdgHgEbhjCAAAAAAAAAAAAAAAgIciMAQAAAAAAAAAAAAAAMBDERgCAAAAAAAAAAAAAADgoQgMAQAAAAAAAAAAAAAA8FAEhgAAAAAAAAAAAAAAAHgoAkMAAAAAAAAAAAAAAAA8FIEhAAAAAAAAAAAAAAAAHorAEAAAAAAAAAAAAAAAAA/lndkFAAAAAAAAAAAAAAAAKVllZnYR4AG4YwgAAAAAAAAAAAAAAICHIjAEAAAAAAAAAAAAAADAQxEYAgAAAAAAAAAAAAAA4KEIDAEAAAAAAAAAAAAAAPBQBIYAAAAAAAAAAAAAAAB4KAJDAAAAAAAAAAAAAAAAPBSBIQAAAAAAAAAAAAAAAB7KO7MLAAAAAAAAAAAAAAAAUrJmdgHgEbhjCAAAAAAAAAAAAAAAgIciMAQAAAAAAAAAAAAAAMBDERgCAAAAAAAAAAAAAADgobwzuwAAsp58RrbMLoJb8CK2Dg7+8L6mGzzpT5KU3eTYwC1WmZldBLdwwYzN7CK4BX+v3JldBLfgJSOzi+AWsrGWSnRNCZldBLeQ38ie2UVwC3M6FszsIrgFIzunrCSp+5TLmV0Et1BUnIeQpFer9MzsIriNr7aNz+wiuIUWVXpkdhHcwqJceTK7CG6hqLx1jr2nYk3Oz0lShHEjs4vgFm7QHwAgEbtsAADSAUEhAAAAAAC4HkEhQOq+OPZDZhch0736yIuZXQQAANwSl2gBAAAAAAAAAAAAAAB4KAJDAAAAAAAAAAAAAAAAPBSBIQAAAAAAAAAAAAAAAB7KO7MLAAAAAAAAAAAAAAAAUjJlZnYR4AG4YwgAAAAAAAAAAAAAAICHIjAEAAAAAAAAAAAAAADAQxEYAgAAAAAAAAAAAAAA4KEIDAEAAAAAAAAAAAAAAPBQBIYAAAAAAAAAAAAAAAB4KAJDAAAAAAAAAAAAAAAAPBSBIQAAAAAAAAAAAAAAAB7KO7MLAAAAAAAAAAAAAAAAUrJmdgHgEbhjCAAAAAAAAAAAAAAAgIciMAQAAAAAAAAAAAAAAMBDERgCAAAAAAAAAAAAAADgoQgMAQAAAAAAAAAAAAAA8FAEhgAAAAAAAAAAAAAAAHgoAkMAAAAAAAAAAAAAAAA8FIEhAAAAAAAAAAAAAAAAHorAEAAAAAAAAAAAAAAAAA/lndkFAAAAAAAAAAAAAAAAKZkyM7sI8ADcMQQAAAAAAAAAAAAAAMBDERgCAAAAAAAAAAAAAADgoQgMAQAAAAAAAAAAAAAA8FAEhgAAAAAAAAAAAAAAAHgoAkMAAAAAAAAAAAAAAAA8FIEhAAAAAAAAAAAAAAAAHorAEAAAAAAAAAAAAAAAAA/lndkFAAAAAAAAAAAAAAAAKVkzuwDwCNwxBAAAAAAAAAAAAAAAwEMRGAIAAAAAAAAAAAAAAOChCAwBAAAAAAAAAAAAAADwUASGAAAAAAAAAAAAAAAAeCgCQwAAAAAAAAAAAAAAADwUgSEAAAAAAAAAAAAAAAAeyjuzCwDgf1ub4e0VGFxFcTGxmho2UUf3Hk6RpvBDRfT2pDDlKZhXR/ce1pSeE5RwIz7V/AEli+ntyX0S8xd5uKi+G/e1fvtsoSSpUdtn1bB1qKwJCdqxYpu+en9OxlT2NloNf0OBwZUVGxOr6WGTU22Htyb1Ut6CeXV07xFN7flxYjuklr/DmLcUWL+qosOjNKBhj8TPeqnHywpq0UCXw6MlSQvGzNOuldtdX9HbqFCvkloNayeLl0WrvvlDC6f+mCJNavVMLW/10Fp6qefLKlbqQQ1r1k9H9hySJOUtmFdvT+ujkhVKac13KzV36MyMq+hdaju8vSoFV1GsvY8fSaVvdJ8UprwF8+rI3sOabD9Gij36gDqP7aYSZR/VN2O/1KLpP0uSsuXIpuELRilb9myyeHtp0+L1+nb8NxldtTQrn+zvuyiVvlHRoW8cs7fTnfKGdnxeLQa1UefANrpy6XKG1OduZfQ4+fbkMAWUfECSlCd/Hl2NvqoBoT0zprJ3ocM7HVUluKpiY2L1ce8JOrz3UIo0RR4qqj6T+ypvwXw6vPegxvcYp3h7u0hSqQqlNfrnsRr71mitX7xOhQIKqcf4XipY2EemadXvX/2uRZ/9kpHVumv30z+KPfqAOtnHiPljv9Sv9jHCN6CQuozvroKFC8q0mlr+1VIt+XxRRlctzcrVC9SrQ23H+Zr5y7XYyRjx6rB2qhBcWXExcZoVNknH9h2RJLUb3UUV7fPkkEZJ+/kzbZromdZNZE2wateKbfr2gy8ypD73qmy9QLUY+rosXhatnb9cv039KUWaFsPaqXxwJcXFxOmzsMk6vu+IfAL89Ma4bipQuKCsVlNrvl6m5Z8vTpKvYYdm+u+g1upR6XW3HSudebJeRf136OsyvCxaN3+5lk79OUWa/w57XWWDKykuJlZzwz7RCXvfkCTDYmjAwg8UeTZCn7zxYUYW/b6VrxeolvbjYvX85frVyXHRclg7VbQfFzMcjovU8j5U5hG1HdVJOXLn1MWTFzStxwRdvxKTofW6F7YxwtYP1s5frsVOjo1XHY6NWQ7HRnv7sWFaTa3+epn+sB8bL/Z6RYEh1WSaVkVfjNZnYZMVef5SBtfs3nmVLK/sDV+TDIvid67WjQ0px3jLw08oe8OWMixeMq9d0fUv37O9kSO3cjzbTpbCD0qSYhfNlPXUwYwsfrqxFC+n7M+8KhmG4nevVfzmxSnTPPS4stdvIVm8ZMZcUew3trHAu0qIvCs8LZmmrBdPKe63WVJCfIr87qpsvUC94jBnLHFyXLwy7HWVD66suJhYfR42Rcf3HZF3jmzqO3+EvHN4y8vLS9t+26hfxi+QJFUJralmPf4r/1IP6L3nB+jYnpRrkqyidL0KCh3aWhYvi7bNX6k1Uxcmeb/Qo8X00phOKla2uJaNXaB1M37NpJKmn9eHd1Bl+75zStjHTvedRR4qoh6T+iTuOyf1HK/4G/Gq+0I9vfDmS5Kk69eua8agqTr291FJUucx3VSlflVFhUepd8O3M7JKLjX4vXFas26zfH0K6qcvp2V2cdJdu+EdVCm4quJiYjU5bEIq/aGoek4Ks++1DiX2h6deqKcX3mwuSbp+LUbTHfrDJ3/OUMzVGFkTrLImJKhf094ZWa279ni9inrePhZsmr9SK6em3Bs+P6yNygQHKi4mTvPDpurUvqMqXDJAr02+1d/9Hiqi38d/p7Wf/aaGPZqrxiv1dSXCdj7ut9Hz9c+qnRlVJdyD1sPfSNxzTwublOqeu9uk3onj4ycO52yd5c+WI5uGLhgl7+ze8vL20qbFG/S9/bxct8m9U5yTGRjaK+MqfAf3s894Y3SXxPPUgxz23y8PaK3ABlWVEBev88fPamafyboWfS3D6nQ36A8AsjruGAIg0wQGV5F/iQD1rNdZMwZ8ojdGvuk03av922jxrF/UK6iLrkZdUfDLDW6b/8zh0xoQ2lMDQntq4HO9FRcTqy2/b5QkPVmrnKqEVFe/xt3VJ+RtLZr+U4bU9XYqBleWf4kA9a73lmYNmKa2Izs6TfdK/1ZaMmuhwoK66mrUFQW9/Mwd86/5dqXGtHnX6ectmbVIg0J7a1Bo70wPCjEsFrV5t4NGtxmpvg26q2azp1Ss9INJ0qRWz9vlPbn/uD7uNFr/bvoryWfdiL2h78Z+ra9GZX5Q0O3c7OPd73CMtLQfIz3sx0h9+zFyJfKKZg+bqYUzfkqS/kbsDY1oMVR9m/RUvyY9VbFeZZWu9Jirq3NPbv59x7QZqX4NuqtWKn2jaIkAhdV7S58NmKbXk/WN1PL6BvipbN0KunjyQobW6W5kxjg5sevYxPc2L9mgLUs2ZExl70KV4KoKKF5Mbz7dUVP6T1bnUV2cpmszoK1+mfmzOtfrqCtRV9Xg5ZDE9ywWi9oMaKsdq3ckvpaQkKDPRs5S12c6q+/zYQpt/aweKv2Qy+tzr+63f1yJvKI5w2ZqUbIxwpqQoC9Hfq6wZ7ppyAt91bB1Ez2Q7LhzF4bFolYjOmh821EaFNJDNZrVVbFSSctaIcg2RvQP6qrZA6eq1ahb8+Sf363SOCfz5BO1yqlSSHUNbdJLgxv20JIZKQMK3IlhsajliPaa0HaUhoT0VPVmdRWQrB3KB1VSkRIBGhjUTXMHTtNr9nawxidowcg5GtKgh957cYCCWzVOktcnwE9PPlVB4W48VjpjWAy9MuINTW77nkaE9FS1ZnXkX+qBJGnKBlVSkRL+Ghb0tr4aOF0tRrVP8n7910N19uCpjCx2ujAsFrUe0UEftR2lASE9VDOV48K/RID6BnXV5wOnqs2ojnfM2+6DLlrw4Zca3LiXtv2+SaEdn8/wut0tw2LRayPaa3zbURoc0tPpGFE+qJKKlgjQgKBumjNwmlo7HBvzR87R4AY9NOrFAarfqnFi3t+m/6xhTXpreGgf7V6xTU27/1+G1+2eGYayN26t69+MVcyn/eVVtqaMQsWSpsmRWzkat1HsggmKmT5Q13+YlPhW9oavKeHwHsV82l8xMwbJevF0BlcgnRiGsoe8ptjvxuv6Z4PlXaaGDL/k7ZBL2Ru0UuwPE3X98yGK/eUTW9a8BeVduYGufzFC12cPlQyLvJ6okQmVuDeGxaJXR7yhj9uO0tCQnqrerE6KOaOcfc4YFNRNXwz8VC1HdZAkxcfe0EevvqMRTfpoRGgfla0XqJKVSkuSTv17Qp+8OVYHNv+d4XVKT4bFUNMRr2tu29GaGNJH5ZvVVuFk80dM5BX9OnyO/vSAgBBJqhRcRQElAtSt3pv6dMAUdRjZ2Wm6lv3baNGsX/R2UGddcdh3nj9xTsP+O1Bhjbvru4nz1en9txLzrPp2uUa1eSdD6pGRXggN0bRxIzO7GC5h6w/F1K1eJ00bMEUdU+kPr9n7Q7egN+3nIWx7rfMnzmnofweod+O39d3E+XrToT9I0vBXBqlPaA+3DwoxLIZeHPG6Zrb9UGNCwlSpWW0VTTYWPBEUqMIl/PVBUE99N3CGmo96Q5J04fAZjQ8doPGhAzThuYGKux6nvb9vScy3ZtbixPcJCnFvgcGV5V+imHrV66KZA6aq3chOTtO16N9av81aqF5Bb+lq1FUF28/Zppb/RuwNjWwxVAOa9NKAJr1UsV4llbKfl5vU9SMNDO2lgaG97OdkNmZMZdPgfvYZkm3/PdbJ/nvfn7s0qGEPDW7SS2ePnNZzXV5yeV3uBf0BgCcgMCQVhmGMNwyjh8PPvxuGMdPh548Mw+hlGMbeZPmGG4YRZv/3bMMwjhiGsdP+33r7620Nw7jg8PpOwzCeNAyjePLPs6evaRjGJnu6vw3DGH6Hsr9gGMZuwzD+MQxjj2EYLzi8N9swjFOGYeSw/1zIMIyj99JGwP2qElJda79fJUk6uGO/cufPo4JFfFKkK1u7vDYtXi9JWvP9SlVtWCPN+cvVqaBzx8/q4inblxkhrzXRL598r/g4W5RudHiUK6p2V6qEVNef9noc2rFfeVJphydrl9fmxbYvaNd+v1JVGla/Y/5/N/+lK5Huf2Xvo4GldO7oGV04cU4JN+K1ceGfqhJSPUma1Op5u7ynD57SmcMpT1bHxsRq/9Z/dCP2hsvrdj+qhVTXGnudD9ymb5StXV4b7cfI6u9Xqpr9GIkOj9Kh3QeVcCMhRZ7Ya9clSV7eXvLO5iXTNF1Ui/uTlr5ROVnfyJ0/jwrcoW9IUsuh7TT//S/ctu5S5oyTjmo+W0frf1mbjjVKH9Ub1tDK71dIkvbv+Fd58ueRj5N2qVC7gtYt/lOStOK75arZqFbie8++/pw2/LZeUeGRia9dOn8p8c4jMVdjdPLgCfn6+7mwJvfnfvtHdHiUDjsZIyLPX0q86uX61es6dfCkfIu6ZzuUDCyl88fOJh7nmxf+qUoNqyVJU6lhNa3/YbUk6fCOA8qdL48KFC4oSdq/+S9dibqS4nODWzbS4qk/Jq4Xbt5hy12VsLfDxRPn7e2wToHJ2iGwYTVt+GGVpJvtkFsFChdU1IVIHbdfwRV79brOHDolH3/fxHwvD2mr797/Qqbcd6x0pnhgKV1IbJMEbV24XhWTtUnFhlW18Yc1kqQj9r6R3943Cvr7qlz9ylr3zfKMLvp9KxlYSuccjotNC/9U5WR1r9ywmtbZj4tDDsfF7fIGlCyWGGy7789dqtqkZsZW7B7cGiPO2+uT8tiwjRGrJKV+bFy3HxsF7ceG451SsufOIbnxWiI5S7FHZY04LzPygmRNUMJfG+X9WOUkabzL1VL8v1tlRofbXrhm309kzymvhx9X/E5b35E1QYp1z6s578QSUFLmpfMyo2ztEP/PJnmVCkySxrtMTSUc2CbzcoTthWsO+yqLl+SdXTIsMrJll3k1MsPKfr9KJBkf47Vl4ToFNqyaJE1gw2ramMrc6biP8PK+tY84e+iUzjnZe2U1DwaWUvixc7pknz/2LNygMg2rJElzNTxap3YfljU+5T4rK6oWUl2rv18p6fb7znK1K2jj4nWSpNXfr1C1hrZ5YP+2f3Q1+qot//Z/5Rdwa9349+a/dCUy5Vorq6saWF4F8ufL7GK4RLWQGlqV2B/+TXWPUa52BW2w94dV369Qdfse41+H/rB/+7/yDSiUQSVPXw8HllL4sbOKsI8FOxduUNlkY2XZhlW09Qfbfvn4joPKmS+38tnHyptK1ylnG1NOXcyooiMd2fbctuMhrXvutSnOyTjPn2Q+TeW8XM1n62iDG52TuZ99hmQ7T33Vyf5779pdsiZY7Xn2y8dNz8PQH5DZrKbJf1noP3dFYEjq1kuqLUmGYVgkFZJU1uH92pLWpeFz+pimGWj/r7bD6/MdXg80TfOvVD9BmiOpo2magZLKSVqQWkLDMCpKGivpedM0n5DUTNJYwzAqOCRLkNQuDWUHXMrX31fhp29tjCLOhsu3qG+SNPl88ulq9NXExWH4mXD52k/IpiV/7WZ1k3yp6V+imJ6o/qTe/Wm0hs4fqZIVSqV7ve6Wj5N6+CSrR16ffLrm0A4RZ8ITF8lpye9MSOsmem/JOHUY85Zy58+THlW5Zz7+foo4E574s61+vsnSOK9nWvJmVcnrHJ7KMZK8b/imof6GxaIPF4/XjO1ztHvtLh3ceSB9C59O0to3IpyMBbfLW6lBNV06G67j9lvauqvMGCdveqL6k4q6GKmzR8+kW33Si5+/ny6euVWvi2fD5ZfsxEE+n/zJ2uViYpCHb1E/1WxUS0u+/C3V31HkwSIqWbak9u/41wU1SB/32z/SotCDRVS8bEkd3Lk/fQqdznyKJjv+z0TIJ1kQS8FkaS6dDb/jiSb/kgF6rHoZDf7pffWbP0IlKjyavgVPZz5FfXXJsY5nUq4FChb1U8TpW2PipbMRKpisHfweLKyHnyyuw/Y5oWKDqoo8F6GTfx9zYeldo2BRX11yrO+ZcBVM0SbJ2u1seOIX//83tK1+fP9Lt97MpyYtx4VPUSfrKn+/2+Y9uf+4KoXYTvxWC62dJb7oSXH8Ozk2fJIdGxFnI1KMEcmPDUl6KayFxq6fpprPP6Wfxs13UQ3Sn5HPR+blW/U1oyNk5Et6Qtvi6y8jZx7lfG2AcrZ7R97l69he9yki81q0sj/XQTnfeFfZn20nZcueoeVPL0begrcCPiSZly/JyJu0HQwffylnHuV4ua9ythoqr7K2UzrmlUjFb1miXJ3GKFeX8TJjr8l6dF+Glv9+2I4Lx/ExQgWdjBFJ54xb46NhsWjo4jH6aNss/f3nbh3ZmTUfJZSa/EV9FOVQ9+gzEcqfhv11Vubr75ds33kxRVBw8n1namvK+q+EaMeqzL0jKe6Pn7+fwk/fumgg4my4/Jz0h5R7jJTr62deCdGOVdsSfzYlDflyhD5cNE4NWjRyTQXSSYGiPop0GAsiz4SrQFGfZGl8k6SJOhuhAsmOi8CmtbXzl/VJXqvTppF6/fah/ju6k3Jl8vk43J6Pf/J1Ysq1ZMrj4aLDOdvU8xsWi95bPE7Tts/WnrW7dCjZeTl3PCdzP/uMtHrq/57RnlU77pwwE9AfAHgCAkNSt072wBDZAkL2SrpsGIaP/W4bZSRl1EOEi0g6I0mmaSbcIYgkTNJ7pmkesac/Iul9SX0c0kyQ1NMwDO/b/VLDMDoahrHVMIyt06dPv5/yA04ZhpHitRTn3m+T5k75vbJ5q0qD6tr0660YLi9vi/IUyKshL/TVvPfmqPsnfVJ8RkZzXg/zjmluVjYt+ZP748sl6vV0Fw1q0luR5y+p5ZC2aS+wCzipnZJfmJxaPdOSN6u632PkdkyrVf1Ce6pzzfYqFVhaDz328D2W0rWc/X2T1+9u+oZpStlzZtfzXZvr+3HfpEsZXSkzxsmbajd7yi3vFiJJhpO/bspxM2W+m2naD++gOe/PltVqdfr5OXPnVL9PB2rmOzMU43BVuLtx5RghSTly51TPaf00d8Qs922He5xD7zRPWry8lDt/Ho18YYAWvDdXnae4962u09YOTvI5pMmRO6e6TA3T/BGzdf1KjLLnzK5nuzbXz1noC29Hafq7p7K+Kle/si6HR+n43iMuKp1r3U/db5d3Vt9P1KBVY72zcLRy5c2Z+Jxsd5a2tkiZz0x2bLw1NUxf24+Nm34Y+7XCar+pjT+vVf02jdOtzJki+ZBoscgSUFzX53+k61+PUba6z8vw9ZcsXrL4F1f89uW6PmuIFBerbLWbZkqR75/TQTHpjxaLLEUfUewPE3T9u3HKVqupDJ+iUo7c8ipVSTHT+ylmai8pWw55Pen+d9C56U7zQWqJbiYxrVaNCO2jvrU6qXjFUir2mPs+du+e3MO6Iau73fmGu0lTtlZ51X+5gb58370f2Yo7uMO8KKVtfrX1h5Ak/WHwS/3U99meGtXmHTVuHaoy1csm/xj3kYZ91J3awSubl8o2qKJdizclvrb+yz/0/tPdNT60v6LPX1LTwa+lX5mR7u59zjRTeysxv2m1amBoL3Wt2V6PBpbWg8nOy7njOZn72WekRdO3msuakKD1P625l+K5HP0BgCe4bWDA/zLTNE8bhhFvGMbDsgWIbJD0gKRakqIk7ZYUJ+lRwzB2OmT1l+2OHTeNMQxjsP3f+0zTbGn/98uGYdR1SFdLqRsv6V/DMFZJWiJpjmma11NJWzbZ75ekrZIcH+h4XNKfklpJWpjaLzVNc7qkmxEhnr0LRoYJad1E9V9pKEk6vPuA/IrdutLQ199Pl85HJEl/OSJaefLnkcXLImuCVX4Bfrp0zpYm/Ez4bfMHBlXWkb2HFXXx1uNiIs6Ea7P9WXyHdh2QaTWVzze/Lkdk7C3iG7RurOBXbM9fPbz7YIp6RJ5PGnd2OSJauR3awdehHSKctEPy/MlFO7TJyq+Xqfdng+67Tvcj4my4fB1uN+tYv8Q0qdTTO7v3HfNmJQ1bN9Ez9mPkULJjxC+VYyS1vpEW16Kv6q8Ne1UxqJJO7D+ePpVIR876RqSTvuGbYixw3jciz0WoyCP+KvxQUY36bVzi6+/+OlbDn++nqAuRrq1QGmT2OClJFi+LqjeupYHPuc+X4aGtn1WI/aqyg7sPqJDDleqF/P0UkaxfRKdol0KJ7VKqfCmFTe4rScrvm19VgqsqIT5Bm5ZulJe3l/p/OlCrf1yljUs2ZFDt0i49+8fteHl7qee0flr302q3fobtpbPJjv8AX0Uma4PkaXz8U44jzj532++2E7hHdh3MtPVCWl06Gy4fxzoGpFwL2Nrh1pjo4++b2A5e3l7qPC1MG39aq+32ehd+xF+FHiyiYb+Ntaf305BFozXqhQGKdoOx8k5sbeJQ3wA/RSVrk8jEdrPdGcjWNy6pUmhNVWhQVeWCK8k7R3blyptLbcd30+yekzKyCvcsIo3HhV+xQrp5HZqvv21s8MrunWreM4dOaUxr2zPBi5YIUMXgpI9WcEcpjv80HBu+yY6Nt5IdG8lt+nmtun82UD+PT/XGnm7FvHxJRr5b9TXy+8q8krRNzOhLSrh2RboRJ92IU8Lxf2Up8pCsJ/bLjI6Q9bTtcWPx/2xRttrPZWj504t55ZKMfLeu8DTy+ci8Epk0zeVLssbcagfrif2yFLYFQZhRF6UY26NlEg5sl6VYKSX85b7zpaNLZyOSzgepzp2Oc4afopLNnTHR17R/4z6Vqxeo0/tPuLbQGSj6bIQKONQ9f4CvLt9hf50VNWodqgb2cxIHk52T8PMvpIjzKdfWuZOtKSPO3WqXh594RG9++JbeazMiSzzOFkk1bh2a7DxEYUl/S7KtEZz1h9vtMR55org6f9hVo9q8k6Q/3NyrRIdHafPvG1U6sLT+3uyed1yKOhuhgg5jQcEAP0U7WUs6ping76toh+PiiaBAndx7RFcc9tuO/970zQq9MauvK4qP+xDSukmSc7ZJ14m2802OUu65CyWuJW3nq26f/1r0Nf1tPy930n5ezuJlUbXGNTXouTCX1PFe3c8+407qNA9S4DNV9OGrw9OxxPeP/gDA03DHkNu7edeQm4EhGxx+vnkPuEOOj4SRNC3ZZzg+Sqalw+vJHyWT6mWYpmmOkFRV0lJJr8oWHJIaQymDOJy99p5sdxGhDyBDLZv7mwaE9tSA0J7aunSTnmoeJEkqVekxXbt81WlAw74Ne1Qj1HYDn6ebB2vbss2SpO1/bL5tflskbdII461LN6ls7fKSbI+V8c7mnSlf8vwxd4kGhfbWoNDe2rZ0s+ra6/Fopcd07fI1p+3w14a9qh5qiyF7qnmwti/bIkna/seWNOV35Pj8w6qNaujkv5kbEHB410H5lwhQ4YeKyCubt2o2rZtYv5tSq2da8mYlS+f+pn6hPdUvtKe2LN2kp+11Ln2bY+SvDXtU036M1GserK32YyQ1+XzzJz4+KFuO7CpXt6JOHzyVvhVJJ/faN6Ju0zdO/ntcb1V5Xb3qvqledd9UxJlwDXk2zC2CQqTMHyclqXzdijp96KQizoaneC+zLJ77q3o2eVs9m7ytjb9vUHDz+pKkxyo9rquXr6XYTEvSng17VCfUFodb/z/PaNNS2xc2Heu2V8c6b6hjnTe0fvE6fTp4auJ73cZ014mDJ/TLzJ8ypmJ3KT37x+10HN1Vpw+e1OKZv6Rr+dPbkV0HVaR4gAo9aDvOqzetqx3LtiZJs2PZFtV+qZ4kqWSl0oq5fO2Ox/v2pZtVppZtvVC0RECmrRfS6uiugyqapB3qaFeysXLnsq2q9VKQpJTt0ObDLjpz8KSWzVqUmP7Uv8fVq+ob6l+3i/rX7aJLZ8P17nN9s0RQiCQd23VIRYoHyO/BwvLK5qWqTWtrd7K+sXvZVtV86WlJUgl7m0RfiNTPo7/WwFqdNbhuV83qNkH/rt+bZYJCJNtx4dgfaqRyXNSxHxePOvSH2+XN55dfku1Kwee7/kcr5i3N2Irdg5T1qaOdTo6N2g7HxjWHY+N1+7Gx1OHYkKQixf0T/x3YoJrOHnLPdZQz1tOHZfEtKqNAIcniJa8nayp+f9Lbdcfv3y6vhx6TDIvknV1exR6VNfy0zKtRtkfP+Nrq71W8rKwXTmdGNe6b9cwRGT632sH7iRpKOLgzSZqEgztkebB0YjtYAkrIGnFG5uUIWYqVlLxtj9HxeriMzPCsc1vvo8nmzmpN62hXsjFi17Ktqulk7szrm1+58ueWZNtHlKlTIUv1/7Q4teuQ/Ir7y8c+f5RvWkv/LNt254xZzO9zF6tPaE/1Ce2pLUs3ql7zYEm333fu27BHNUNtj5aq17y+tiyzBcwVKlZIfT4doEk9J+jMkaw5JvyvWzJ3sfqE9lCf0B7avHSTghL7w+OpnmPat2GPatn7Q1Cy/hD26QBN6jk+SX/IkSuHcubJlfjvik8H6ngmn4u6nRO7DqlQcX/52seCwKa1tC/ZWPDXsu2q+tJTkqSHK5XS9cvXdNlhrRzYrLZ2Lkz6GJl8hQsm/rtco2o640GBdZ5i2dzfNDC0lwaG9rLvuW3HQ6lKjynmNudsb+65n3I4L7ftjy1O89vOy92aT5OflytXt6JOHzrlVudkpPvbZ9xO+XqBevbNFzSh/QeKux7nquLfE/oDAE/DHUNub71sQSDlZXuUzAlJvSVFS/osIwtimuYhSVMNw5gh6YJhGH6maTqbCfbJFkSy2+G1ypKSPH7GNM2D9jud/NdFRQbuaMeKbQoMrqIJa6YpNiZWn4ZNTHyv7+whmtF3si6dv6Sv35+rbpN7679hLXV032GtnL/sjvmz58yu8k9V1MyBU5P8zpULluvNMV01eunHir8Rr6m9P86Yyt7GzhXbVDG4sj5a84niYmI1PWxy4nthswdpZt9PFHn+kr55/wt1ndxL/xf2qo7uO6JV8/+4Y/63JvZUmVrllNcnnyZunKHvx3+j1fOX65UBrfTIkyVkmqYunrygzwYmj2nLWNYEq+YMnam+c4fK4mXR6gXLderACdVvabtiZcW8panWM7W8ki3opfU77ZXPN7/CPh+kY38d0Wj7la7j/5ymXPlyyTubt6o2rKEPWr2j0wdOZk4DpGLHim2qFFxFH6+ZpriYWE116OP9Zw/Rp/ZjZN77c9V9cm+9bD9GVtiPkQKFC+r9hWOVK29umVZToe2aqneDbvIp4qMu47rLYrHIYjG0YdE6bV+xNbViZCprglVzh85UH/vfd42TvrFrxTYFBlfWWHvfmOHQN5zlzUoyY5yUpFpN3fsWldtWbFXV4KqatnaGYmNiNSlsQuJ7Q2YP15R+ExVxLkJz3v9cYZP7qWWf13R432Etm3/7LzHLVHtSwc3r6+jfRzT+N1tbfTl6rratdM/j4377R4HCBTXKYYxo0q6p+jTopoefKK6nmwfr+N9H9f7i8ZKk+WO+1M6V7veliDXBqnlDZ6r33CGyeFm0dsEKnT5wQkH2MWLVvKXavXK7KgRX1oerpyguJlaz+kxJzN9pYk89UbOs8vrk00cbpuun8fO1dsFyrV2wQm+M7qJ3fx+vhBvxmtnbvYMCrAlWfTV0pnrMHSyLl0XrFqzQ6QMnVc/eDqvnLdWeldtVPriy3ls9WXExsfq8zyeSpFJVn1Dt5vV08u9jGrp4jCTpx9Ffue1zndPKmmDVN0M/U7e5g2Txsmj9gpU6c+Cknmppu9pr7bxl2rtyh8oFV9aI1RMVFxOnufY2yeqsCVZ9MXSm+tiPizULVujUgRMKtveHlfOWapf9uBizeopiY2I1035cpJZXkmo2e0oNWtkembL1901a++2KzKngXbAmWPXl0JnqZT82/rQfG87GiA/sx8Zn9n5Q2n5snPj7mIbbj43v7cfGf/q9Jv+SxWRaTYWfuqC5g7LQo1dNq+J+n6ucLfpKFkPxu9bIvHhK3pVtJ6njt6+UGX5aCYf3KFeHUZJp6sbO1TIv2E5Oxy39Qjle6CzD4iVr5AXFLpqRmbW5d6ZVcX98qRz/6SVZLIrf86fM8NPyrhgkSYrftUpmxBklHNmrnG1HSKZV8XvWyrx4SqakhP1blbP1MMmaIOv544rfvTpTq3M3bHPGLPWYO0iGl0XrFqy0zxm28XH1vGX2OaOSRq2epLiYOM22jxEFihRUu4+6ymKxyLAY2vrrBu1esV2SVKlRdbUY3k55ffPr7c8G6MTfRzWh9ahMq+e9siZYtWjobLWZ218WL4u2LVil8wdOqVrLZyRJW+YtV97CBdT5l5HKkTeXTNNU7XaNNTGkr2Ld9dF7d7B9xTZVCq6qSfZ955SwW+ueAbOHaFrfKbp0PkJfvj9HPSeHqUVYSx1x2Hf+p/sryuuTTx3e7SRJSkiwqn9T250Hu0/srbK1yimfT35N2zhLC8Z/rRX2cxlZWZ9hH2jLjt2KjIzWMy+8pi5vtFLzpo0yu1jpYvuKraocXEWT13yq2JhYfeKwxxg4e6im9p2sS+cj9MX7s9Vzch+9Evaaju47rOUO/SGfTz61f/dNSZI1IUH9mvZWgUIF1Xf6QEm2O3Kt/Xm1dq7envEVTCNrglU/Dp2tDnMHyPCyaMuCVTp34KRqtWwgSdow7w/9vXKHnggOVP/VE3QjJlbz+3yamD9bzux6rG55fT9wZpLPfW7Aqyr25CMyTenSyQv6Ltn7cC877Xvu8Wum2vfct8bHvrMHa3rfKYp02HP/X9irOpbsnK2z/AWL+KjzuLft86lFGxet0w6H83K1mtZ1y3My97PPkKTODvvv8Rum68fx87VmwXK1eqe9vLNnU58vh0qSDu3YrzluuL6mPwDwBIanPyfzfhiGESjpB0mHTdNsYH9tm2yPlCknKa+kRaZplnPIM1zSFdM0xxqGMdv+/nfJPretpKqmaXZN9nrx5J9nf/1ZSYtN0zQNwygjaa2koqZpJqRS5m8lhZimedT+mX9I+o9pmjsdy2QYRllJv0qSaZrF79AcdBQkavHIC5ldBLfgxQ134OCGrJldBLeRnWNDkhRPn5AkXTPjM7sIbiG3QTy2JOU0vDK7CG7By9nD2/8HZWO+SHRNKbZ2/5M4Nmwmdcid2UVwC0Z25k5J6j6Fx3JIUlFly+wiuIV/zauZXQS38NW28ZldBLfRokqPzC6CWyhu5MnsIriNsUe/zuwiZLpXH3kxs4vgFrIZ7Lck6YbJ+bmbvjr2IxuuLKzVIy/xPW0W8sWxH9zyeGOXfXt7JBWS9FWy1/KapnnRMIy8afiMMYZhDHb4ubr9/y8bhlHX4fUukk5LetwwDMdL1ntKai5pvGEY1yTFS2rpLChEkuzBH/0kLTQMI5ukG5L6mqa500nafYZhbJftjiIAAAAAAAAAAAAAAMDDEBhyG/bgi/zJXmvr8O+jst05xPH94c7SJjPb/p8zzi6B+Pb2JU3KNM0fZLvTibP32ib7+aW7+WwAAAAAAAAAAAAAQMbgdiFID9xLCgAAAAAAAAAAAAAAIAMYhtHYMIx/DcM4aBhGfyfvG4ZhTLS/v9swjPt+AgiBIVmUYRivG4axM9l/UzK7XAAAAAAAAAAAAAAAICXDMLwkTZHURNKTkloYhvFksmRNJJW2/9dR0tT7/b08SiaLMk3zc0mfZ3Y5AAAAAAAAAAAAAABAmlSXdNA0zcOSZBjGN5Kel/SXQ5rnJc01TdOUtNEwjIKGYQSYpnnmXn8pdwwBAADA/7N33/FRVOsfx7+zCb0moSQoShepCR1EIUgoURTFqyJIVZogLSBdBLEgAlJEsQHiVbiiCAgCUqT3JljoPaEkgVBCSLLz+2OXsGnUbHazv8/7vnxdsntmcp6TM2fOzD57BgAAAAAAAAAA3CfDMLoYhrHN4b8uKYo8IOmEw88n7a/dbZm7woohAAAAAAAAAAAAAAAA98k0zemSpt+iiJHWZvdQ5q6wYggAAAAAAAAAAAAAAIDznZRU3OHnByWdvocyd4XEEAAAAAAAAAAAAAAAAOfbKqmsYRglDcPILullSQtSlFkgqZ1hU0fSRdM0w+/nl/IoGQAAAAAAAAAAAAAAACczTTPBMIyekpZK8pL0tWma+wzD6GZ//zNJiyWFSjoo6aqkjvf7e0kMAQAAAAAAAAAAAADADVlluroKyGCmaS6WLfnD8bXPHP5tSnojI38nj5IBAAAAAAAAAAAAAADwUCSGAAAAAAAAAAAAAAAAeCgSQwAAAAAAAAAAAAAAADwUiSEAAAAAAAAAAAAAAAAeisQQAAAAAAAAAAAAAAAAD0ViCAAAAAAAAAAAAAAAgIciMQQAAAAAAAAAAAAAAMBDebu6AgAAAAAAAAAAAAAAIDVTpqurAA/AiiEAAAAAAAAAAAAAAAAeisQQAAAAAAAAAAAAAAAAD0ViCAAAAAAAAAAAAAAAgIciMQQAAAAAAAAAAAAAAMBDkRgCAAAAAAAAAAAAAADgoUgMAQAAAAAAAAAAAAAA8FAkhgAAAAAAAAAAAAAAAHgoEkMAAAAAAAAAAAAAAAA8lLerKwAAAAAAAAAAAAAAAFKzuroC8AisGAIAAAAAAAAAAAAAAOChSAwBAAAAAAAAAAAAAADwUCSGAAAAAAAAAAAAAAAAeCgSQwAAAAAAAAAAAAAAADwUiSEAAAAAAAAAAAAAAAAeisQQAAAAAAAAAAAAAAAAD0ViCAAAAAAAAAAAAAAAgIfydnUFAGQ9VldXwG3QEpLkTY6hJKmK8ri6Cm7jH8W6ugpuIb+RzdVVcAsPGLlcXQW3EKV4V1fBLcSY111dBbdwxUp/kKSjcZGuroLbCMxVzNVVcAsJMl1dBbfwn8/Pu7oKbsEiw9VVcAt+lpyuroJbOGRedXUV3EIBrjEkSa2r93F1FdzG99snuroKbmF0jeGurgLcSDaDe5WSVFw5XF0Ft3DCiHN1FYAMYeV6GRmAMyQAAAAAAAAAAAAAAICHIjEEAAAAAAAAAAAAAADAQ5EYAgAAAAAAAAAAAAAA4KFIDAEAAAAAAAAAAAAAAPBQJIYAAAAAAAAAAAAAAAB4KBJDAAAAAAAAAAAAAAAAPBSJIQAAAAAAAAAAAAAAAB6KxBAAAAAAAAAAAAAAAAAP5e3qCgAAAAAAAAAAAAAAgNRMma6uAjwAK4YAAAAAAAAAAAAAAAB4KBJDAAAAAAAAAAAAAAAAPBSJIQAAAAAAAAAAAAAAAB6KxBAAAAAAAAAAAAAAAAAPRWIIAAAAAAAAAAAAAACAhyIxBAAAAAAAAAAAAAAAwEORGAIAAAAAAAAAAAAAAOChvF1dAQAAAAAAAAAAAAAAkJrV1RWAR2DFEAAAAAAAAAAAAAAAAA9FYggAAAAAAAAAAAAAAICHIjEEAAAAAAAAAAAAAADAQ5EYAgAAAAAAAAAAAAAA4KFIDAEAAAAAAAAAAAAAAPBQJIYAAAAAAAAAAAAAAAB4KBJDAAAAAAAAAAAAAAAAPBSJIQAAAAAAAAAAAAAAAB7K29UVAAAAAAAAAAAAAAAAqZmm6eoqwAOwYggAAAAAAAAAAAAAAICHIjEEAAAAAAAAAAAAAADAQ5EYAgAAAAAAAAAAAAAA4KFIDAEAAAAAAAAAAAAAAPBQJIYAAAAAAAAAAAAAAAB4KBJDAAAAAAAAAAAAAAAAPBSJIQAAAAAAAAAAAAAAAB7K29UVAAAAAAAAAAAAAAAAqVlluroK8ACsGAIAAAAAAAAAAAAAAOChSAwBAAAAAAAAAAAAAADwUDxKBoDb6DDyNQUFV1dcbJymhU3Skb2HU5UpXLyIek8OU96CeXVk72FN6TtRifEJKlb6AXUf10slK5bWD+Nma9H0XyRJ2XJk08i5Y5QtezZZvL20efEG/W/CD5kd2m21H/maAoOr67o99qPpxP7m5DDlKZhXR/ce1lR77OltH1CqmN6cMiBp+yIPFdWP47/Xkq8XSpKadnhKTdqFypqYqJ0rt+u/78/MnGDTUblBkF59u5MsXhat/uF3LZr2c6oyr47srKrB1RQXG6fpYVN0zN5Ot9o2pEOoQto1V2Jionav3K4f3v9WhR4srA9XTFL4odOSpIM792vG0M8zJ9B7VKpBFTV5+1UZXhbt+mG1Nk5bmOx9v9IBenpcV/lXLKHV4+Zq8/TFkiSvHNnUbu5weWX3lsXbS/8s3qI1E+a5IoS74oz+0Kp/a1ULqSnTaiom8qKm95+sC2ejJUnFyz+sju93U668uWRaTb39zEDFx8VnXsB3qGKDQL04oqMsXhatm7NCS6fNT1Xmpbc7qlJwNV2PjdOMsKk6se+IvHNkU9icUfLO4S0vLy/tWLJJCyfMlSQ93ec/qv9yY12OipEkzR/7X+1dvTMzw7prjzSoqmdHtJPFy6LNc1Zp1bQFqco8+3Z7PRocqOux1zUnbJpO7TuqwqUC1HbKm0ll/IoX0dIJP2rt10skSY+1b6rH2jWRNdGqv1fu1K8f/DfTYroXlRoE6pURHWV4WbR2zgotTqM/vPJ2J1UODtL12Ov6KmyKju87Ip8AP702vpcKFC4o02rqj++X6/dvbGPGc/1eVmBITZmmVTHnY/R12JSk48SddRr5uoKCa+h6bJymhE1Mcw5RpHhR9Z0cprwF8+nw3kOa3HeCEuIT9HjLBmrZrZUk6drVWE0fOk3H/j6atJ3FYtGHi8YrKiJS73canVkh3ZNu73RTzUY1FRcbp4/7faxDew+lKlO0eFENmjpI+Qrm08G9BzWu9zgl2OcTletUVteRXeXt7a2Y6BgN/M9AFQoopLCJYfIp7CPTamrJf5fol69/yezQ7tmQMf31RON6uhZ7TUN6jdJff/6bqswrnf6jdl1f1sMli6tu+RBdiLooSer0Rls93aqZJMnby0ulypXQY4821cULMZkaw91wxpxSkpp3bqFGL4fINE2d+OeYPhswWfFx8WrV52U1ah2imEhbm8z5aLZ2rdqeeQHfoY4jX1c1+3XG1LBP0hkjiqjP5AFJ1xk3xoj6LRuoZbfnJUnXrl7TFw5jRPePeql6oxq6GHlR/Zu8mWqf7qbrO11VM9g2RozvPz79MWLKIOUtmFeH9h7SuD62MaJyncoa8eUIRZyIkCRt+G2Dvv/ke0lSnvx51Htsbz1c7mGZpqmJAybqnx3/ZGpsd6PLO11VI7iG4mLjNLH/hHTbYeCUt5SvYF4d3HtI4/t8nNQOw74crjMnzkiytcMPn3yvbDmy6cP/fZh03bl+8Xr9d/x3mR3aHavcIFBtRtjmy3/MWaFf05hrt3m7k6oGV9P12Ov6Imyyju07IknqPLaHAhvVUEzkRQ1t2jepfM3Qunquz0sKKPOA3nl2kI7+mbpd3QXX38lVbBCo1vZrjLVzVmhJGnPK1g5zyq8d5pSd7XNKq9XUmu+Xa4V9Ttl1Sl8VLVVMkpQ7fx5djbmiUaEDUu3X3ThrTvnpui8UeyVW1kSrrImJeqtF/8wMy2mGvTdea9Zvka9PQc2f/Zmrq+NUZRpUUegI2z2ZHXNWa22KezKFSgfouY+6KqBiCa0YN1frv1ic9F7Lsa+rXKMgXYmM0dSmgzK76sggzjh3vjS4nQIb11Di9QSdPR6hLwdM0dWYq5kWU0Yq26CKQu33abbPWaU1qY6RYnr+o64qVrGElo+bq/Vf/OqimmYM+gOArIrEEABuITC4uvxLBqh3g+4qG1ROnd/tpmEtB6Yq12ZQey3+aoE2LFyn18Z0U6OXGmv57N90+cJlzXj7S9VoWjtZ+fi4eI1qPUJxV6/Jy9tL7/z4vnat3qEDO/dnVmi3dSP2vg26q4w99uFpxP6KPfaNC9ep85huCn6psX6f/Vu624cfPq3BobbJpWGx6NPNX2nr0k2SpAp1K6l6SC291ay3Eq4nKL9fgUyNOSXDYlH70a/rwzbvKCoiUqMWjNWO37fq9IGTSWWqBldT0ZIBCmvwhkoHlVPHd7toZMtBt9z20bqVVC2kpoY065sqzrPHzmhYaNa4GWNYDDUb3UH/bfO+YiKi1GnBaB34fYfOHziVVCb2whUte3uWHmlaPdm2iXHxmt16jOKvxsni7aV2P47QwdW7dXrnwcwO4445qz/8+vl8zfvY9gFGkw6hatn7Rc0Y+rksXhZ1m9hbn/edpON/H1XegnmVEJ/oqvDTZVgsaj2qsya2Ha3oiCgNXvC+9izfpvCDN9ulUsMgFSkZoOENe6lkUFm1GfO6Pmg5RAlx8ZrwyjuKu3pNFm8vDfxxtPau3qkjOw9IklZ8tUjLv1iY3q92K4bF0HOjOmp62/d0MSJSvReM0V/Lt+vMwZvHQ/mGgSpc0l8fNOyrh4LKqNWYzprUcrjOHQ7XhNDBSfsZvvlT7V26VZJUum4FVQypro+bv6XE6wnK65ffJfHdKcNiUdtRr+njtqMUFRGlEQs+0K7l23TaoT9UbhikoiUDNLhhL5UKKqt2Y7ro3ZaDZU1I1Jx3Z+r4viPKmSenRiwcq7/W7tHpgye1ZPov+nm8LYGycYdQtej9H307dLqrwrwjQcHVFVCymHo16KqyQY+oy7vdNbhl6g8e2g5qr0VfLdD6hWvVZUx3NXopRMtmL9HZE2c04sXBuhJzRUENq6nb+28k2z60UwudPHhCufPmzsyw7lrN4JoqVrKYOj/eWeWDyqvnez3V95m+qcp1GtxJ87+crz8W/KGe7/VU05eb6tdvf1We/HnUc0xPDXt1mM6dPqcC9nNmYmKivhj9hQ7tPaRceXJp0uJJ2rl2p44fOJ7ZId61J56sp4dLFVez2q1UtXoljRj7ll5u3ilVuZ1bdmv18nWa9fO0ZK9/PXW2vp46W5LUsEl9te/6ilsnhThrTulT1FfNOj6tsCd7KT7uunpPHaC6LR7Xmh9XSpIWf7VAv05332Qh2xgRoF4NuqlsUDm9/m53DUljjGhjHyM2LFyr18d0V6OXGmvZ7N909sQZvf3iEF2JuaLAhtXU9f03krZf/b8V+m3mr+o5vk8mR3X3agTX0AMlHtBrT7ymR4IeUc8xPdX32bTHiJ+//FlrFq5Rz/d6qslLTbR4tu3DrX1b92lkx5Gptuk6squ2r96u97q9J+9s3sqRK4ezw7lnNYJrqFiJYuryxOt6JOgR9Rjzhvo/2y9VuQ6DO+qXL+drzcI1euO9NxTyUhMtcWiHUR3fSVY+Pi5eQ14eomv2686x8z7S9lXb9O/O1MlormZYLGo36nWNbTtKURGRGrngQ+1cvjXZHKJKw2ryLxmggQ17qnRQWbUf00WjWtrmUOt+XK3fZy5Rl/HJk6FO/ntck7qNVYf3umZqPHeL6+/kDItFbUa9pvFtRyk6IkrD7HPK8BRzyiIlAzTEPqdsO6aL3rPPKefa55Q58uTUcPucMvzgSX3ec0LS9i8Obaerl9z/gy1nzylHvjxUl6IvZWZITtcyNESvtHpGQ0aPc3VVnMqwGHp6VAfNbGu7J9N1wWj9s3yHzh1Mfk/m15Gz9GiT6qm23/njWm2euVzPj++WmdVGBnLWuXPfut3639jZsiZa9eKgtnq6x/Oa+8HsTI0tIxgWQy1GddQ3bd9XTESkui14V3+nOkYu69eRM/VokxourGnGoD8AyMp4lIyLGIbhZxjGLvt/EYZhnHL4uahhGPGGYXR1KJ/PMIxDhmGUtf+czTCMPw3DqG3/+fItflcJwzD22v/d0DAM0zCMFg7vLzIMo6GzYgXuRM2QWlozb7Uk6cDO/cqTP48KFvFJVa5ivcratHiDJOmPeatUs4ktESQm8qIO7TmoxDQ+zI27ek2S5OXtJe9sXjJN00lR3JvqIbW01h77wZ37lfsWsW+2x75m3irVsMd+J9tXeqyKzhyP0PlT5yRJIW2ba8Gn85Rw3faNp5jIi84I7Y6VDiyjM0fDde7EGSXGJ2jTwnWqHlIrWZlqIbW0zh7nIXucBYr43HLbJ9s21aJPf3abOO9VscDSijp6RhdOnJM1PlF/LdykciHJbzZcjYxR+J7DaR4D8VfjJEkWby95ZfOS3OwYSMlZ/eHa5dik7XPkzpnUDpWfCNSJf47puP3bXJcvXJZptTo/0LtUMrCMzh6L0PkTZ5UYn6BtC9eraooL6qpNamrTT39Iko7sPKBc+fIof+GCkpKPhV7e7jcW3qmHAsso8liEok6cVWJ8onYt3KiKKdqhYpPq2vbTWknS8Z0HlTNfbuWzt8MNZR+rpMhjZxR96rwkqV6bEK2atkCJ9vHicqT7fvgrSaXs/eGcvT9sXrhegU1qJisT1KSmNvy0WpJ0eOcB5c6XWwUKF9TFcxd03P5NlWtXrin80CkV9Pe1/exwnGTPncPtxwtJqhlSW6vnrZIkHdj5b7rn0Ur1qmjj4vWSpNXzVqqW/Tz67/Z/dCXmiiRp/45/5RtQKGkbX38/VW9UQyt+WO7sMO5bnSZ1tGLeCknSPzv/Ud78eeWTRjtUfayq1v5qOz5+//F31W1aV5LUsGVDrf9tvc6dts0VLtrPmdFno5O+TR97JVYnDp6Qn7+f0+PJCI2aP6Ff5to+yN29fa/yF8inwkVS1/3vvft1+kT4Lff11HNNtfjnpU6pZ0Zx5pzSy8tL2XNml8XLouy5siv6TJTzA8ogNUNq6Y+kMSL964xK9apok32M+GPeStVsUkeStN9hjDiw41/5BdzsQ39v+UuXL6R7Ke5WHMeIf3f+qzz586Q5RlSpV0XrFq+TlHyMSE+uvLlUqVYlLf3BdnwkxCcktZc7qt2kjlbOsyU13Wk7rPhxheo2rXPbfV+zz7W8vb3tc60MrHgGKhVYRmeORSTNlzcvXKdqKeYQ1ZrU1Hr7nPLQzgPKnS+PCtjnUv9u+UtXLqbu9+GHTini8Gmn1/9+cf2dXMprjC1pzCkDm9TUxtvMKePsc0of+5zSUY2n6mnLgnVOj+V+OXNO6alqBFZWgfz5XF0Np3swsLSijp1R9IlzSoxP1J8LN6l8igSQK5ExOr3nsKwJqe/JHNvyj2LTGDeRdTjr3Ll37W5ZE632bfbLJ4tcZ6X0YGAZ2/0V+32aPxduTJUkdSUyRqfSOUayGvoDgKyMxBAXMU0z0jTNQNM0AyV9JmmCw8+tJG2S1Nqh/CVJgyVNtb8UJmmDaZqb7+HXn5Q09D6qD2Q4H39fRZ4+n/RzZESkfIsmv6GQzyefrsZcSZogRYVHyjeNmw4pGRaLPlw8QV/smKk9a3fr4K4DGVv5++SbIvaodGK/4hB7pEPsd7J9vWfqa8OCtUk/+5cspvK1Kmj0/LEaMeddlapSJsPjuhs+/n6KCo9M+jkqPDLVDSUff19FpRHnrbb1L1lMj9R6VCPnf6Chc0arpEOchYsX0ejF4zR0zmiVq/mos0LLEPn8fXXJIcaY8Cjl8099gyo9hsXQa4vfU98d03R47V6d3uW+yzpLzusPkvTCgFc0ceN01Wv5hObZV0XwL1lMpmlqwKzhGv3rOD3VtaWTIrs/BYv6Kvr0zdiiw6NUsKhfqjJRDmUuRNyM37BYNGzxRxq3/Sv9vW6Pju66uWpMw/bNNHzJOLUb21258+dxciT3p0BRH11wjDE8UgWK+qQo45uszMWIKBVI0YcCW9TTrgUbkn4uVMpfJWuV15vzR6v7nBEqXqWUkyLIGLa/9c1jIDo8Uj4pxn6fon7J+kNURFSqGwt+DxbWQxVK6LDDufH5sNYat+Ez1Xn2cc0fP8dJEWQcP38/RdqTGSTbeOCX4thI+zya+ibLky+HaOfqm4/B6Pj2a/r2vRlumSyWkp+/n8479Inz4edVyD/5BxL5ffIna4fz4eeTkjweLPmg8hbIqw/nfqhJv07Sk62eTPU7ijxYRKUrlnbLb8Cnpah/EUWcPpP0c8TpsyoSUOSu95MzVw7Vb1RHyxatysjqZThnzSmjz0Rp0fT5mrLxC03b+o2uXrqqP9fuSirXtN1T+vC3ier6UU/lccNziK+/X4rrjPPyTWOMuJpOuzhq9HKIdq7e4dwKO0kh/0I6F35zrDwfcXdjhCSVr1ZeU36bolEzR+mhcg9JkgIeCtDFqIvq+3FfTV48Wb0/7O3WK4b4+fvpvEM7REacT5XsdiftMPm3yRo5852kdpBsjx6btGSyZu/8TrvW7dL+Xe45VvqkmENEhUfJJ8Ux4VM09XjgKR9OcP2dnE9RX0XfZk5ZMMWcMjoiSgXvYE4pSWVrPaqY8xd19miEE2qfsZw5pzQlDZ89Sh8uGq/GrZs6JwA4Tb6ivrp4Ovk9mfxF7/yeDLK+zDh3Pv6fJ/Wnmz/WNz35i/qkcYzc/p59VkV/AJCVkRjinlpL6i/pQcMwHrjxommacyVZDcMYKKmbbIki92K3pIuGYYTcqpBhGF0Mw9hmGMa26dPdewlxZH2GYaR6LdU3rO6kTBpMq1VvhfZV9zqvqUxgWRV3uHnnDu439ttt75XNW9Ub19LmX9fffM3bojwF8mp4y4H67r2Z6v2pa5/1mzqC1G2QdpzmLbf18vZSngJ5NbLlIH3/3kz1+tT26JgLZ6PVp24XDQ8N03ejv1GPSX2VM2+u+wsik93Nag+m1dSXoUM0qU4vFQssrcLlHnRize6fs/qDJP340X/Vp24XbZi/RiHtm0uy9ZNHaj6qab0nanSrIarerLYqPFb53gNwljtomFuNB6bVqndDB2hQ3a4qUbWMipUrLkn6Y/YyDXuil94NHaCLZy/ohWHtMrrmGesOxsz0+scNXtm8VLFxde1efDO/1svLS7ny59GklsO16L3v9OrU3hlXZye4XYy2Qqm3cyyTI3dOvTEtTN+PmpFspZCfxn2vsHrdtOmXtWrUvlmG1dlpbhOndGftVbFuZTV6KUSz358pSareqIYuRl7U4b3unUx3w53EeKsyFm+LylYuqxHtR2hY22Fq3bu1HiiZdCminLlzatjnw/T5yM919bL7LwcvpTlc3NNqScFNHtfOLXvc+jEykvPmlHny51GNJrX0Zv2u6lGrk3Lkyqn6zzWQJP0+e4l6P9FNg5r3VfTZaLUd3vG+48hoacV1J+fPlGVsY0TjpDHCE9zJeUP2Igf3HlSHuh3Us1lPLZixQMO/GC7JNo8qU6mMFn+7WL1Ce+la7DW92ONF51b8PhhpBJn6OEm9nenQDp3qdlSvZr20aMZCDftiWFIZq9WqN5v3Uofa7VWuajk9XO7hDKx5xrmzOcTtj4msiuvvFO5o/pDGdinmlD2mhWlOijmlJNV+pn6WWC1EktPmlJI07Pm3NPCpvhrT/h01axeqR2tVzJg6I1Nk1JwSWZezz50t3mgla2KiNsxfcy/Vc707aR8PQn8AkJV5u7oCSM4wjOKS/E3T3GIYxlxJL0ka71Ckj6S/JXUxTfN+1u991/5fuutim6Y5XdKNjBDPPZPDZZq0a64nX24iSTq054D8it38xpqfv5+izybv4peiYpQ7fx5ZvCyyJlrlG+B3V8tYX425or827lXVhkE6sf94xgRxj0LaNVcje+yHU8Tum07seRxi93OIPTI88pbbBzaspiN7D+vi+ZvL1UaFR2rLb7bnHR/afUCm1VQ+3/y6FOWaDzyiIiLl67Ast2+Any6k+NtGhUfKN1Wc0fLO7p3utlHhkdpqj/Pw7oOyOsR5+bptyb6jew/r7LEIBZQspiN/uueHf5ciopTPIcb8Ab66fObCXe8nLuaqjm/8W6UaVtG5/Sdvv4GLOKs/ONrwy1qFfTNUP02Yo6jw8/pn0z5dtj/vefeqHSpRqZT+Wv9nRod2Xy5ERMmn2M3YfAJ8dSHFWBEdESnfYn660ZML+qeOPzbmqvZv2qeKDQJ1ev8JXXIYG9b98Lve+GqQ02LICBcjolTQoR0KBvgp5mx0sjIXIiKTlSng76uYMzfLlG8YqJN7j+iyQ+wXIqK0d+kWSdKJ3YdktZrK45tPV6Lc8zngtr/1zWPAJ8BPF1K0w43+cIOvv29Sf/Dy9tIbn4Vp0/y12rE07QXoNv+yVr2/HqJfJsx1QgT3p1m70BRziMKyTZFt40FUimMj5hbnUUl6uHwJdf+wp8a0f0eXL9j+5o/UqKCajWupWsPqypYju3Lny603J/bTpD7j5S6ebv+0mrW2Je/s371fhRz6RKGAQoo8E5ms/MWoi8naoVBAIUXZ2+F8+HnFRMUoLjZOcbFx2rt5r0pWKKlTR07Jy9tLw6YP06r5q7Thtw1yZ690ekEvtG0pSdq78y/5Fyua9J5/sSI6F3EunS3TF/pcE/3687KMqmKGyow5ZaX6VXX2xNmkeeLW3zaqXPXyWvfzH8nmlyu/X66BX7vHwpRN24Wq8cu270Ec3HMwxXVGoTTHiNwp2iXK4bzxUPmH1e3DN/Re+1FJY0RW8HS7p9XU/s30A3sOqHBA4aT3CvmnHiNSjpWO40isw4e921Zt0xvvvqH8Pvl1Pvy8zoef17/21THWLV6n/3T/j7NDuytPtXtKTe1j5YE9+1XIoR38/Asp6g7aISqdduj+bg/l98mvmOib11FXYq7oz017VK1hdR3bf8yZod2TqBRzCN905pR+xQrpxtoPvv53d+3tbrj+Tl90RKR87nJO6ZNiTtk9nTmlxcuiak1ra3SLgU6M4P5kxpxSUlIfiYm8qC1LN6lsYFn9vWWfk6NDRomJiFKBYsnvyVw6e8F1FUKmc+a587FWDRX4ZHV9+MrIDKxx5kr7GIm+xRZZG/0BruL+a9kiK2DFEPfzsqQbd99/kMPjZOyaSQqXVOl+folpmmslyTCMx+9nP8D9WDZrid4K7au3Qvtq67LNeqJVQ0lS2aByunrpSqqbEZL018Y/VSe0niSpQatgbVu+5Za/I59v/qTHImTLkV2V6lfV6YOnMjaQe7B81hINDu2rwaF9tW3ZZj1uj73MLWLft/FP1bbH/kSrYG23x77j9y233L7eM49rw4LkGcbblm1WxXq2FRH8SxaTdzZvl96UOrz7oPxLBqhw8SLyyuatOi3qa8fyrcnK7Ph9q+rb4ywdVE5XL13VxbPRt9x2+7LNqpAUZ0BSnPl888uw2E6BhYsXVdGSATp7/Izc1endh+Vb0l8FiheWJZuXKrSoo/3Lt99+Q0m5ffMpR/7ckiTvHNlUon5FRR4Md2Z175uz+kPREgFJ21cLqanTh2xjwZ4/dqn4oyWUPWd2WbwsKl+7gk4dcL/EmaO7D6pIiQD5PWiLrUaLx7R7+bZkZXYv36Y6z9u+xV0yqKxiL11VzLkLyuubX7ns/SBbjuwq/1gVRdjjz29/xqkkBTatpdP7T2ROQPfoxO5DKlTCX74PFpZXNi8FtqirfSmOh7+W71CN521TnIeCyujapau6dO5C0vuBz9TTroXJP9zet2ybytS1fXOvUEl/eWfzdtukEEk6svugipYIUCF7f6jd4jHtSnGc7Fq+TfWebyhJKhVU1nac2Nuh44c9FH7wpJZ9tSjZNkVK+Cf9O7BxzaR+4m5+m7VYA0L7aEBoH21ZtlkNWwVLksoGPaKrl66mex6tG/qYJKlhq0bautz24UWhYoUU9vlgTe47QeFHTieV/+/YWepap5N61H9dE3t9pL0b9rhVUogkLZq5SD2b9VTPZj21cenGpMe/lA8qryuXrig6jXbYs2GPHn/Kdnw0fqGxNi7bKEnatGyTKtWqJIuXRTly5tAjQY/oxEHbeNDnoz46ceCEfv7i50yK7N799+sf9Xyjtnq+UVutWPKHnn0xVJJUtXolXYq5rHNnI2+zh+Ty5sujGnWDtPK3P5xR3fuWGXPK86fPqWxQOWXPmV2SVOmxKjp10HaeLFjk5jLqNZvW1ol/XZt8fcPSWYs1ILSvBoT21dZlm9QgaYy4dbvUsY8RDVKMEQM+H6zJfScmGyOygkWzFqlX817q1bxXsjHikaBH0h8jNu5R/dD6kmxjxKZltg+zfQrf/FuXq1pOhsVQTHSMos9F61z4OT1QyrbCUOBjgTp+wD36wQ2/zvpVbzbvpTeb99LGpZvUqFUjSbZ2uJpOO/y58c+kdnjyhSe1aZmtPxRMpx3y++ZPepRS9hzZFVg/UCcPueecKvUcor52pphT7ly+VY/Z55Sl7XPKiw5zqayG6+/0HU3RH2q1eEy705hT1nWYUzr2h/b2OeXyFHNKSXq0fhWFHz6l6Aj3TSrKjDlljlw5lDNPrqR/V30iUMfd5HyJO3Nq92H5lvBXQfs1aOUWdfTPHd6TgWdw1rmzcoNAPdWtpSa+9oGuX7vurOo73andh+RXwl8+ScdIXY8+RugPALIyw5OXdMoqDMMYKemyaZrjDMPYIamopHj728UkVTRN84BhGMUkrZP0hKRVklqZprnHvo/LpmnmTWf/JSQtMk2zkmEYDSWFmab5tGEYTST1k5QgaZxpmqtvUU06CpK89HBLp+y30+guqtqgmq7Hxmla2CQdtq/eMGjGcH0+cIqiz0arSPGi6j2lv/IWzKej+w5rcp8JSrieoAKFC+r9heOUK29umVZT167Gqn/jXir8YBH1GN9bFotFFouhjYvWa96kjPnmc0Zm1nW0xx4XG6fPHWIfOGO4vnCIvZdD7FPtsd9q++w5s2vKpi/V+/Fuir10c9l3r2ze6vZRTz1coaQS4hP03ZgZ2rfh3lZH8M6glqgaXE1tRnSSxcuiNXNXaMGUeWrUxvbNnZXf2b6l237066rcIEjXY+P0RdiUpBU+0tpWssX5+kdvJMX5/ZgZ+mvDXtVoXket+r0sa4JVVqtVP43/QTtXbEu7YneovJz7KJrSwVUVMuJVWbws2j33D62f8ouqtbHd3N/x3QrlKVxAnRa+qxx5c8m0WnX9apw+bzxQBR8spBbju8mwWGRYDP29aLPWTXLuB3v/KPb2hW7DGf3hzc8GKKDUA7JarYo8dU7fDPk8KVu/3nNPqEWP5yVT2r1qu354/9v7jiG34XXf+0ipUsMgvTiigyxeFq2fu0pLpv6kJ9rYvhG95jvbImCtR3VWxQaBuh57XTMHTNWxPw/rgfIPqcPHPWWx94Ptv27Ur5N+lCR1HN9LxSuUkGmaijx5TrOHfK6YDLzxn88JC9SVbxioZ0e0k+Fl0da5q7Vi6nzVbdNYkrTxu98lSc+N6qhHGlRVfGyc5gz4XCf/PCxJypYzu4ZtnKL3n+ita5du9lWvbF56cWw3PVDhYSXEJ2jRmO90cGPGfYsvKmlql3EqNwxS6xEdZfGyaN3clVo09Sc1tB8nq+3HSdtRr6lSg0Bdj43T1wM+1dE/D6lsjfIa/OO7OvH3MZmm7fsG88b+V3+u3qke08LkX6qYTKupyFPnNGvo9DRX3blXMaZzbm68NrqrAu3nwU/DJunQnwclSUNmjNC0gVMUfTZKRYoXVd8pA5LOo5/0+VgJ1xPU7cOeqtO8ns6dPCtJsiYm6q0W/ZPtv2KdSnqmy3N6v9PoDKnvFWvG9wdJ6vFuD9VoWEPXYq9pQv8JOrDH9v2kUTNHaeLAiYo6EyX/h/w1aOog5SuYT4f2HtJHvT9S/HVbfVp1baUmLzaR1bRq6fdLNf+r+apYs6LG/TROR/4+IqvV1l9mfjhTW1dtTbced+po3N0ladyL4R8MUP1GdXXt6jUN6T1a+3bbvgX8+X8naFjfMTp35rzavvaiOvd8VYWK+CnqfLTW/L5Bw/uNkSS1fOkpPd6orvp3HXarX3PfAnMVy5D9OGtO+ULfl1Xn6fqyJibq6L4jmv7WFCVcT1CPCX30cIWSkmnq3Mmz+nLItDQ/RLtTCU667Ow8uqsC7XOGqWGTddg+RgyeMVyfDZzqMEaEKW/BfDqy77Am9RmfNEbUbl5X5+1jRGKiVYPsY0TvSf1VsW4l5fPJr4vnL2juhO+1cs7v913fK6aTxojRPVS9YXXFxcZpQtjNMeKdGe/ok7c+SRoj3prylm2M2GcbIxKuJ+jp9k/rqVefUmJCoq5fu64vRn+hv7fbjqdSFUqp99je8s7mrYjjEZoQNkGXL16+7/pa0ny2zf3rNrp7UjtMDJugg3ts/WHkjJGa9NYkRZ2JUtGH/PXWlIHKWzCfDu87rHEO7dD81VBZExIVd+26vhz9pf7Z/rdKlC+hvuP7yeJlu+5cu2idfvjk+wypr58lZ4bsx1GVhtXUxj6HWDN3pRZOnadg+xxilX0O8eqo11SlQZDiYuP05YCpOmofD7pP6qvydSoqr08+xZy/qJ8nzNGauStUvWkttR35mvL55tfVmCs6/vdRjWuXMedNSbpuJmbYvrLy9XceI+Pn1pUbBukle39YP3elfp36kxrY+8Mf9v7wisOc8psBn+rYn4dUpkZ5DfrxXZ38+5is9jnlz/Y5pSR1HPeGDu88kLSPjHQhC80pixQvqoHTh0iyrbCy9pc/9NOU/2VYnb/fPjHD9nW3Brz9gbbu3KMLF2Lk51tQPTq/qlYtmrqkLqNrDHfq/ss2rKrm9nsyO+b+oTVTf1EN+z2Zbd+tUN7CBdR1gf2ejGnV9StxmhIyUHGXY/XCpDdUss6jyu2TT5fPx2jVhB+1Y67zko5HHf3OafvOKtqXaJXh+3TGuXPs6inyzp4taYWhQzv3a+bQ6WlX4B4UV44M29ftlGsYqFD7MbJ97mr9MfUX1bQfI1vtx0j3pGPE1PUr1zTJfow42wnFZfg+s2J/kKSZR+c5Z4KNTNHioaf5nDYLWXh8kVsebySGuIEbiSGSFkpaYJrmIw7vvSMpwTTN0YZhzJG03DTNLw3DaCFpoKQnTNM07yUxxP7eZtmST14lMQR3ylmJIVkNSy7ZZFRiSFbn7MSQrCQjEkM8gTMSQ7IiZySGZEXOSAzJipyVGJLVOCsxJKvJjMSQrCKjEkOyOmclhmQ1zkoMyWqclRiS1TgjMSQrysjEkKzMGYkhWZGzEkOyIlcmhrgTZyeGZCUkhjgnMSQryszEEHfmjMSQrIrEkKyNxJCsxV0TQ/g0z720lpTya9zzJLU2DCNE0kOSvpIk0zQXSoqW1O4+f+cYSQ/e5z4AAAAAAAAAAAAAAIAbIs3cDZimOfIW7+2RVMH+4/IU7z3j8O80Vwuxv3dUUiX7v1dLWu3w3gKJr+EAAAAAAAAAAAAAAOCJWDEEAAAAAAAAAAAAAADAQ7FiiAcxDKOypG9TvBxnmmZtV9QHAAAAAAAAAAAAAAC4FokhHsQ0zT8lBbq6HgAAAAAAAAAAAAAAwD2QGAIAAAAAAAAAAAAAgBsyZbq6CvAAFldXAAAAAAAAAAAAAAAAAM5BYggAAAAAAAAAAAAAAICHIjEEAAAAAAAAAAAAAADAQ5EYAgAAAAAAAAAAAAAA4KFIDAEAAAAAAAAAAAAAAPBQJIYAAAAAAAAAAAAAAAB4KBJDAAAAAAAAAAAAAAAAPJS3qysAAAAAAAAAAAAAAABSs8p0dRXgAVgxBAAAAAAAAAAAAAAAwEORGAIAAAAAAAAAAAAAAOChSAwBAAAAAAAAAAAAAADwUCSGAAAAAAAAAAAAAAAAeCgSQwAAAAAAAAAAAAAAADwUiSEAAAAAAAAAAAAAAAAeisQQAAAAAAAAAAAAAAAAD0ViCAAAAAAAAAAAAAAAgIfydnUFAAAAAAAAAAAAAABAaqZpuroK8ACsGAIAAAAAAAAAAAAAAOChSAwBAAAAAAAAAAAAAADwUCSGAAAAAAAAAAAAAAAAeCgSQwAAAAAAAAAAAAAAADwUiSEAAAAAAAAAAAAAAAAeisQQAAAAAAAAAAAAAAAAD0ViCAAAAAAAAAAAAAAAgIfydnUFAAAAAAAAAAAAAABAalZXVwAegRVDAAAAAAAAAAAAAAAAPBSJIQAAAAAAAAAAAAAAAB6KxBAAAAAAAAAAAAAAAAAPRWIIAAAAAAAAAAAAAACAh/J2dQUAIKtKkOnqKrgFTiQ2J414V1fBbWQj71SSdNVMdHUV3MIFcWxIUnaOC0lSdnm5ugpuIb9XdldXwS0UyZ3b1VVwG/Gm1dVVcAu5DcYISSpn5HF1FdyCr5VzpyR1rHrC1VVwCzmfqubqKriFLcNPuroKbmFRLsbJG0bXGO7qKriF4dtGu7oKcCMzj85T+xKtXF0Nl4vQdVdXwS1kk6F47uMDgCQ+zwMAAAAAAAAAAICHmHl0nqur4HKvlXjB1VVwG/QHALDh6xcAAAAAAAAAAAAAAAAeisQQAAAAAAAAAAAAAAAAD8WjZAAAAAAAAAAAAAAAcEOmTFdXAR6AFUMAAAAAAAAAAAAAAAA8FIkhAAAAAAAAAAAAAAAAHorEEAAAAAAAAAAAAAAAAA9FYggAAAAAAAAAAAAAAICHIjEEAAAAAAAAAAAAAADAQ5EYAgAAAAAAAAAAAAAA4KFIDAEAAAAAAAAAAAAAAPBQ3q6uAAAAAAAAAAAAAAAASM0q09VVgAdgxRAAAAAAAAAAAAAAAAAPRWIIAAAAAAAAAAAAAACAhyIxBAAAAAAAAAAAAAAAwEORGAIAAAAAAAAAAAAAAOChSAwBAAAAAAAAAAAAAADwUCSGAAAAAAAAAAAAAAAAeCgSQwAAAAAAAAAAAAAAADwUiSEAAAAAAAAAAAAAAAAeytvVFQAAAAAAAAAAAAAAAKmZpunqKsADsGIIAAAAAAAAAAAAAACAhyIxBAAAAAAAAAAAAAAAwEORGAIAAAAAAAAAAAAAAOChSAwBAAAAAAAAAAAAAADwUCSGAAAAAAAAAAAAAAAAeCgSQwAAAAAAAAAAAAAAADwUiSEAAAAAAAAAAAAAAAAeytvVFQAAAAAAAAAAAAAAAKlZZbq6CvAArBgCAAAAAAAAAAAAAADgoUgMAQAAAAAAAAAAAAAA8FAkhgAAAAAAAAAAAAAAAHgoEkMAAAAAAAAAAAAAAAA8FIkhAAAAAAAAAAAAAAAAHorEEAAAAAAAAAAAAAAAAA/l7eoKAMANHUa+pqDg6oqLjdO0sEk6svdwqjKFixdR78lhylswr47sPawpfScqMT5BxUo/oO7jeqlkxdL6YdxsLZr+S9I2ufPnUdcP31Dxcg9JMjVtwBQd2PFvJkZ2dzqOfF3V7O0wNeyTNNuhSPEi6jN5QFI7TO47QQn2dnhj3JsqWbG0vh83Wwunz0/aJrTj03qydRMZhqHfv1+mxV8vzMSobq9ygyC9+nYnWbwsWv3D71o07edUZV4d2VlVg6spLjZO08Om6Ji9bW63bWiXZ9V6aHt1D2yvy9GXVK/lEwrt8mzS+8UffVjDnwrT8b+OOjXGu1WhQVW9OKKjDC+L1s9ZoWXTfklV5sW3O6picJCux8ZpVtinOrHvSNJ7hsXQ4IUf6EJElD7t/KEkqUW/l1QlpIZM09Sl8xc1K+xTXTwbnWkxZYRKDQL1ir1d1s5ZocXT5qcq88rbnVQ5OEjXY6/rq7ApOr7viHwC/PTa+F4qULigTKupP75frt+/WZz5AdwFZxwXrfq3VrWQmjKtpmIiL2p6/8m6YO8Dxcs/rI7vd1OuvLlkWk29/cxAxcfFZ17Ad8EZ54yAUsXUZ8qApO2LPFRU/xv/vVuNl5k5VlaqX1UvDmor72zeSohP0A/vzdRfG/ZmSpx3ot3IzgoMrq7rsXH6LGyyjqbTB3pN7p/UBz7t+4kS4xNuuX3u/Ln1un3eYEqabp83tOrzkoJbhygmMkaSNPej2dq1akemxXs7zhgbn+v3sgJDaso0rYo5H6Ovw6YkjRfuqnKDQLUZYevnf8xZoV/TOEbavN1JVYOr6XrsdX0RNlnH7OfO9LYt/ujD6jCmq3LkzqnzJ8/psz4Tde1ybKbGdaecdVxIkmGxaMyijxQVEaVxncYkvd6kQ6iatAuVNTFRO1du1/fvz3J+oPfofvpH57E9FNiohmIiL2po076ZXfX7VrZBFT01op0sXhZtm7NKa6alPrc99XY7PRIcqPjY65oX9plO7zsqSarbsZlqvhwsGYa2/bBSG77+TZLk/+hDenZMZ2XPnUMXTp7X3D5TFeemx0ZaSjSoouCRr8rwsmjvD6u15dPkbeJbOkBNx3VRkUoltP6j/2nb9JvzxtfWT9D1K9dkJlplTUzUd0+PyOzqZ5hsQbWU+/VeksWiuOW/6tq8/yZ737tSoPIOGSPrmXBJ0vVNa3VtzkxZChVWnj5DZSnoK9O0Km7pQsUtmueKEDLE+iPn9NGqv2Q1TbWsVFydapdO9v7MrYe1+O9TkqREq6kjUZe1sntj5czmpc5zNul6olWJVlONy/qr+2PlXBFChvANDlSZd23zifDvVuj45PnJ3vdrVkMl33pZspoyExJ1cPgMXdzyjyTpkYnd5RdSXfHnL2prg/4uqP39eaRBVT1rHyc3z1mlVdMWpCrz7Nvt9WhwoK7HXtecsGk6te+oCpcKUNspbyaV8SteREsn/Ki1Xy9Rkz6tVPvlRrocZZs/Lhk7R/+s3pVZIWWIMg2qKHSEbazcMWe11qY4fxQqHaDnPuqqgIoltGLcXK3/4uZY2XLs6yrXKEhXImM0temgzK56phn23nitWb9Fvj4FNX/2Z66uDuBUFRsEqvWIjrLYrzuXpHHd2drhuvNrh+vOzvbrTqvV1Jrvl2uF/brzmT4v6vGXn9Ql+1j589j/6s/VOzMzLAD4f4PEEABuITC4uvxLBqh3g+4qG1ROnd/tpmEtB6Yq12ZQey3+aoE2LFyn18Z0U6OXGmv57N90+cJlzXj7S9VoWjvVNh3e7qzdf+zQhO5j5ZXNWzly5ciMkO5JUHB1BZQMUK8G3VQ2qJxef7e7hrQckKpcm0HtteirBdqwcK1eH9NdjV5qrGX2dvj67S9Uq2mdZOWLl3tIT7ZuosHPhCkhPkFDZ43UjpXbFHE0PJMiuzXDYlH70a/rwzbvKCoiUqMWjNWO37fq9IGTSWWqBldT0ZIBCmvwhkoHlVPHd7toZMtBt93WN8BPFetX0fmT55L2tWH+Gm2Yv0aS9OAjD6nvl4PcLinEsBh6eVRnTWr7rqIjIjVowfvas3ybIg6eSipTsWGQipT019sN31TJoLJqPeY1jW05NOn9Rh1DFXHwlHLmzZX02vLpC7Rw/BxJUnCH5grt/YK+H/pF5gV2nwyLRW1HvaaP245SVESURiz4QLuWb9Ppgzf7SuWGQSpaMkCDG/ZSqaCyajemi95tOVjWhETNeXemju87opx5cmrEwrH6a+2eZNu6E2cdF79+Pl/zPv5eku3DvJa9X9SMoZ/L4mVRt4m99XnfSTr+91HlLZhXCfGJrgr/lpx1zgg/fFpvhdo+7DMsFn22+SttWbopU2K6E5k9Vl6KjtH4Tu/pwtloPVjuIQ34drh613490+NOS2BwNfmXLKZ+DXqoTFA5dXq3q0a0fCtVudaD2mnJVwu1ceE6dRrTTcEvPanfZy+95fbt3n5Nu//YqU+6f2SfN2RP2t+Srxbq1+mpk/RczVlj45Lpv+jn8T9Ikhp3CFWL3v/Rt0OnuyrM2zIsFrUb9brGth2lqIhIjVzwoXYu35qsHao0rCb/kgEa2LCnSgeVVfsxXTSq5eBbbtvpgx764b2Z+nfzX3r8P40U2uVZ/WRvF3fizONCkpp3elqnDp5Urry5k16rULeSaoTU0qBmfZRwPUH5/QpkSqz34n76hySt+3G1fp+5RF3Gv5ner3BbhsVQi1Ed9U3b9xUTEanuC97V38t36JzDvLJcw0AVKumv8Q37qXhQGT0zppM+azlCRco9qJovB2vas8OVGJ+g9jMH6d+VuxR5NELPffC6lrz3nY5u/kfV/9NAj3d5Wr+P/58LI71zhsXQk++2149tPtCl8Ci1WThKB5dvV9SB00llYi9c0cq3v1WZptXT3Mf/Xhqj2OjLmVVl57BYlLtrH116u7+skeeUf9znur5lvawnjiUrlvDXHl1+d3Cy18zERF39eqoSDx+QcuVSgY+/UPzubam2zQoSraY+WLFP016opaL5cqrNd+vVoEwRlfbLl1Smfc1Sal+zlCTpj0Nn9N32oyqQK7tM09T0/9RW7uzeik+0qtMPG/VYycKqUszHVeHcO4tFZT/orN0vjlbc6ShVX/q+zi/dpqv7b46TF9bs1bbfwiRJeSo8pIrT+2lL/T6SpIgfVuvUV7/p0Sk9XVH7+2JYDD03qqOmt31PFyMi1XvBGP21fLvOOIyT5RsGqnBJf33QsK8eCiqjVmM6a1LL4Tp3OFwTQgcn7Wf45k+1d+nWpO3WfLVYf3zxa6bHlBEMi6GnR3XQzLbvKyYiSl0XjNY/Kc4fsReu6NeRs/Rok9Rj5c4f12rzzOV6fny3zKx2pmsZGqJXWj2jIaPHuboqgFMZFovajHpN49uOUnRElIbZrzvDU1x3FikZoCH26862Y7roPft151z7dWeOPDk13H7deWPb5V/9qmVfpE7IAwBkLB4lc5cMw3jOMAzTMIzy9p9LGIYRaxjGLsMw/jIMY5ZhGNns7zU0DOOiYRg7DcP4xzCMW84ODcPoYBjGOXv5A4ZhLDUMo57D+zMMwzhi/127DMPY4LDdlDT2N8YwjBOGYVxO5/fc2M9rGdE2wP2oGVJLa+atliQd2LlfefLnUcEiqW+kVKxXWZsWb5Ak/TFvlWo2sX2oFxN5UYf2HFRiig8xc+XNpUdrV9TKH36XJCXGJ+hqzBUnRnJ/aobU0h/zVkm6dTtUqldFmxavlyT9MW+lajaxJYLcaIcE+7c+b3igzIM6sHO/rl+7LmuiVX9t3psqecSVSgeW0Zmj4Tp34owS4xO0aeE6VQ+plaxMtZBaWmfvI4d27lfu/HlUoIjPbbdtM6KT5rz/rUzTTPN3133mcW1csM5psd2rEoFldO5YhM6fOKvE+ERtW7hBVZvUTFamapMa2vSTLcHlyM4Dyp0vj/IXLihJKujvq0qNqmn9DyuSbeP4DefsuXNI6bSLuyoVWEZnj0Xo3ImzSoxP0OaF6xWYol2CmtTUhp9WS5IO7zyg3Plyq0Dhgrp47oKO27/1e+3KNYUfOqWC/r6ZHcIdc9Zx4dgHcuTOmdQHKj8RqBP/HNPxv49Kki5fuCzTanV+oPfAWecMR5Ufq6IzxyN0/tS5dMtktsweK4/tO5K0OsTJ/ceVLUd2eWd3j7zy6iG1tNZ+vjxojzO9PrDZ3gfWzlulGvY+kN72ufLmUvnaFbQ62bzhamaEdF+cNTZmtXNGqcAyOnMsIqmfb164TtVStEO1JjW1/qc/JEmH7OfOAoUL3nLbgFLF9O/mvyRJ+9btVo3m7jOHcuSs40KSfP39FNioulbZj40bGrdtpgWf/qSE67a5Z0zkRecElwHup39I0r9b/tKVi1kzCeDBwDKKOnZG0fZ55Z6FG1N9gPdok+ra+dNaSdKJnQeVM19u5StcUEXKPKATOw8q3n4dcXTz36rQtIYkqVCpAB3dbFsp4OC6P1WxefL2dGf+gaV14egZXTx+Ttb4RP27cJPKpGiT2MgYndlzWNYE90yUzQjeZR+VNeKUbTWQhARdX7tS2WvVv6NtzegoW1KIJMXGKvHkMVl8Czuxts6zN+KCihfMrQcL5lY2L4uaPhKg1QfPpFv+t39Oq1n5AEmSYRjKbZ8fJVhNJVhNGYaRKfXOaPmrlVHskQhdO3ZWZnyCzs5fr0LNaiQrk3j1WtK/vXLnTDZ3vLjpbyVcyJrj5EOBZRR5LEJR9nFy18KNqtgkeewVm1TXNvs4edxhnHRU9rFKijx2RtGnzmdW1Z3qwcDS9vPHOSXGJ+rPhZtUPsVYeSUyRqfTGSuPbflHsVn03Hk3agRWVoH8+W5fEMjiStqvO8/brzu3pHHdGdikpjbe5rozzn7d6ePG9+QAd2Tyvyz1P3dFYsjday1pnaSXHV47ZJpmoKTKkh6U9KLDe2tN0wySFCTpacMwHrvN/ueYphlkmmZZSR9I+skwjEcd3h9gmmag/b966ezjhoWSaqXz3hyH/Xx5m/0ATufj76vI0zcvnCMjIuVbNPnkMJ9PPl2NuSJrou2DyqjwSPneZgJZ5CF/xUReVPdxb+qDxePV9cM33HrFEF9/vxTtcF6+Rf2SlUnZDpF30A4n9h/Xo7UqKG/BfMqeM7uqBVdXoWKFMj6Ae+Tj76eo8Mikn6PCI1NdHPj4+yrKoW2i7H3kVtsGNa6p6IjIpA+601K7xWPa9Iv7JYYULOqr6NM344oOj1TBFMeErczNNomOiEz6MO8/Izro5/dny5rGh3jPhL2sMRs+Va1n6yetHpJVFCyavB9Eh0fKJ0W7+BT1U5RD20VFRMnHP/lx5PdgYT1UoYQO7zrg3ArfB2cdF5L0woBXNHHjdNVr+YTm2b/17l+ymEzT1IBZwzX613F6qmtLJ0V2/5x1znBU75n6Wr9gbcZUOIO4cqysGVpXx/YdTvrw19V8/FMe56nHgnw++XQl2fnyfNJYkN72RR4qqkuRMeo6rpfeW/yxXv+wR7J5Q5N2ofrgtwnq8lFP5cmfx5kh3hVnjo3Ph7XWuA2fqc6zj2u+m58zfFK0Q1R4lHxSzKN8iiYfP6IiIuXj73fLbU/uP66gENsNz5qh9eQb4D5zKEfOOi4k6dW3O+n792amShj0L1lMj9SqoFHzP9TwOe+qVJUyToktI9xP/8jq8hf10UWHv21MeJQKpOgbtjJRN8tERCm/v4/O/HtCJWqVV66CeZUtZ3aVCw5UgQBbm5zZf1KPhtg+IKwUWifp9awgr7+PLjnEeyk8SnmL3sUKD6apVrMHqe2vo1X5lWAn1DBzGH6FlHj+bNLP1shzsvilHuO8H6mo/BO/Ut4RY+VVvESq9y1F/OVVqqwS9v/lzOo6zdnL11Q0X86kn4vmy6Vzl+PSLBsbn6gNR8/rybL+Sa8lWk29NGutnpz2u+o8XEiVAwo6u8pOkcPfV3EOY0Xc6SjlSGMMLNS8lmqtm6jKswfr377TMrOKTlOgqI8uOMR+ITxSBVKMCQWK+iYrczEiSgVSzMUDW9TTrgUbkr32WPum6rfkQ704tqtyudH88U7kK+qb6vyR/27GSgAexSflfcg0rjsLprjujI6IUsE7uO5s1L6ZRi75WB3G9lDuLDZWAkBWQmLIXTAMI6+kxyR1VvLEEEmSaZqJkrZIeiCN92Il7UrrvfSYprlK0nRJXe6lvqZpbjJN856fE2EYRhfDMLYZhrFt+nT3XTIaniGtb9Sk+jz7Tsqk4OVlUclKpbV89hINCu2na1ev6dkere6jps6V5jeLUgR5J2VSOnXwpH757CcN/+4dDZ01Ukf/OqrEBPdZCSCt71OlDCntPmKmu232nNn1bM9WSR96p6V0YFldj43Tyf3H767CmSC9eFMUSr2haapSo2q6FHlRx/ceSXPfC8b9oKH1emjLL+vUsH2zjKhuprmzdkm9nWOZHLlz6o1pYfp+1Ixk34Z3N844Lm748aP/qk/dLtowf41C2jeXJHl5e+mRmo9qWu+JGt1qiKo3q60Kj1W+9wCcyFnnjBu8snmreuNa2vTr+nuonfO4aqx8oGxxvTToVX0z2H2el53mF3HvYIy8MRakt73Fy0slKpXS77N/05DQ/oq7GqdnejwvSVo++zf1eaK7Bjfvpwtno9VmeMf7jCLjOHNs/Gnc9wqr102bflmrRm5+zrifc+ettv1q4Kdq/GozvbNwrHLlzanEePdIkErJWcdFUKMaiom8qCN7D6d628vbS3kK5NGIlm/pv+/N1Jufht1DzTPH/fSPrO5OYk/v3Hru0Gmt+WyhOs0erPYz31LE38dkTbR9K/yngdNV+9UQ9Vg4Rjnc+NhIS9rXVHe+/fetRmn2U8M0r91HCmzXWA/UeiTjKpepbt8OCYf268LrLymmT2fF/TpPeYeMSV4gZy7lfWuUrn45WYp1/1W20nQXf/s1h84osJiPCjg8as7LYmhOu8e1tEsj7Y24oIPnLzmhkpkgze6QunHOL9miLfX7aG+HsSr51kuZULFMcAfXDrcbS72yeali4+ravXhz0msbZv+u95/orQmhgxRzNlothrXNuDpngrRPi1n/vAjgHt3RnDKN7VJcd/aYFqY5Dtedq2cv1eAneuqd0DBdPButF4e1z9BqAwBuco+1oLOOlpJ+M01zv2EYUYZhVJOU9BUTwzBySqotqXfKDQ3D8JFUVtKau/ydOyR1dfj5I8Mwhtn/vc80zTZ3ub8bWhmG8YSk/ZL6mqZ5ImUB0zSny5aYIt3VZTJwZ5q0a64nX24iSTq054D8HFaw8PP3U/TZqGTlL0XFKHf+PLJ4WWRNtMo3wE/RZ5KXSSkyIlKR4ZE6aM9A3rx4o561f8DjLpq2C1Xjl0MkSQf3HEzRDoUUlaIdYlK0g1+An6LORN/296yc87tWzrEt/916QFtFRkTeZovMExURKV+Hbxj6BvjpQoq/bVR4pHwd2sbX30/RZ6Plnd07zW2LPOyvwsWLasyS8Umvj/51nEY++5YunrsgSarTor5bPkZGsq3+4VPsZlw+AX66eDb53/lCRKR8ihWS9K+tjL+fLpyJVlBoHVVpXEOVgoPknSO7cuXNpQ4TemlG38nJtt/6yzq98fUgLZqQNZ4FL9naxbEf+AT4JT3qInkZhz7h75vUn7y8vfTGZ2HaNH+tdizdLHfmjOMipQ2/rFXYN0P104Q5igo/r3827dPlaNuN7N2rdqhEpVL6a/2fGR3aPcmMc8YNQQ2r6cjew7p43r0eieCKsdLH30+9p7+lz/tN0tnj6S+pnhlC2jVXsP18eXjPwRTHuS1OR5eiYpQn2fmyUFJ72dop9famaSoqPFKHkuYNG5ISQ2Ic+sPK75dpwNfD5C4yY2zc/Mta9f56iH6ZMNcJEWSMqBTt4BvgqwspxoboiEj5FSukG99N8/W3jQ1e2b3T3Tb80Cl91G60JKloyQBVDU6+hLorZcZxUSu0nqo1rqnAhtWVLUc25cqXWz0m9tGnfSYqKvy8tv62SZJ0aPcBmVZT+Xzz61JUjLNDv2v30z+yuosRUSrg8LfNH+CrmBR9w1bm5jc+8/v76pL9GmP73NXaPne1JClkwEuKsa9Adf7Qac1o94Ekya+kvx4JDnJmGBnqUniU8jnEmy/AV5fP3v6a6oYrZy5Isj1u5uDS7QoILK1TW/7N6Go6nRl5Tl6FiiT9bPErLGtUikdgOCR7xG/fLHX1kpGvgMxLFyUvL+UbNErX//hd8Zvca6W1u1EkX06duXTzESlnLsWqcN60Vxpd+m940mNkUsqXM5tqPOinDUfOqUyhrPdYibjwKOVwGCtyFPPV9Yj0x8CLm/5WzhL+yuabT/FRWTQZxu5iRJQKOsReMMAv1Th5ISIyWZkC/r6KcbgXU75hoE7uPaLLDnNGx39v/mGlOn810BnVd5qYNM4fl85ecF2FALhUdNJ9SJs7ue70SXHd2T2N607Ha+01P/yuN78a7KwQAOD/PVYMuTutJd34OuUP9p8lqbRhGLskRUo6bprmHodtHjcMY4+kCEmLTNOMuMvfmTLH0vFRMveaFLJQUgnTNKtI+l3SzHvcD3Bfls1aordC++qt0L7aumyznmjVUJJUNqicrl66kmpiKUl/bfxTdUJtT1Fq0CpY25ZvueXvuHjugiLDzyugVDFJUqXHqujkgVR5UC61dNZiDQjtqwGhfbV12SY1aGVbivhW7bBv45+qE2p7MlWDVo20dfntP+DO71dAklSoWCHVblZX63+52zw15zm8+6D8SwaocPEi8srmrTot6mvH8q3Jyuz4favq2/tI6aByunrpqi6ejU5325P/Htcb1TuqX/1u6le/m6LCIzX8qbCkpBDDMFTrqXra5KaJIcd2H1KREgHye7CwvLJ5qUaLetqzfFuyMnuWb1Od55+QJJUMKqvYS1cVc+6Cfhn7vYbU7a5h9Xvqq14T9e+GvUlJIYVL3FzyuErjGoo4dDrzgsoAR3YfVNESASr0oO3vXbvFY9qVoq/sWr5N9Z5vKEkqFVTW1lfsf/eOH/ZQ+MGTWvbVokyu+d1zxnEhSUVL3LyRXS2kpk4fOiVJ2vPHLhV/tISy58wui5dF5WtX0KkDJzMn2DuQGeeMGx575nFtWOA+Y+QNmT1W5s6fW2HfDNXcsbN1YNs/Log4ueWzlmhIaD8NCe2nbcs263H7+bJMUDnFXrqaTh/Yq9r2PvC4Qx/Y/vvWNLdPa95w4zgoWOTmstk1m9bRyX+POS/Yu+SssbGIwzkjsHFNRdjHC3eVuh3qa2eKc+fO5Vv12PMNJEml7efOi+cu3HLbfH75JdnmDs/2fEErv1uWuYHdQmYcF3PGzlavOq+rd/2umtzrY+3b8Kc+7TNRkrRt2RZVrFdFku2xMt7ZvN0yKUS6v/6R1Z3afUh+JfzlY59XVmlRV/8s356szD/Ltyvo+cclScWDyijuUqwu2WPPYz8GChTzU8VmNbV7wcZkrxuGoeCez2nLd79nUkT3L2L3YRUs6a/8xQvLks1Lj7Soo0PLd9zRtt65cihbnpxJ/y7xeCWd/9d95kx3I+HAP7IEPChLEX/J21vZH2+k+C3JV0wzCt5MoPEqW16yWGxJIZLy9HpLiSeO6doC900avBMV/Qvo+IUrOnXxquITrVr6b7gali6aqtyluHhtPxmlhmVuvhd1NU6XrsVLkq7FJ2rz8fMq4Zs1l8C/tPOgcpUKUM6HisjI5q0iLR/T+aXJx8lcDnODvJVLypLNO8snhUjSid2HVKiEv3zt42Rgi7ral2Kc/Gv5DtWwj5MPBZXRtUtXk8ZJSQp8pp52LUz+GJl8hQsm/btS05oK3+9e96Nu59Tuw/It4a+C9nap3KJOqvMHgP8/jqaYT9dq8Zh2p3HdWdfhutNxPt3eft25PMV1ZwGHsbJa09o6lcXGSgDISlgx5A4ZhuEnqZGkSoZhmJK8ZFtF41NJh0zTDDQMI0DSasMwnjFNc4F907WmaT5tGEY5SesMw/jZNM1dd/GrgyT9nXGRSKZpOi4T8IWkDzNy/8C92Llyu4KCq+uTNZ/pemycpoVNSnpv0Izh+nzgFEWfjdZ3789S7yn99VJYGx3dd1gr5yyXZJtAvr9wnHLlzS3Taiq0Uwv1b9xLsZdj9c3bX6jXJ/3knc1bZ4+fSbZvd7Nj5XYFBdfQZHs7TA27ucLD4BnD9dnAqYo+G6XZ789U3ylhah3WRkcc2qFg4YL6YOHH9naw6qlOLdS3cU/FXo5V2GdvKZ9PfiXEJ+jLEZ/rSswVV4WZijXRqlkjvtSAWSNk8bJozdwVOnXghBq1sa0OsPK7Zdq9crsCg6tp3JpPdT02Tl+ETbnltrfzSO0KigqP1LkTrv0GfHqsiVb9MOJr9Zo1VBYvizbMXaXwAyf1eBvbt4LXfrdce1ftVKXgahr1xyRdj72uWQM+ve1+n3urjYqWCpDVairq1Hn9d2jWelSYNdGq2SO+VL9Zw2Txsmjd3JU6feCkGtr7yurvlmnPqh2qElxNH/wxRddj4/S1vV3K1iiveq0a6MTfxzRy8UeSpHlj/6s/V+90WTy34qzj4qVBbRVQ6gFZrVZFnjqnb4Z8Lkm6GnNFS75coHcWjpVMafeq7dq90j1v+jnznJE9Z3ZVfryqpg9xv+elZ/ZYGdI+VEVL+Ktlr/+oZa//SJLGvjpKMZGuX0ll18rtCgyurglrpikuNk6fO5wvB84YpukDp+rC2Wh9//4s9ZrSX/8Je0XH9h3RavvKWbfafubbX+iNT/omzRtuvNd6cDs9XKGkZJo6d/KsvhriPo/WcdbY+MJbbeVfqphMq6nIU+c0y83PGdZEq74d8aUGzBpu7+crderACQXb22HVd8u0294OH/0xVXGxcfpywNRbbitJdZ55XI1ftT1GZ9vSzVr7v5WuCfA2nHlcpGf13BXq+lFPfbjsEyXEx2taf/edZ99P/5Ck7pP6qnydisrrk08TNk7XzxPmaM3cFa4K565YE61aOGKGOswaJMPLoh1zV+vsgVOq1eZJSdKW71bo31W7VC44UP3+mKD42Dj9NODzpO1fmdZHuX3yKjEhUQuGf6Nr9uuIKs/UU51XbXPTfUu3avv//sj84O6RmWjVyuEz1erbgbJ4WbR3zh+K3H9KVdo2kiTtmb1SuQsXUNtFo5U9by6ZVquqdW6mGU++pVy+efXM9D6SJIu3l/6Zv0FH/9hzi9/mxqyJujp9ovKNHCdZLIpbsViJJ44qR7NnJElxvy1Q9noNlKP5s1JionQ9TlfGvSNJ8n60snIEN1XC0UPKP+FLSVLs7C9sq4pkMd4Wi95qVFE95m2R1So9W+lBlS6UT//bbUsC/U/VhyVJqw6cUZ2HCylXtpu3U89fidOIJXtkNU1ZTVMhjwToiTSSSrICM9GqA4O/UpUfhsrwsij8+1W6+u9JFWtnO85Pz1quQk/Xlv9/GshMSFTitev6q8uEpO0f/ay3CtarqGy++VR352c68tFcRfzXPc+ZKVkTrfp5xAy9PmuwDC+Lts5drTMHTqpum8aSpI3f/a6/V+1U+eBADfpjouJj4zTHYZzMljO7ytWvrHlDvky236cHv6JiFR6WaUrRJ8/pxxTvuztrolW/jpihdrPeksXLoh1z/9C5A6dUw37+2PbdCuUtXEBdF7yrHHlzyTStqtOpuaaEDFTc5Vi9MOkNlazzqHL75FP/jZO1asKP2jE365wr7tSAtz/Q1p17dOFCjJ5s2VY9Or+qVi2aurpaQIazJlr13xFfqo/9unO9/bqzgX0+/cd3y/Tnqh2qHFxN79mvO7+xX3eWsV93nvz7mEbYrzt/vnHdOfhVFa9QQjKl8yfP6tshn6dXBQDAfTJ4LuCdMQyjq6Rqpml2dXjtD0nDJE0zTbOS/bXnJA00TbOuYRgNJYWZpvm0/b2+kmqZptk65f7t73eQVMM0zZ72nxtImiMp2DTNvw3DmCHbqiM/3mq7NPZ72TTNvA4/B5imGe5Q37dM06xzmyagoyDJSw+3dHUV3IKVw0KSlFNerq6CW8hrkGt5Q5ysrq6CW4g3aQdJuk5/kCRlZ6E+SVIi505JUk6Dc6dEf3DEOcMmm8FYKUkPKu1HWPx/42ulP0hSxyC+NStJOZ+q5uoquIUtw7Pm6jQZbVEurr9vyM11hiRp+LbRrq6C28hWqJSrqwA38VqJF1xdBbfx5dEfb1/o/4eUTyhAFtLwwcbcRMlCVp/83S2PN2aOd661pJ9TvDZP0pAUr82XlNswjMfT2Mdnkp4wDKPkLX7PS4Zh7DIMY799361M03RcMeQj+/s3/stuf72DYRgnHf570DCMsYZhnLTX56RhGCPtZd80DGOfYRi7Jb0pqcNtYgcAAAAAAAAAAAAAAFkQ6dV3yDTNhmm8NknSpBSvmZKqOry02uG9WEkP3OJ3zJA04xbvd0jnrfS2G2j/L+V+BksanN7vAQAAAAAAAAAAAAC4npUngCADsGIIAAAAAAAAAAAAAACAh2LFEBcwDKOjpN4pXl5vmuYbrqgPAAAAAAAAAAAAAADwTCSGuIBpmt9I+sbV9QAAAAAAAAAAAAAAAJ6NR8kAAAAAAAAAAAAAAAB4KBJDAAAAAAAAAAAAAAAAPBSJIQAAAAAAAAAAAAAAAB6KxBAAAAAAAAAAAAAAAAAPRWIIAAAAAAAAAAAAAACAh/J2dQUAAAAAAAAAAAAAAEBqpqsrAI/AiiEAAAAAAAAAAAAAAAAeisQQAAAAAAAAAAAAAAAAD0ViCAAAAAAAAAAAAAAAgIciMQQAAAAAAAAAAAAAAMBDkRgCAAAAAAAAAAAAAADgoUgMAQAAAAAAAAAAAAAA8FAkhgAAAAAAAAAAAAAAAHgob1dXAAAAAAAAAAAAAAAApGaV6eoqwAOwYggAAAAAAAAAAAAAAICHIjEEAAAAAAAAAAAAAADAQ5EYAgAAAAAAAAAAAAAA4KFIDAEAAAAAAAAAAAAAAPBQJIYAAAAAAAAAAAAAAAB4KBJDAAAAAAAAAAAAAAAAPBSJIQAAAAAAAAAAAAAAAB6KxBAAAAAAAAAAAAAAAAAP5e3qCgAAAAAAAAAAAAAAgNSsMl1dBXgAVgwBAAAAAAAAAAAAAADwUCSGAAAAAAAAAAAAAAAAeCgSQwAAAAAAAAAAAAAAADwUiSEAAAAAAAAAAAAAAAAeisQQAAAAAAAAAAAAAAAAD0ViCAAAAAAAAAAAAAAAgIciMQQAAAAAAAAAAAAAAMBDebu6AgCynkRZXV0Ft+Bn5HB1FdzCBTPe1VVwC1HmdXnJcHU13EJBI5urq+AW4hkrJZGFfEOiTFdXAW4k3mR8kKTrjJNJmEPYJJqMlZJ0TNdcXQW3cJzDQpI0cHdhV1fBLVh3n3B1FdxCfE7OnZIkM1FFuScDpCn+/GFXV8Hl2lXv5+oquIVrZqKrq+AWylryamCJ1q6uhlsYe/R7V1cB98HkehkZgMQQAAAyAB/oAAAAAACQOcbx4RaQCkkhAADgVvgSJwAAAAAAAAAAAAAAgIciMQQAAAAAAAAAAAAAAMBDkRgCAAAAAAAAAAAAAADgoUgMAQAAAAAAAAAAAAAA8FAkhgAAAAAAAAAAAAAAAHgoEkMAAAAAAAAAAAAAAAA8FIkhAAAAAAAAAAAAAAAAHsrb1RUAAAAAAAAAAAAAAACpWWW6ugrwAKwYAgAAAAAAAAAAAAAA4KFIDAEAAAAAAAAAAAAAAPBQJIYAAAAAAAAAAAAAAAB4KBJDAAAAAAAAAAAAAAAAPBSJIQAAAAAAAAAAAAAAAB6KxBAAAAAAAAAAAAAAAAAPRWIIAAAAAAAAAAAAAACAh/J2dQUAAAAAAAAAAAAAAEBqpkxXVwEegBVDAAAAAAAAAAAAAAAAPBSJIQAAAAAAAAAAAAAAAB6KxBAAAAAAAAAAAAAAAAAPRWIIAAAAAAAAAAAAAACAhyIxBAAAAAAAAAAAAAAAwEORGAIAAAAAAAAAAAAAAOChSAwBAAAAAAAAAAAAAADwUCSGAAAAAAAAAAAAAAAAeChvV1cAAAAAAAAAAAAAAACkZpqmq6sAD8CKIQAAAAAAAAAAAAAAAB6KxBAAAAAAAAAAAAAAAAAPRWIIAAAAAAAAAAAAAACAhyIxBAAAAAAAAAAAAAAAwEORGAIAAAAAAAAAAAAAAOChSAwBAAAAAAAAAAAAAADwUCSGAAAAAAAAAAAAAAAAeChvV1cAAAAAAAAAAAAAAACkZpXp6irAA7BiCAAAAAAAAAAAAAAAgIciMQQAAAAAAAAAAAAAAMBD8SgZAG6j08jXFRRcQ9dj4zQlbKKO7D2cqkyR4kXVd3KY8hbMp8N7D2ly3wlKiE/Q4y0bqGW3VpKka1djNX3oNB37+6iy5cimUXPfV7bs2eTl7aWNi9dr7oTvMzu0O1axQaBeHNFRFi+L1s1ZoaXT5qcq89LbHVUpuJqux8ZpRthUndh3RN45silszih55/CWl5eXdizZpIUT5iZtE9y+mRq2ay5rYqL+XLlDP30wOxOjujcdRr6moODqiouN07SwSWn2h8LFi6j35DDlLZhXR/Ye1pS+E5UYn6BipR9Q93G9VLJiaf0wbrYWTf8laZvJ66br2pVYWROtSkxM1JAWYZkZ1h1pN7KzAoOr63psnD4Lm6yj6cTea3L/pNg/7fuJEuMT0t3eN8BP3Sf0VsHCPjKtVq3873L99s2iZPt8qsuzajO0g7oGttOl6EuZEuudqNCgqv4zoqMML4s2zFmhZdN+SVXmP293VMXgIMXHxmlW2Kc6se9I0nuGxdCghR/oQkSUpnX+MNl2jV9voeeHvqoBQZ11xY1ivqFygyC9+nYnWbwsWv3D71o07edUZV4d2VlVg6spLjZO08Om6Ji9v6S37RtT+iugVDFJUu78eXQ15oqGhfZXoQcL68MVkxR+6LQk6eDO/Zox9PNMivTutR/5WlI/nxY2Kd3j5M3JYcpTMK+O7j2sqQ5jRFf7GDFn3Gz96jBGdP2op4Ia1VBM5EUNbNI7M0O6Y84YI24wLBaNWfSRoiKiNK7TGElSryn9FVDqAUlSnvx5dCXmioaE9suESG8ts8fKVn1eUnDrEMVExkiS5n40W7tW7ci8gNPgjDFCkkI6hCqkXXMlJiZq98rt+uH9byVJxcs/rI7vd1OuvLlkWk29/cxAxcfFZ06wd4E5RMYeF9lyZNOIuWPknd1bXt5e2rx4o+ZN+EGS9NCjJdT5vW7KkTunzp88q6m9Jyj2cmymxpyWV0d2VqBDv0+vHd6Y3E95C+bV0b1HNM2hHdLb/vWP3lCg/RwxuEmfZPsL6RCqJvbjZpfDcZPZnBV7lRRjxkL7mPFQhRLqNKabsuXIpsTERM0YNl2Hdx9Uqapl1Pn97rZfaBj6eeIcbVu6OXMa4RacMW4+1+clNWzdWJfs54f/ffSddrv4/HA7FRsEqrX9unPtnBVaksZ1Z+u3O6lycJCux17X12FTdHzfEfkE+Knz+F4qULigrFZTa75frhXfLE7aplH75mrUrpkSE636c+V2/ejm152VGgTqFft1xto5K7Q4jXZ4xaEdvrK3gyR1HNtDVRtVV0zkRY1oenNeVPzRh/XqmC7KmTunzp88p+l9PtE1NxgXU3LFseBXrJA++P0T/TxxrhZPT31NByBrG/beeK1Zv0W+PgU1f/Znrq5Ohrmfew/pbR9QqpjenDIgafsiDxXVj+O/15KvF0qSmnZ4Sk3ahcqamKidK7frv+/PzJxg71Dnd7qouv16a3L/T3R476FUZYoUL6r+UwYk3cP/pM94JcQnqFZIbbUOayPTaioxMVFfv/Ol/t76lyTp8/VfKtbhemvA066/75Cecg2q6tkR7WR4WbRlziqtnrYgVZln3m6v8sGBio+9rrlh03Rq31FJ0uOdm6vmS40k01TEvyc0d8BnSoiLV+XQ2grp84KKlCmmKc8O18k/U/c1ALhfrBhyBwzD8DcM4wfDMA4ZhvGXYRiLDcMoZ3+vr2EY1wzDKOBQvqFhGKZhGC0cXltkGEZD+7+zGYbxgWEYBwzD2GsYxhbDMJrb3ztqGMafhmHssv83yf76DMMwXkhRrxKGYexNo74zDMM44rCPDfbXOxiGcc4wjJ32373UMIx6Gd9iwN0LCq6ugJLF1KtBV302eKq6vNs9zXJtB7XXoq8WqFfDbrpy8bIavRQiSTp74oxGvDhY/Zu9qR8nzVG399+QJMXHxeud1sMU1ry3wpr3VlCDaiob9EimxXU3DItFrUd11uQOYzQypK9qPvOYAso8mKxMpYZBKlIyQMMb9tLsIZ+rzZjXJUkJcfGa8Mo7erf5AI0OHaCKDQJVMqisJKlc3YqqGlJTo5v31ztN+mn5F6knqu4mMLi6/EsGqHeD7vpi8Kfq/G63NMu1GdRei79aoD4Ne9j7Q2NJ0uULlzXj7S+18Iv5aW436uVheiu0r1t+oBMYXE3+JYupX4Me+nLwNHV6t2ua5VoPaqclXy1Uv4Zv6MrFKwp+6clbbm9NtOq7d2dowJO9NKLlWwpp11wPlL3Zv3wD/FS5flWdO3nW+UHeBcNi6KVRnTWlw3saHdJXNZ55TP5lHkhWpmLDIBUp6a+RDd/Ud0Om6+UxryV7P7hjqCIOnkq1b58AP5V/vLIiT55zagz3yrBY1H706/qo/bt6q3Fv1X3mcRUrm3xMqBpcTUVLBiiswRv6evBn6vhul9tuO7XnxxoW2l/DQvtr62+btO23TUn7O3vsTNJ77pwUcmOM6HubMeIV+xjRzz5GBDuMETPf/lKL0hgj/vjfSn3QfpQzq39fnDVG3NC809M6dfBkstcm9/xYQ0L7aUhoP235baO2OvQZV3HVWLnkq4VJbeHqpBBnjRGP1q2kaiE1NaRZXw0O6aPF023zBouXRd0m9taMIZ9rcEgfvffScCXEJ2Zu0HeAOUTGHxfxcfF6t/UIDW7eT4Ob91PVBkEqE1ROkvT6hz30/QffalDTPtq6dLOe7toyU2K9larB1eRfMkD9G7yhrwZ/pg72fp/Sy4Ne1W9fLVRYw566cvGyGtrb4Vbbr/nfKn3UfnSqfT1at5Kqh9TU4GZ9NcjhuMlszor9xpgxtv27Gti4t+o4jBmtB7fTT5/M0dDQ/po3/ge1HtxOknTy3+Ma3mKAhob210ftR6vje91k8XLtLShnjZuStPSrRUlzKHdPCjEsFrUZ9Zomdhij4SF9VeuZ+qmuOyvbrzuHNOylWUM+U9sxtnawJiRq7rszNbxxH7333GAFv9osadtH6lZUYEhNjWzeX2836aulbn7daVgsajvqNU3oMEbDQvqq9jP1VSyNdihaMkCDG/bSzCGfqd2Ym8fU+h9XaXz7d1Ptt8MH3fXjh99pRLP+2rF0i5p3edbpsdwtVx0LbUZ01J7VO50fIACXaBkaos/Gpx4Xs7L7vfeQ3vbhh09rcGhfDQ7tqyFP99f12DhtXWq7zq5Qt5Kqh9TSW816a0DIm1o0fX6mxHqnqgVXV7ESxdTjia6aNmiquo5J+x5+u8EdtPDLX/RGg666cvGynrTfw9+zfrf6Nn1T/Zr31pSwSerxYa9k2w1/aaj6Ne/t1kkhhsXQc6M66qsOH+rjkDAFPlNPRVLcqyzfMFCFSvprbMO+mjfkCz03prMkKX9RHz3WoZkmtRii8U0HyrBYVLVFXUnSmX9P6Ntu43Vkyz+ZHhOA/z9IDLkNwzAMST9LWm2aZmnTNCtIGiKpqL1Ia0lbJT2XYtOTkoams9vRkgIkVTJNs5KkFpLyObwfbJpmoP2/N++x6gMc9uGY/DHHNM0g0zTLSvpA0k+GYTx6j78DyDA1Q2pr9bxVkqQDO/9V7vx5VLCIT6pylepV0cbF6yVJq+etVK0mtSVJ/27/R1dirkiS9u/4V74BhZK2uXb1miTJy9tLXtm8JdN0aiz3qmRgGZ09FqHzJ84qMT5B2xauV9UmNZKVqdqkpjb99Ick6cjOA8qVL4/yFy4oSYpzjNPbS6Y9zgZtmui3afOVcN2WqX7j2zvurGZILa2Zt1qSdGDnfuVJpz9UrFdZmxZvkCT9MW+Vatr7Q0zkRR3ac1CJbviB1e1UD6mltfZj4eDO/ekeCxXrVdZme+xr561SDXvs6W1/4Wx00rcarl25plMHT8qnqF/S/l4d0Un/fX+W5GaHR4nAMjp3LEKRJ84qMT5R2xduUNUmNZOVqdKkhjb/tEaSdHTnAeV2OC4K+vuqUqNqWv/DilT7bjW8vX5+/zu5XdB2pQPL6MzRcJ07cUaJ8QnatHCdqofUSlamWkgtrbMfK4fsf+8CRXzuaFtJqv1UPW1csC4zwslQtn6+WtKdHydrHI6TmMiLOpzOGPHPlr90+cJl51X+PjlrjJAkX38/BTaqrlU//J7u76/z1GPauGBthsZ0L1w1VroTZ40RT7ZtqkWf/pw0b4iJvChJqvxEoE78c0zH/z4qyZZAYVqtmRPsXWAO4ZzxIdk8M9vNeWZAqQf0z+Z9kqQ/1+5SzeZ1nRjhnameot+n1wcq1KusLYs3SrK1Q/UmtW67/b9b/tLlC6lXGGvctqkWpnHcZDZnxX6rMcM0TeXKm1uSlDtfbkWfjZIkXb92XdZE2xiRLUc2t7gGy4y5VVaQ8rpzy8L1Ckwxvw5sUlMbf1otSTq884By58utAoUL6uK5C0krZsRduabwQ6fk4+8rSWrYpqmWTPs5y1x3lrK3wzl7O2xOox2CmtTUhjTaQZL2b/lbVy6mnjP6lyqm/Ztt33zet263qjev7dQ47oUrjoXqTWrp7PEzOrn/hDNCAuAGagRWVoH8+W5fMAu533sPd7J9pceq6MzxCJ0/ZfvSUkjb5lrw6TyXzyvTU6tJHa2at1KStH/nv8qTP4980miTyvWqaIP9Hv6qH1eodtM6km7ep5eknLlzuMUc8W4VDyyj88ciFGW/V7l74UZVTHEPv0KT6trxk+3eyfGdB5UrX27ls88hLF5eypYzuyxeFmXPlV0xZ6IlSWcPnda5w+GZGguA/39IDLm9YEnxpmkmrX9mmuYu0zTXGoZRWlJeScNkSxBxtFvSRcMwQhxfNAwjt6TXJfUyTTPOvr8zpmnOVSYzTXOVpOmS0v4aEZCJ/Pz9FHn65rf2oyIi5Zfig5h8Pvl0JeZK0g3GyPBI+fqn/rDmyZdDtHP19qSfLRaLPlo8UV/t+FZ71u7SgV37nRTF/SlY1FfRpyOTfo4Oj1LBFG1QsKivohzKXIiITLoRZ1gsGrb4I43b/pX+XrdHR3cdlCQVLVVMZWs9qkHz31P/Oe/o4SqlMyGa++Pj76vI0+eTfo6MiJRvUd9kZfL55NNVh/4QFR4pX//kZdJmaujskXp/0cd6snWTjKx2hvDx90v2N46KiJRPGrEnPxbOy8d+LNzJ9oUeLKwSFUvqkP1YqNa4pqIjopI+7HMnqY+LSBVIEY+tzM3+Eh0RqYL2vvDCiA76+f3ZSR9g3VC5cXVdPBOlU38fc2Lt74+Pv5+iwh3+luE3j/ebZXwV5RB7lP1YuZNtH6lVQRfPX9CZozcvOgsXL6LRi8dp6JzRKlfTffNGfVOMEVHpjBGpzxl3Mka4N2eOEa++3Unfvzcz3Q/7y9v7TMRR19+ocMVYKUlN2oXqg98mqMtHPZUnf54Mj+tuOGuM8C9ZTI/UelQj53+goXNGq2SVMkmvm6apAbOGa/Sv4/SUG6wMkRbmEM45LgyLRe8tHq/PdszQn2t369CuA5Kkk/uPJ30gWOepx+TnkJztKin7QFrtkDeNPnCzHW6/fUopj5tS9uMmszkr9luNGbNHfa3WQ9rpk43T1Xpoe8358LukcqUDy+qD5RP1/tIJ+mbo50m/01WcObdq3K65xvw2Xq999IZyu/j8cDs+KefO4an7ScGiyceD6IgoFUxx7e33YGE9VKGEDtvHg6KlAlS21qMaMv99DZjzjkq4+XWn7dr61u3gUzTluBiVdLyk59T+EwoMsSWY1Aytm+xLK+4is4+FHLly6Knuz+nniZl+6xMA7sv93nu4k+3rPVNfGxy+fOFfspjK16qg0fPHasScd102r0yPn7+fIsNTXG/5p7yHn19XYi4ntcn58Ej5OZSp3bSOJq+cpqEz3taUAZ8kvW6a0tuzR2ncrxMU8kpTJ0dy7woU9dFFh/nBxfBI5S/qk6KMry4ku4cfpQL+voo5E60/vlikIRumaNiWabp26aoOrP0z0+oOACSG3F4lSdvTea+1pO8lrZX0iGEYRVK8/65sSSOOykg6bprmrb46scrhMTB976XSkj5y2Md3tyi3Q1L5tN4wDKOLYRjbDMPYNn369HusBnCHjNQvpfwg17aAz63LVKxbWY1eCtFsh2cvWq1WDQjto651OqlMYFkVL/dQxtQ5o6XRBimzptNuA/v/W616N3SABtXtqhJVy6hYueKSbEu/586fRx+0HKJ5732rLlPddym+G24Vp0Oh25dJw4jnB2nQU/31fvtRatquuR6tVeEea+kcaYSVOrBbHAu32z5H7pzq+9lb+nbU14q9HKvsObOrZc8X9L/x399HrZ0orYDucGyo1KiaLkde1Im9R5K9ly1ndjXr+bwWjp+ToVXNaHfWFdKO/U62rftMfW1yWC3kwtlo9anbRcNDw/Td6G/UY1Jf5cyb6+4rngmcOUa4O2eNEUGNaigm8qKOpPG85BvqPfN4shtWrpTZY6UkLZ/9m/o80V2Dm/fThbPRajO8471WP0M4a4zw8vZSngJ5NbLlIH3/3kz1+rR/0uuP1HxU03pP1OhWQ1S9WW1VeKzy/QXhBMwhUsig48K0WjUktJ961nlNpQPL6kH7fHr6gCkKaddcYxaNU848OZVgf5a6K93JNUNaZZTUDrffPiVLiuOmp/24yWzOij2trnFjwbUn2zbTd6O/Ue+6XfTdqG/0+tgeSUUO7TqgQSF9NOKZgWrR43nbyiEu5Kxxc8Xs39T/iR4a1ry/LpyN1ivDO9xvVZ3rjvpJGtulOE/2mBamOaNm6Jr9POnl5aU8+fPqvZaD9eN736qrm1933tGxfgf3KVL6euBUNXq1mUYs/FA58+Zyi3Expcw+Fp7v97J++3Jh0upTAJBV3O+1xe2298rmreqNa2nzr+tvvuZtUZ4CeTW85UB9995M9f50wD3VPTPdyTzCsczmpZvUq1F3ffDaGLUOa5v0+uBWAxX2VB+NbjdSzds9pQq1KjqtzvclzQBvX8Y0TeXKn0cVQ2rog8ff1Lu1eyhb7hwKalnfOfUEgDR4u7oCWdzLkp4zTdNqGMZPkv4jaeqNN+2risgwjMfvcr/Bpmmev32xWxpgmuaPd1AuzXs8kmSa5nTZVhSR3HWdfWRpzdqF6smXbd+2PLTngPyKFZb0tyTbcvZR9mWIb4iJilGe/Hlk8bLImmiVX4Cfos/cLPNw+RLq/mFPjWn/TppLPF+NuaJ9G/cqqGE1ndh/3HmB3aMLEVHyKXYze9onwFcXUrRBdESkfIv56ZD954L+frpwJnmZ2Jir2r9pnyo2CNTp/Sd0ISJKO5duliQd3X1QptWqvL75dTnKvZb2bdKueYr+cPObVX7+fknLUt9wKSpGuR36g2+K/pCe6LO25fliIi9qy9LNKh1YVn9v+SsDI7l7Ie2aK/hl2wJTh/cclK9DP/D190uq8w2XUh0LhZL6QVR4ZLrbe3l7qe9nA7V+/hpt/c327NKiD/urcPGi+mDJBFv5AD+N+fVjDX92oC6eu+C0mO/UhYjIFMeFny6maI/oiEj5FCsk6V9bGX8/XTwTrWqhdVS5cQ1VDA6Sd47sypU3lzpM6KVln81XoQeLaOiSjyTZjqPBiz7U2JaDFXPOfZbojIqIlG+Aw98yIPXxbvt73zxWbvy9vbN733Jbi5dFNZrV0fCnb95gSLieoMvXbcthH917WGePRSigZDEd+fOQ3EFIu+ZqZB8jDqcYI3zTGSNudc7ISjJjjKgVWk/VGtdUYMPqypYjm3Lly60eE/vo0z4TJdn6TM1mdTT06TAnR5s+V46VkhRz/ub4sPL7ZRrwdcr878zlrDEiKjwyKe7Duw/KajWVzze/osLP659N+3Q52jbH2r1qh0pUKqW/1rv+203MIZx/XNxwNeaq/t64V1UbBunk/uM6feiUPnj1HUm2bzcGNUq+hHJmadyuWbJ2SHmOuJBGO6TXB6LCI2+7fUrR4ZHa5nDcmPbj5lImzLczI/a0xowb2zzeqqG+HfmVJGnzrxv02oc9lNLpg6cUF3tND5Z7yKXzCmeNm47nh9XfL1f/r9N7qrB7uDl3tvEJSN1Pblx3JpXx902K18vbS90/C9Om+Wu1w36deWObGz8fsR8H7njdeYMtxrtrB1+HdkhPxKHTGt9utCSpaMkAVQmuloG1zhiZfSyUDiyrms3r6uXB7ZQ7fx6ZplXX467r95lLnBIfANyPjLz3EJnG3Mpx+8CG1XRk72FddBg/o8IjtcU+rzy0+0CmzivT07xdqEJa21bwOLjnQLJVAv38U19L2e7h501qk0IBfopK4/z515Z98n8oQPl88utSdEzSfi5GXtTmpRtVNrCc/tqyz4mR3ZuLEVEq4DA/KBDgp5gUc4iLEZEq6FCmoH21kDL1KynqxFldibJdV+/9baserl5OO+dnvcc8A8iaWDHk9vZJqp7yRcMwqkgqK2m5YRhHZUsSSfk4GUkaI8nxrsBBSQ8ZhuEuD9wL0o1P4oFM9tusxRoQ2kcDQvtoy7LNatgqWJJUNugRXb10Nc0bsPs2/qm6oY9Jkhq2aqSty203ngoVK6Swzwdrct8JCj9yOql8ft/8ScuXZs+RXVXqV9WpgyedHdo9Obr7oIqUCJDfg0Xklc1bNVo8pt3LtyUrs3v5NtV5voEkqWRQWcVeuqqYcxeU1ze/cuW3Pds7W47sKv9YFUUcOiVJ2rVsix6pa/tGb5GSAfLK5u2WN+eWzVqit0L76q3Qvtq6bLOeaNVQklQ2qJyuXrqSZn/4a+OfqhNaT5LUoFWwti3fcsvfkSNXDuXMkzPp31WeCNSJf12fJLR81hINCe2nIaH9tG3ZZj1uPxbKBJVTbDrHwl8b96q2PfbHHWLf/vvWdLfvMvYNnTp4Uou/XJC0nxP/Hlf36h3Uu35X9a7fVVHhkRr6VH+3SAqRpGO7D9mPi8Lyyual6i3qaU+K4+LP5dtU+/knJEklHI6LX8Z+r6F1u2t4/Z76utdE/bthr2b0nazT/57QWzVe1/D6PTW8fk9diIjU+0+/5VZJIZLtgyX/kgEqXNw2JtRpUV87lm9NVmbH71tV336slA4qp6uXruri2ejbbluxflWFHzql6Iiby1rm880vw2KbGhYuXlRFSwbo7PEzzg/0Di2ftUSDQ/tqcGhf+3HSUJKtn6c3Ruzb+GfScfJEq2Btv80Y4a4yY4yYM3a2etV5Xb3rd9XkXh9r34Y/k5JCJKlS/ao6feiUohz6TGZz5VgpKdmzoGs2raOT/7r2UVTOGiO2L9usCvVs8wb/kgHyzuatS1Ex2vPHLhV/tISy25+FXL52BZ064B5zKuYQzj0u8vnmV26HeWal+lV1+qBtnpnfr4Ak27chn+v1gn7/bqlzA07H77N+09DQ/hoa2l/bl21J1e/Ta4daoXUl2drhxjGQ1nFzu8SQbekcN5khM2K/1ZgRfTZaj9axfZuz4mOVkx43Vrh4EVm8bPMKvwcKK6DUAzp38qzT2uFOOGvcLOBwfqjRtLZOusHYcCtHdx9U0RIBKmS/7qzV4jHtTtEOu5ZvU93nG0qSStnn1zeuD9p/2EPhB09q+VeLkm2zc9lWla9bSZItIcLbTa87bziSoh1qt3hMu9Joh3oO7XDVoR3Sk88vvyTbuNii5wta/d1yZ1T/vmT2sfDuf4apX/1u6le/m5Z+vUgLp/5EUggAt5WR9x52/L7lltvbVuVck2xf25ZtVsWkeWWxTJ1XpmfJrMXq17y3+jXvrc1LNym4VSNJUjn7PfyUyeSStHfjHtWz38MPfuFJbVlmu4fv/3BAUplSlUrLO7u3LkXH2K+3bKvW5siVQ4GPB+m4i6+503Ny9yEVKuEvH/u9yqot6uqv5ckfOvDX8h2q9rzt++IPBZVR7KWrunTugi6cPq+HgsoqW87skqQyj1XSWfu1FXA7pmnyXxb6z10Z7lw5d2DY1vvaJOlL0zS/sL9WU9JYSctM03zfoewRSQ0llZQUZprm0/bXN0sqJulV0zRXG4YxVlJhSV1N07xuGEaApCdN05xtTzKpkXLFEMMwZkha5LgKiGEYJeyvVbpdWfvrHez77mn/uYGkObKtUHK75BA6CpK88PAzTtnva6O7KrBBNcXFxunTsEk69OdBSdKQGSM0beAURZ+NUpHiRdV3ygDlLZhPR/cd1id9PlbC9QR1+7Cn6jSvl3Sz0ZqYqLda9NfD5Uuo5/g+slgsMiyGNixapx8nZczjI/yMHBmyH0eVGgbpxREdZPGyaP3cVVoy9Sc90cb2DcA19htKrUd1VsUGgboee10zB0zVsT8P64HyD6nDxz2T4tz+60b9Osk2BHhl81b7sd31YIUSSoxP0I9jvtW/G/dmWJ0vmPEZti9HnUZ3UdUG1XQ9Nk7TwibpsP3bhYNmDNfnA6co+my0ihQvqt5T+if1h8l9JijheoIKFC6o9xeOU668uWVaTV27Gqv+jXspn09+hU0fJMm25Pf6X9bo5yl3srjS7XmlvwDTXeswuouqNghSXGycPg+bnPTNyoEzhmn6wKm6YI+915T+ylMwr47tO6Kp9tjT2/6RGo/q7Xnv6fjfR2W12ob0uR/N1q5VO5L97k/Wfa5hLcJ0KTr1qjt3qqCRscuEV2wYpBdGtJfFy6KNc1fpt6k/63H7cbHWfly8NKqzKjSoquux1/XtgE91/M/kj8MoW6eCGr/eQtM6f5hq/6PXTdEHLQbryn3EnJZL5v0vG101uJrajOgki5dFa+au0IIp89Soje2bKyu/WyZJaj/6dVVuEKTrsXH6ImxKUn9Ja9sbuozrqYM79yftQ5JqNK+jVv1eljXBKqvVqp/G/6CdK5In4dyLBFnvex9p6WgfI2z9/OYYMXDGcH3hMEb0chgjpjqMEWNSjBEDGvdS7OVY9ZrUT4/WraR8Pvl18fwF/TjhB62e8/t919dw8zHC0aN1KuqpLi01rtOYpNe6juulgzv3a4WLPvRNS2aPld0n9NbDFUpKpqlzJ8/qqyGf3fbD4vRk1DnDGWOEVzZvvf7RG3q4QkklxCfo+zEz9NcG27yh3nNPqEWP5yVT2r1qu354/9v7qv91J40PWW0OIWVcn3DGcVG8/MPqPv5N+zzT8n/s3Xd4VMXbxvF7ktBDCy1BQaoKUkLvEkooURTlZ0GlinSkBZQi8CKoFEGliqKCFRQrIgoISpMivShFkN4SQighkOS8f+wmbCoBstnN+v1cVy7Y3TlnZ56dM6fss3P0x+K1+uadhZKkVl0eVnDH1pKkTUv/0BcT7qxPeGVQHDq9+oKq2Pv9HId+H/rRCL0/dKYizpxXkRLF1Hf6IPkW8NXh3Yc0a8BbCXFIbfk+7wxUhXqV5FswryLPXdCiqV/otwUr5J3NR90n9VHJiqUVez1GnzlsN5nNWW2v2qS6nrOPGb85jBn31rxfHcY8Ly9vb12PvqaPRs7R4V3/qMFjjdWm92OKvR4ry7L0zdsL9ecvt5agmXF7zhucMW72mPqi7qlYWpZl6dyxs/pg+OxkM9zdiRwm43/TVTmomp4a1cV+3vmrfpzxtRrb4/CbPQ7PjO2mSo0DdS0qWh8Omal/dx5UuZr36+WvxunY3n8VZ9nG8G8mfqadq7bKO5uPukzsrRIVSynmeoy+HD9ff2Xgeacz9hiVg6qpvT0Oaxb+qsUzvlaQPQ6r7HF4ziEOHwyZqcP2/tDjnQG6r+4DCePBd1MXaPXCX9W8S4iadmglSdry8wZ9NSGtuzvfuutWxkTCVdvCYwOeUvSVq1oy57s7bsPH/359x+sAPM31c6nfGtTZhox+Q5u27lBERKQK+RVQ7+c7qF2bli6pS8caGXc7szu59pDW8tlzZtf0P95X/0Y9FXXxSsL7eWfzUc9JfRPOxz4d/5F2r7u9WRqvWrF32PqUdX+1p6oF2do0LfRtHdxhu4Y/8qPRmvHSNJ0/Ha5iJYtp8PSh8i3gq0O7/9HU/rZr+I/1aqegdk0Vez1G165e07zXPtTeTXtUrGQxvTTH9vtqbx9vrf72N301fWGG1Le8l2+GrMfR/UGBajOqo7y8vbRp4Sr9OuNb1X22uSTpj09t15Daju2i+xpX1bWoaH055F0ds1+rDB74P1V9uK7iYuJ0fPdhffXyHMVei9EDLWvq0TGd5euXT1GRV3Ri72HN7fhGhtZ74uHPnXGIjUxSzb8B39NmIVtPrXXL7Y3EkHQwxhSX9JZsM4dclXRYUoikCpZl/eVQboqk05I2KHFiyCOSvpMtAWOVMSa7pHGSHrev77KkUZZl/WxPDLkoKX6vvcOyrI72ZI82kqLszx+VbYaS/fb3jDdQ0kOSGkty/OlzbUnPSJok6bik3JIOSRprWdZa3RwdBQmclRiS1TgjMSQrclZiSFaTkYkhWV1GJ4ZkVRmRGOIJnJUYktVkZGIIsj72GTbOSgzJiugTNhmVGALPQG+wcUZiSFbEHsMmoxJDPAGJIUByrkwMcScZmRiSlTkrMSSrcUZiSFZFYkjWRmJI1uKuiSE+rq5AVmBZ1glJT6ajnOMRxyqH57+XwzUNy7KuSRpq/0u6jlKprLtzKm+b0rdvX6ZS9iP7HwAAAAAAAAAAAAAA+A/gZwcAAAAAAAAAAAAAAAAeisQQAAAAAAAAAAAAAAAAD0ViCAAAAAAAAAAAAAAAgIciMQQAAAAAAAAAAAAAAMBD+bi6AgAAAAAAAAAAAAAAILk4Wa6uAjwAM4YAAAAAAAAAAAAAAAB4KBJDAAAAAAAAAAAAAAAAPBSJIQAAAAAAAAAAAAAAAB6KxBAAAAAAAAAAAAAAAAAPRWIIAAAAAAAAAAAAAACAhyIxBAAAAAAAAAAAAAAAwEORGAIAAAAAAAAAAAAAAOChSAwBAAAAAAAAAAAAAADwUD6urgAAAAAAAAAAAAAAAEjOkuXqKsADMGMIAAAAAAAAAAAAAACAhyIxBAAAAAAAAAAAAAAAwEORGAIAAAAAAAAAAAAAAOChSAwBAAAAAAAAAAAAAADwUCSGAAAAAAAAAAAAAAAAeCgSQwAAAAAAAAAAAAAAADwUiSEAAAAAAAAAAAAAAAAeysfVFQAAAAAAAAAAAAAAAMnFWZarqwAPwIwhAAAAAAAAAAAAAAAAHorEEAAAAAAAAAAAAAAAAA9FYggAAAAAAAAAAAAAAICHIjEEAAAAAAAAAAAAAADAQ5EYAgAAAAAAAAAAAAAA4KFIDAEAAAAAAAAAAAAAAPBQJIYAAAAAAAAAAAAAAAB4KBJDAAAAAAAAAAAAAAAAPJSPqysAAAAAAAAAAAAAAACSs2S5ugrwAMwYAgAAAAAAAAAAAAAA4KFIDAEAAAAAAAAAAAAAAPBQJIYAAAAAAAAAAAAAAAB4KB9XVwBA1pNd3q6uglu4aMW4ugpuIRs5hpIkb2NcXQW3cVmxrq6CW+CujzbejBFAMowPNtkZHxLE0iskSRxN2dAbbIiDTZyrKwC34sN5pyQp2orTM/c85upquIVshuOpePMOL3J1FVyuY41Brq6CW5j/5xRXV8EtdK85xNVVcAtPxkS5ugoA4DY4cgQAAAAAAAAAAAAAAPBQJIYAAAAAAAAAAAAAAAB4KBJDAAAAAAAAAAAAAAAAPJSPqysAAAAAAAAAAAAAAACSi7MsV1cBHoAZQwAAAAAAAAAAAAAAADwUiSEAAAAAAAAAAAAAAAAeisQQAAAAAAAAAAAAAAAAD0ViCAAAAAAAAAAAAAAAgIciMQQAAAAAAAAAAAAAAMBDkRgCAAAAAAAAAAAAAADgoUgMAQAAAAAAAAAAAAAA8FAkhgAAAAAAAAAAAAAAAHgoH1dXAAAAAAAAAAAAAAAAJGfJcnUV4AGYMQQAAAAAAAAAAAAAAMBDkRgCAAAAAAAAAAAAAADgoUgMAQAAAAAAAAAAAAAA8FAkhgAAAAAAAAAAAAAAAHgoEkMAAAAAAAAAAAAAAAA8FIkhAAAAAAAAAAAAAAAAHorEEAAAAAAAAAAAAAAAAA/l4+oKAAAAAAAAAAAAAACA5OIsy9VVgAdgxhAAAAAAAAAAAAAAAAAPRWIIAAAAAAAAAAAAAACAhyIxBAAAAAAAAAAAAAAAwEORGAIAAAAAAAAAAAAAAOChSAwBAAAAAAAAAAAAAADwUCSGAAAAAAAAAAAAAAAAeCgSQwAAAAAAAAAAAAAAADwUiSEAAAAAAAAAAAAAAAAeysfVFQAAAAAAAAAAAAAAAMlZslxdBXgAZgwBAAAAAAAAAAAAAADwUCSGAAAAAAAAAAAAAAAAeCgSQwAAAAAAAAAAAAAAADwUiSEAAAAAAAAAAAAAAAAeisQQAAAAAAAAAAAAAAAAD+Xj6goA+G/rOOZ5BTapoWtR0ZodOk2Hd/2TrEyREkXVb9pg+Rbw1aFd/2jmwLcVez0mzeXfXvOuoi5HKS42TnGxsRrZZogk6Z6KpdR1fE9ly5FdcbGx+nDkHB3cvj/zGpwKZ8VBkoyXl8YvnqTwU+Ga3HW8JPeMQ5XG1dRhdFd5eXtp1RfL9cOsb5KV6TDmeQU2qa7oqGjNCZ2e0M7Ulm0/vKOqNaupmOsxOvPvac0ZMk1XIq+oftsH9VD3RxPWW6LCPRr5UKiO7DmcKW1Nr8qNA/XsKFu7fluwQj+mEJNnR3dV1SbVdS3qmt4LnaZ/dx+SJD0/sbcCm9ZUZNgFjWg5MKF8rZB6emzAUwood5f+79GXdXjnwUxrz+36L8Yhtb7uqEiJouozbZB8C/jq8K5DmuUwJtzqtvK/we1VPbiWrDhLkWEX9O7gaYo4c17ePt7qNqG3SlUqIy8fb61ZtEo/zPw68wKRitz5cqvbhD66+94SsiS9N2S6DmzZl65lS1Uqox5v9lP2nNm1beUWfTxmriSp0f+aqP3wjjp/KlyStGz+T1r1xXJnNSHdnDE25snvq74zBqvI3UV09thZTes9WVciL8u3gK9enD1EZaqU0+9frdT8Ue8nvId3Nh91GttNFepWkhUXpy8nf6ZNP/2ROUGwy8xYpNX36z3SUI/0aSfLshRx+rxmDnhLl85fzLxApCIz96PurHKStixOJQ5VHeLwrz0OaS0b3DlEwR1bKzY2Vtt//VNfvP5xprXpVmT2MWW/6YMVUOYuSVKefHl0OfKyhocMyoSWps4ZfaDP9MEKKFNckpQ7Xx5dibyskSG2GPazj5urk4yb7sJZxxQvTOqTcIw1rMWAhHU9PuApBbVvrothkZKkhZM+1faVW5zf0CT8Agqp59QXlb9IQVlxcVr52TL9/OGPKZYtU6Wcxnz7uqb1naJNS9bf0vu06f24gp5qprjYOM0fM1c7f98mSRrxxVgVKFpQ165ekyRN6DBWkWEX7qhNGalS40A9M6qLjLeXVi9YoSWzvk1W5pnRXVW5STVdi7qmuaHTdcR+fN1lYm9VbVpDkWEXNKrlje29RIV71GF8d+XMnVPnjp3VnAFv6+qlqMxq0m0hDja2ONjGvt8XrNCSFMbNZ0Z3VRX7+dZch/OtrhN7q6p9LHjF4Xyr1/RB8k8ybo4OCc2cBt0iZ+w7s+XIplELx8snu4+8fby1Ycl6LZr6hST33Hc6csb591PDOiqweU3FXovRmSOn9P6Q6W5/TAmp05huCX17Vug7qW4bL04LVZ4Cvjq86x/NGPhWwraR0vIBZYrrxelDEpYvWrKYvpryuX764AdJUsvOD6lFxxDFxcZq669/6rPX52VOYzPYyNem6Pe1G+VXsIC+/WS2q6uToZyxz3h0wJNq/HRzXQy3HT8umviZdqzK/OPH25UvqJpK/l83ydtL5z5fplMzEl83K9CitooPeUaKs2TFxOromLm6tGmvJKny+jmKvRwlxcbJionV3ofcc18JwHMwY0gGMcbEGmO2GWN2G2O2G2MGGWO87K8FGWMWG2NKGWOOxT/vsOw2Y0xtY8wYY8xx++P4vwL25S8YY7YaY/4yxkw2xlR2KBNujDlk//9y+/tEJVlPR/t7HTbG7LT/7THGjDPG5HBFzIDAJtXlX7q4BjXurfeHzVLXcT1SLNf+5Y76ae4PGhTUR5cvXFaTp5qla/nxT7+i4SGDEpJCJKn9sE76+u2FGh4ySF9N+Vzth3V0XgPTydlxaN31YR0/cCzxutwsDsbLS51efUETO43T0Ob9VfeRRipe/u5EZao2qS7/0gEa3LiP5g6brc7jut902Z2rt+vlFgM0vNUgnTx0Qm16t5Mkrfv2d40IGawRIYM1a+DbOnfsjNslhRgvL3Uc+4Le7Dxew4IHqO4jDVW8XOKYVAmyxWRoUF99OHyWOo3vnvDamq9WaXKnV5Ot99jfR/ROz4n6e+Mep7chI/wX45BaX0/q6Zc7aOncHxQa1FeXL1xSkH1MuJ1t5cd3v9XwVoM0ImSwtq7YrMf6PylJqv1Qfflkz6ZhLQfqlYdC1fSZFip8d5FMiELaOox+Xjt+26qhzV7U8FaDdCLJGJeWLuN7aO6wWRrcuI/8SweoSlC1hNf+WLw2YWxwh6QQZ42NbXo/pj1rdyg0qK/2rN2hNr0flyRdj76uryZ/rs/GJ7/49mjfdooMu6AhTfrqpeb9tfeP3U5ufWKZHYvU+r6Xt5eeG/28xj89SsNbDdKRvw6rRaeQTI1FSjJ7P+qu4tsyqdM4vdS8v+qlEodipQMU2riPPhg2W12SxCGlZSvUq6TqwbU0vNVADQseoCVzvs/0tqWHK44pp/V9U8NDBml4yCBtXLpem5ZmbsJYUs7qAzP6vqmRIYM1MmSwNi39Q5vt7bwefV2LJn+uz1MYN92Bs44pJOn3L1dqUgrHWJK0dO7ihP2pK5JCJCkuNk6fjZunl5q9qDFtX1bzjq2T9QXJ9rk/NayDdtgTOm5F8fJ3q26bhnopuL8mdnpVncd1l/G6cblnZv+3EuLgTkkhxstLz43tpqmdx2tk8EDVSeH4unJQNRUrHaBhQf00b/hsdXQ4vl771UpN6TQu2Xo7v9FLX034VKNaDdaWnzeqtUMivjsiDjbGy0sdxr6gqZ3Ha0TwgBTjUCXINm6+HNRXHw2fpQ5JzrempDAWzOo7RaNDQjU6JFSbf/pDfy7d4PS23A5n7TuvR1/XuPajNKz1IA1rPUhVG1dTuWr3SnK/facjZ51/716zXSNaDNDI1oN06tAJPWw/5ob7CmxSQ/6lAzSwcS+9N2ymnh/XM8Vyz7zcSUvmfq9BQb11+cIlNXmqeZrLn/znhIaFDNSwkIEa/vBgXYuK1qafbdtAxXqVVCO4tl5q1V9Dgl/U4jnfZkpbnaFtSLBmT0m+j8jqnLXPkKRf5i5O2G9kpaQQeXmp5Lge2tdhrHY36Se/RxspZ5Jjzsg1O7QneID2tByow6HTdM+kPole3/fESO1pOZCkEACZgsSQjBNlWVagZVkPSAqWFCJptGMBy7IOSzoqqVH8c8aY+yXltSxro/2pqfb1xP9F2J9fbVlWNUnVJD0sKV98GUnfSxpif9zcXv5gkvXMd6hKE8uyKkuqLamMpDkZFgXgFtQIrq3Vi1ZKkg5s3afc+fKoQNGCyco9UL+yNixZJ0lavWilaraoc0vLJ2JZyuWbS5KUK29unT8TnlHNuW3OjIOffyEFNq2hlUm/4HSzOJQNLKfTh0/q7NHTir0eoz9+WKMawbUTlakRXFtrFq2SJB3cuk957O1Ma9ldq7crLjYuYRm/gELJ3rv+I420/vs1zm3gbSgTWE6n/z2V0K4NP6xR9Ra1EpWp3qKW1n79myTp4Nb9yp03j/IXKSBJ+nvjHl2+cCnZek8ePK5T/5xwev0zyn8xDqn19aQq1q+sjfZfta5etFI1WtROc/m0tpUoh18x5sidU5Zl2R5YlnLkziEvby9lz5ldMddjFHXRtb94zOWbS/fVqZiQuBF7PUZXIq+oaMliGjrvFb26eJJe+XKcAsrelWzZAkULKpdvroTZRdYsWpUwlrojZ42Ntv2GbZnVi1appr3vREdFa9/mv3Q9+nqyujR+spl+sP/qxbKsTJ8hI7NjkVrfN8bIGNt2Ikm5fHPr/GnXH0u4cj/qTtITh+pJ4pA7Xx7lv0kcmj3XUotnfqOYa7ZfP7rTF7yOXHJM6aDuQw20/vvVGdqmW+WsPuCozkP1E44d0xo33YGzjikk2zHWpQjXz5aUmogz5xN+2Xz18lWdOHBMfsWSj2EtOodo00/rFXku8Xbd4LEH9X/fTdD4JW+q62s9EyV8xKsRXFt//LBGMddidPboGZ0+fFJlA8s5p0EZqExgOZ3595TOHj1jP75eq8Akx9fVWtTSuq9XSZL+2bpfufPmTji+3rdxb4rH1/5limvfBlvS9e4121WjtfseY0nEId6NONjGvo0/rFG1FONgO9/6J8n51r6Ne3QphTg4qv1QfW1ww3Nuybn7zugrVyVJ3j7e8s7mfeMcy4E77DsdOev8O+kxZUF/9z6mROLzpPRuG78n2zbSXr5Sgyo6feSUzh0/K0kKfq61vp+5yO2PudOjZmBl5c+X19XVyHCZsc/IavIEllf04ZO6duS0rOsxCv9ujQokuc4UZ98fSJJXrpxSCvsDID3iLIu/LPTnrkgMcQLLss5I6i6przHGJHn5c0lPOzx+2v5cetcdJWmbpOTfdtwiy7IuSeopqa0xxu9O1wfcqoL+hRR+IizhcfipMBUslrgr5i2YV5cjLyecQIadPJdwApnW8pYsvfzJaI1fPFlN2wcnlJk/9gM9M7yTpq1/T8+O6KwFEz5xWvvSy5lx6DC6qz5/bZ6suLhE63O3OBT0L6Twkw5tOBmmgv5+Scr4KezEuRtl7O1Mz7KS9OCTTVPMOK/TpoHWf+d+F6kKFvNTuGN7T4arYJKL2QWLpRATD7vA8l+MQ2p93ZFvwby64jAm2Pp9oTSXv9m28sSQZ/T2+jmq3/ZBLZpim+Z445L1ir4Sremb5uqt9XO0ZM53KV7oy0xFShbTxbBIdZ/cV+OWTFa3Cb2VI1cOPf9GL80b/b5eeXiIPhs/L8VfRRcs5qfwU6nHoHbrenpt6RS9OGuIW3wB7qyxMV/hAoo4c16S7YuzfIXzp1mP3PlyS5L+F9pe436crH4zQ2+6TEbL7Fik1vdjY2y3X3vj56mavmmu7ip/t1YtWOG0dqeXK/ej7iS9cQhPEge/m8TBv3Rx3Ve7gsZ8+4ZGLHhVpau45xe/rjimjHd/7Yq6cC5Cpw6fzNA23Spn9YF499nbedrF7UwvZx1T3Exwx9Z6bekUvTCpj3Lny5MRTbkjhe8uonseKK2D2xLfdq5gMT/VbFlHKz75JdHzxcvdpToPN9DYdsM1ImSw4uLi1KDtg8nWW9DfT+EnUz8G7T65r8YveVNtX3wig1t0ZwokOb4+fzL551qwWNLxIPymx9fH9x1VYLDty6FaIfXkF1A4A2ud8YiDTXrOt5LF6hbOt+5183HTmftO4+Wl15ZM0ewtH2nn6u06uC3x7XvdZd/pKDPOvxs90Uw7V22988rCqfxSOAbwu+m2ESY/+7FTepav/0hDrXNIjPIvXVz3166oV7+dqFELxqmMmx5z/5c5c5/RrFNrjf1pirpO7O0Wx4/plT3AT9ccjgevnQpT9oDkx8sFWtXRA6umq/z8kTo8ePqNFyxL5T8bowpL3lThZ1tkRpUB/MeRGOIklmX9I1t8iyZ5aaFsiRg+9sdPSfrC4fWBDrd/WZl0vcaYgpLKS/r9JlUom+RWMo1SKmRZVqSkQ/Z1Jn2v7saYzcaYzXPmMKkIMl6ytCkpecZsCoXif2WR1vJjHh+mEQ+FakKnVxXcsbXur11RktT8uZb6+NUP1K/eC/p47AfqPrFPCivJXM6KQzX7PRsPpXAPUHeLQ0pNULIQpByD9Cz7SN92iouJ09pvEg+dZQPL61pUtI7tO3Ir1c0UqbU3SaHkC7pxNurt+C/GIT1tTqmMEsaE29tWvpz0m5gK2QAAyWZJREFUmfrX66513/6u4E6tJUllAssrLi5O/Wp306CGvRTywiMqUqJYutviDN7e3ipVqYxWfPKzRoaEKvrKVf0v9BmVr3GfXpwZmvDL3pR+zZRWbLcu36QBDXpoeKtB2rVmu3pMedHpbbkZZ4+N6eXl7a1CxQtr3+a/NPKhUB3Y8reeGdHp9lZ2mzI7Fqn1fW8fbzV/rqVGhAxW31rP68hf/+qRPq6fCttV+1F3k75DqvTHIX5Zbx9v5cnvqzFtX9bnr81Tv5mD77iuzuCKY8p49R9plOjCvqs4qw/Eq/dIQ/3hpr96T4mzjinSsvyTpRr0YG+NaD1YEWfO69lXOqe/wk6QI3dO9Z89VJ+M/SDRDGmS9NzorvrijY+TJTw90KCKSlcuq7HfT9T4JW/qgfqVVbRk8uOftGI3s/9bGtZyoF59YoTuq1VBDR8PyrA23an0HV8nX+5mn/0HQ2eoaYdWGvXDBOX0zaWY6zF3Uk2nIw52tzlO3CwO8eo80tBtZwuRnHtdyoqL0/CQQepbt5vKBpbX3feWTFTMXfadjpx9/t2mTzvFxcZq3bfufUyJ1PpCskKplrnZ8t7ZfFSjeW1t+HHtjed8vJQnv69eaTtUn742T/1nDkm2DriYk/YZKz/5WUMf7KPRIYMVcSZCT4/M3OsNdyYd24qkiKUbtDuorw48/7ruGvJMwvN/Pfay9rYerP0dxqpop9byrVPRmZUFAPncvAjuQLK9gmVZp4wxuyU1M8aclnTdsqxdDkWmWpY1OYV1NTLG7JB0n6Q3LMs6dZP3Pmi/zcxt1dNe1zm6cZuZrPsNG9xKcMfWavK0bQaPf3YckF/xGxnDfv6FdN7+q914F8MjlSdfHnl5eykuNk6FAgorwj5le/jJsFSXj//1b2TYBW3+eYPKBpbXXxv36MF2TTR/zFxJ0oYf1+mFCa5JiMiMONQOqa/qzWspMKiGsuXIplx5c6v3WwM0c8BbbhOHeOGnwhL9Ot8voFCyqfnDT4apUPEbv7by8y+kiDPn5ZPdJ81lG7ULUrVmNfV6+0R395Ik1W3T0C1vIyPZY+LY3gA/RSS55c/5U7aYxP/uyM8/edyyuv9KHJp3bJVoTEiprzu6GB6p3A5jgmO/v91tJd6671Yr9MMR+nrqAtV/tJF2rNqq2JhYRYZd0L4//1KZKmV19ujpDG3/rQg/Fabwk2EJv7jbuGS92g1+Wlcir2hESOIva42Xl8YtniRJ2rJ8k1Z88rP8/BPHIOK0LbaXIm7MhLLy8+V6+uUOzm7KTTlrbIw8F6ECRQsq4sx5FShaMNn0+UldOn9RV69c1Wb7veE3/LhOje33Vc8smR2L1Pp+3oK26YDPHLFtAxsWr1Ob3o85p9G3wFX7UXeTUhwiUoiDX5I4nE8lDo7HWpuW2u59/s/2A4qLs5TXL58uhkc6sznp4upjSkny8vZSrVZ1NeJh198T21l9QLK1s2arunrlYff+kiIzjinS4rhPWfn5Mg3+YMQdt+l2eft4q//sIVr37e8J+zBHpauUVd9pgyRJef3yqmqTGoqLiZWM0eqvVmrhxE8Tla/Zso4e6/+kJOn9l2ba+lJAkr5kj138v1cvX9W671arTGA5rbHfksTVzic5vi4YkPxztZVxHA/8km1LSZ06eEJTOr4qSSpWOkBVmlTPwFpnPOJgkzQOqZ1vJYqVf/KxNSVe3l6q0bKO/q+Ne42bmXVdKt6VyCvau36XqgZVS/hRijvtOx058/y7QbsgBTaroQnPjMnAGiMjBXdsraZP22Ys+GfH/mTHAElvQ51827jRF8JSOIZwXD4wqLoO7fpHFxyOG8JPhmmj/Zj74Pb9stzomBs2ztpnOB4//vbFMg2YOzyDaux8106GKbvD8WB2/0K6fir19l7asEc57vGXT8G8ijl/Udft16Riwi4oYukG5Qksr0v2W9IBgDMwY4iTGGPKSIqVdCaFl+NvJ3Mrt5FZbVlWFUmVJfUyxgRmUD3zSiolad9NigIZYtn8nzQ8ZJCGhwzS5l82qFG7JpKkctXuVdTFKyleaNyzfpfqhNSXJDVq10Sbl22UJP25fFOKy+fIlUM58+SUJOXIlUOVHwzU0b9tJ9/nz5xXhboPSJIeaFDZZdOZZkYcFkz8RP3qvqD+DXtoWr83tXvdzoQL+O4Sh3j/bD8g/9IBKlKiqLyz+ahum4basmxTojJblm9Sw3ZBkqSy1e7VFXs701q2SuNqerjXY5ry/Ou6dvVaovUZYxLdI97dHNp+QMVKBajw3bZ21WnTUFuXbU5UZuuyTWrweGNJUtlq5RV18YounI1wQW2d578Sh+Xzl2pEyGCNCBmsP3/ZmGJfT2rP+l2qHVJPkm1MiO/3t7OtFCsVkLDe6sG1dPLgcUlS2PFzeqB+ZUm28bRctXt1wv6aq1w4G6Hwk+cUUKa4JNuveg/tOKgzR08nxEOSSlYoJSsuLiGui6Z8oYgz53X18lWVrXavJKlhuyD9aR9LHWcYqRFcSycOuLadkvPGxi3LN6mRfZlGDjFIy9blm1WhXvx+o4qO7z+WcQ1Nh8yORWp9P/xUmO4qX0J5/fJJkio3qurRfSWt/ag7ut04XLhJHP78ZYMq2vuDf+kA+WTzcZsL1K4+ppSkSg2rJmwfruasPiBJDzSsqpMHj+u8G7QzLZlxTJEWx/1pzZZ1dOxv183M121iH504cFw/vf9Diq8PathLAxv21MCGPbVxyXp99Moc/fnLRu1eu0O1Q+opXyHb7cXy5PdVobuKaPPPGxJie2jnQW1Ztkl12zSUT3YfFSlRVP6lA3Rw2wF5eXvJ155I6O3jrWrNaro0DkklP75uoG1JtpNtyzarvn2WkzLVytu2k5scX+ctZNs3GmPUpu//tOrTZc6ofoYhDjaHth9QUYc41E7lfKu+/XyrzC2cb1VsWEUn/zmu82l8QeYKmbHvzOuXL+F2jNlyZLftKx2OGd1p3+nIWefflRsH6qGebfVWtzeyxDHlf9Wy+T9pWMhADQsZaN82giTZ+vaVi5dT3DZ2r9+ZsG082K5JwvnUluUb01zeNmNO4pljNv+yIeEczL90cbc65oaNs/YZ+YsUSPh/jZZ1dNwNZ3ZOzeXt+5WzdICylygqk81Hfo82VESSayw5Svkn/D93pTIy2X0Uc/6ivHLlkJf9OwyvXDmU78FARbnRMSMAz2TSO/Uf0maMuWRZlq/9/0UkfSppvWVZo40xQZJCLct62P56AUl/S7oiqallWYfsz4+RdCnpjCEpLD9QUm3LstrbH38kabFlWV/ZH5eyP66UQj0PS6ppWdY5Y4yvpFmS4izLutn8XHQUJHjmnoz7ZWznV7urauNqio6K1ruh03Ro50FJ0tCPRmrO0BmKOHNeRUsUU7/pg5WngK/+3X1IMwZMVcy1mFSXL1qimAbOeUmS7ULc2u9W67vpX0mS7qtZQR3HPC8vby9dj76uD0e+m+a02JnFGXFwVKHuA3qoe1tN7jpeUsbGwSvlSYduWdUm1fXcqK7y8vbSbwtX6Pvpi9TUfm/FXz+13fe706svqErjaroWFa05odMT2pnSspL05m8z5JM9my6dvyhJOrB1nz4c8a4kW0yeeqmDxjz2cobU3zvFOWTvTJWg6np2VBd5eXvp94W/6ocZi9TEHpOV9ph0GNtNVeyf/ftDZuiwPSa93hmo++s+IN+CeRV57oK+mbpAvy9coRota+u5Md2U1y+frkRe1pG9hzXZ/os2d5VV4xB7B8dYqfX10I9G6P2hMxVx5ryKlCimvtMHybeArw7vPqRZA95KGBNudVt5cfYQBZS5S1ZcnM4dP6sPh7+r86fDlSN3TnWf3Fd3lb9bxhj9/uWv+vHd7+4wMneuZMVS6jaht3yy+ejMkdOaEzpdefLnUZdxPZS/aEH5ZPPW+u/X6Nt3vky2bOnKZdX9zX7KnjO7tq/aovmj3pckPTn0WVUPrqXYmDhdvnBRH46Yk5Ag40rOGBt9C/iq38xQFSpeWGEnzumdXpN1+YJtxpSpa2YrV95c8snmoyuRV/RGh//Tif3HVOiuIuo19UXlzpdHF8MjNSd0eqJ7RntaLNLq+02fbaGWXR9W7PUYnTt+VnMGT0s044yrZPZ+NCNk/J7T1pZn7W35PY04VLbH4b0kcUi6rGSb6vqFSX10T8XSirkeo8/Hf6Q963alXIHbFJtBp1uZfUwpST0m99OBrfu04tOf77j+3hnQK5zRBySp++S+OrB1X8I64k1JMm5OsI+bdyIjT76ddUzR552BqlCvUsIx1qKpX+i3BSvUc+qLuqdiaVmWpXPHzuqD4bNvmkziDPfWvF+jFr2mI3sPy4qzRXThpE8Tfr2c9HPsPrmvtv76pzYtWS9JqvNwAz3S+3EZL6PYmFh99Mp7Org1+e9pHunbTo2fbKa4mFh9PPYD7Vi1VTly5dDIL8fJ28dbXt5e2r1mhz559aNkt6xJr+wm43/TVTmomtrbj6/XLPxVi2d8rSD7drLKHpvnxnZTpcaBuhYVrQ+GzEw4vu7xzgDd53B8/d3UBVq98Fc17xKiph1aSZK2/LxBX034NOU3dyNZMQ6WEy7PVQmqnhCH1Qt/1eIZi1KMQ/y4OdfhfKtHkvOtb6cu0OqFKyRJz0/uq4Nb9yWsIyNFW7e3PaXEGfvOEvffo15TXpSXl5eMl5f+WLxW37yzMOE9M3LfmS2DxwhnnH9PXDXddkwZYTumPLh1n+aNyPjbls87vOjmhTxc+3vaZti6urzaXVUbV7f37Xf0T8K28YreGzpd5x22Dd8CeXV49z+Jto3Uls+eM7um//G++jfqqaiLVxLezzubj3pO6ptwzP3p+I+0e93O26r7/D+n3GHr78yQ0W9o09YdioiIVCG/Aur9fAe1a9My0+vRvWbGz9jkjH3GC1NeVMmKpWRZ0rljZzRv+OwM/cFXn5jYDFtXSvI3raESY7pKXt4KW7BcJ6d9pSLP2T7vs5/8LP/ej6lQuyayYmIVdzVax8bN06VNe5W9ZDGVe992Xdp4eyv82991ctpXTq1rzWPfOuM0HJmkbOHqfE+bhRw8t8UttzcSQzKIMSZW0k5J2STFSPpY0hTLsuKSJnbYy38nqZhlWXUdnhsj6QVJZx1W3Va2GT0cE0NySTogqaFlWYdSSQzZK1vySbwPLMt6x54YclG267Bekr6R9KplWVdv0kQ6ChJkZGIIsr6MSgzJ6pyRGIKs7U4SQwDgv4A95w0ZlRiS1WVEYognoDfAkTMSQ5B1OSMxJCvKyMSQrC6jE0OyMhJDMjYxJCtzdWKIu3BGYkhW5OzEkKyExJCsjcSQrMVdE0N8XF0BT2FZlncar62StCrJc4+mUG6MpDEprOKw4/KWZUVJusvhceck6zksKVcqdSmVWj0BAAAAAAAAAAAAAIBnIaUYAAAAAAAAAAAAAADAQzFjCAAAAAAAAAAAAAAAbohbCiIjMGMIAAAAAAAAAAAAAACAhyIxBAAAAAAAAAAAAAAAwEORGAIAAAAAAAAAAAAAAOChSAwBAAAAAAAAAAAAAADwUCSGAAAAAAAAAAAAAAAAeCgSQwAAAAAAAAAAAAAAADwUiSEAAAAAAAAAAAAAAAAeysfVFQAAAAAAAAAAAAAAAMlZVpyrqwAPwIwhAAAAAAAAAAAAAAAAHorEEAAAAAAAAAAAAAAAAA9FYggAAAAAAAAAAAAAAIALGWP8jDHLjDH77f8WTKFMCWPMSmPMXmPMbmNM//Ssm8QQAAAAAAAAAAAAAAAA13pZ0grLsspLWmF/nFSMpMGWZVWQVFdSH2NMxZutmMQQAAAAAAAAAAAAAAAA13pU0jz7/+dJapu0gGVZJy3L2mL//0VJeyXddbMVkxgCAAAAAAAAAAAAAABwh4wx3Y0xmx3+ut/C4sUsyzop2RJAJBW9yXuVklRN0oabrdjnFioBAAAAAAAAAAAAAACAFFiWNUfSnNReN8Ysl+SfwksjbuV9jDG+khZJGmBZVuTNypMYAgAAAAAAAAAAAAAA4GSWZTVP7TVjzGljTIBlWSeNMQGSzqRSLptsSSGfWpb1dXrel8QQAAAAAAAAAAAAAADcUJwsV1cBmed7SZ0kvWH/97ukBYwxRtJcSXsty5qS3hV7ZVQNAQAAAAAAAAAAAAAAcFvekBRsjNkvKdj+WMaY4saYJfYyDSR1kNTUGLPN/hdysxUzYwgAAAAAAAAAAAAAAIALWZYVJqlZCs+fkBRi//8aSeZW182MIQAAAAAAAAAAAAAAAB6KxBAAAAAAAAAAAAAAAAAPRWIIAAAAAAAAAAAAAACAhyIxBAAAAAAAAAAAAAAAwEORGAIAAAAAAAAAAAAAAOChfFxdAQAAAAAAAAAAAAAAkJxlWa6uAjwAM4YAAAAAAAAAAAAAAAB4KBJDAAAAAAAAAAAAAAAAPBSJIQAAAAAAAAAAAAAAAB6KxBAAAAAAAAAAAAAAAAAPRWIIAAAAAAAAAAAAAACAhyIxBAAAAAAAAAAAAAAAwEORGAIAAAAAAAAAAAAAAOChfFxdAQBZj5eMq6vgFuJkuboKbiGboT/EOxwT6eoquIXVZ/a4ugpuoU/xRq6ugluI1HVXV8EtXLSIgyTFWuw7JamyVz5XV8EtHNVVV1fBbZyIueTqKriF2j6FXV0Ft/BX3EVXVwFuJJvJ7uoqwI0UUDZXV8E9GCmc8wxJUgnlcHUV3MIpXVO3Uv9zdTVc7qoV6+oquIXuNYe4ugpuYc7mSa6uglvoVGOwq6vgNj5zdQUAuByJIQAAZACSQgAAAAAAcD6SQgAAwH8NP1RGRuBWMgAAAAAAAAAAAAAAAB6KxBAAAAAAAAAAAAAAAAAPRWIIAAAAAAAAAAAAAACAhyIxBAAAAAAAAAAAAAAAwEORGAIAAAAAAAAAAAAAAOChSAwBAAAAAAAAAAAAAADwUCSGAAAAAAAAAAAAAAAAeCgfV1cAAAAAAAAAAAAAAAAkZ1mWq6sAD8CMIQAAAAAAAAAAAAAAAB6KxBAAAAAAAAAAAAAAAAAPRWIIAAAAAAAAAAAAAACAhyIxBAAAAAAAAAAAAAAAwEORGAIAAAAAAAAAAAAAAOChSAwBAAAAAAAAAAAAAADwUCSGAAAAAAAAAAAAAAAAeCgSQwAAAAAAAAAAAAAAADyUj6srAAAAAAAAAAAAAAAAkouzLFdXAR6AGUMAAAAAAAAAAAAAAAA8FIkhAAAAAAAAAAAAAAAAHorEEAAAAAAAAAAAAAAAAA9FYggAAAAAAAAAAAAAAICHIjEEAAAAAAAAAAAAAADAQ5EYAgAAAAAAAAAAAAAA4KFIDAEAAAAAAAAAAAAAAPBQPq6uAAAAAAAAAAAAAAAASM6S5eoqwAMwYwgAAAAAAAAAAAAAAICHIjEEAAAAAAAAAAAAAADAQ5EYAgAAAAAAAAAAAAAA4KFIDAEAAAAAAAAAAAAAAPBQJIYAAAAAAAAAAAAAAAB4KBJDAAAAAAAAAAAAAAAAPBSJIQAAAAAAAAAAAAAAAB6KxBAAAAAAAAAAAAAAAAAP5ePqCgAAAAAAAAAAAAAAgOQsy3J1FeABmDEEAAAAAAAAAAAAAADAQzFjCACX6jDmeQU2qa7oqGjNCZ2uw7v+SVamSImi6jNtkHwL+OrwrkOaNfBtxV6PSXP5Fyb1UWDTmooMu6BhLQYkW2dI90f1zIhO6hnYSZfOX3RqG9Oj45jnFdikhq5FRWt26LRU49Bv2mD5FvDVoV3/aKZDHNJa3nh5afziSQo/Fa7JXccnPN+ic4hadAxRXGystv76pz5/fb7zG5pOlRoH6plRXeXl7aXfF6zQklnfJCvzzOiuqtKkuq5FXdPc0Gn6d/chSVLXib1V1f7Zv9JyYKJlmnVqrWYdWysuNk7bf/1TX77xcaa05070G9tbdZrW1tWoaE0YOEn7dx1IVsa/hL9GzRyuvAXyaf/O/Xqt/wTFXI9Rnry5Nfydl1XsrqLy9vbWgne/0tKFP6tEmbs1atbIhOUDSvrrw8nztGhu8ji7q6lTxqp1q6a6EhWl558fqK3bdiUrM+fdyapRo6qMkfbvP6Suzw/Q5ctXdN99ZTX3vamqVq2SXhk1QVOmvuuCFtye+xtX1eOjOsnL20t/LPhVy2d9n6zM46M7qWKTaroeFa1PQ2fp2O7DkqRc+XLr6Td6KOC+u2VZ0udDZ+vwlv0KGfSkKgfXUJxl6dK5SH0aOkuRZ85ncstuDWPEDV3HvKBqTWrqWlS0poe+pUMp7D+KliimgdNC5Vsgr/7ZdVDTBk5VzPUYNWrbWG17tpMkXb0SpTkjZunfvYclSbnz5VGvCX1V8t57ZMnSzCHvaN+WvzOzabfk+f/rrhpNaig6KlrTBr+tf3YdTFamaIliGjx9SEIc3h4wRTHXY1Q7uI7ahz4rK85SbGysPvi/97V3056E5by8vDRp8RSFnw7X+C5jM7NZt61c4yoKGdVBxttLWxas0upZPyR6vXDZAD02qYcCHiilFZMXau17SxJeazvxBd3btJouh0VqRsuXM7vqd8wZ48OjA55U46eb62J4pCRp0cTPtGPVlsxp0B3oM7a36jStpeioaE0cODnVY4iRM4crb4G82r9zv97oP1Ex12P0ZM8n1OyxppIkb29vlSxfQu2qPqmLERf1+PNtFdI+RMZIP372k7528+OHextX0cOjOsrL20ubFqzUb0m2B0lqM7qj7msSqGtR1/RV6GydsO8763dppVpPN5ExRpu++FVrP1gqSQoe9IQqBNeQZcXp8rlIfRk6WxfPRGRiq26Ps8bK3PnyqM/Efip57z2SZWn6kLf1939wn9Hm+UfVvH0LybL071+HNS30bV2Pvp7ZzUsXjqVsnBGHEhVLqdP4HsqWI5tiY2L18Svv6dD25OOvO7m/cVU9NqqTjLeXNiz4VStSOMd4bHQnVbCfY3zucI6R036O4X/f3ZL9HOPfLftVvEJJPTG+m7Lnzqnzx87q4wHTFX0pKpNbdmsqNw7Us/b+8NuCFfoxhf7w7OiuqmrvD+859IfnJ/ZOuAY1wqE/PDWsowKb11TstRidOXJK7w+ZriuRVzKtTRmtfOMqCrHvU/9csFK/JzvGLK7HJ/VQ8QdKadnkhVr73o8uqmnGeKBxoNqP6iIvby+tXrBCP836NlmZ9qO7qnKTaroWdU0fhE7Xkd2HVDCgkJ6f0k/5ixRQXJyl3z9fphUf2o63HxnwpBo93SzhuPKbiZ9p56qtmdms2+Ksfee7a99X1OUoxcXGKTY2VkMeHpTZTUs3zjNu3cjXpuj3tRvlV7CAvv1ktqurkyGccQ0/W45sGrVwvHyy+8jbx1sblqzXoqlfSJLaDXhKTdoHKzLM1kcWTvpE21Z6Th8BkPmYMQSAy1RtUl3+pQM0uHEfzR02W53HdU+x3NMvd9DSuT8oNKivLl+4pKCnmt10+d+/XKlJnV5NcX1+AYVUqWEVnTt2NuMbdRsCm1SXf+niGtS4t94fNktdx/VIsVz7lzvqp7k/aFBQH12+cFlN7HG42fKtuz6s4weOJXquYr1KqhlcWy+3GqChwf3145zvnNO422C8vNRh7Aua2nm8RgQPUJ1HGqp4ubsTlakSVF3FSgfo5aC++mj4LHUYf+OzX/PVKk1J4bO/v14lVQuurVGtB2lkiwFa+p77tDk1dZrW1l2l79JzDTvrzZfe0sDXX0yxXI/h3fTle1+rQ6POunjhkkKebiVJatvpUf27/4i6teipAU+Eqteo7vLJ5qOj/xzTCy176oWWPdWjdW9FR0VrzdK1mdm0O9K6VVOVL1da91dsqF69XtKM6a+nWG5w6BjVqBms6jWCdfTIcfXp3UWSFB4eoQEDX8lSCSGSZLyMnhjbVe92fkOvBw9W9UcaqFi5uxKVqRgUqCKlAzQuaIC+GP6enhjfLeG1x0d30t7ftum1ZoM1sfVQnT5wXJK0Ys4PmtD6JU0KeVm7f92iVv0fz9R23SrGiBuqNamhgNLF1a9xD80eNkPdx/VKsdxzL3fS4rnfq19QT12+cElNnwqWJJ05elqjnhymwa1e1FfvLFDP1/skLNN19Ava9tsW9W/WW6Gt+utYkv2IO6nepIaKlyqu3g/20KyXZ6jH+JTj0HFYZ/3w/nfq07iHLl+4pGb2OOxYu10DW76oQa37a3roO+o9oV+i5R7u2sat25+U8TJ6eGxnfdx5oqYHD1XlR+qpSJKxIirisn4cMz/Fi/Vbv1qtjztNzKzqZihnjQ+S9MvcxRodEqrRIaFZ4mJt7aa1dHfpu9SxYRdNeekt9U/lGOKF4c9r0Xtfq1OjLrp04ZJa248hFs7+Uj1a9lKPlr00940PtOOPnboYcVGl7iulkPYh6vNwP73QoqfqNq+ju0oXz8ym3RLjZfTI2C76sPNETQ0eoqqP1FfRJNvDfUGBKlTaX5ODBumb4e+r7fiukqRi996tWk830cxHX9E7rV/W/U2rq1Apf0nS73MW653WL2tayHD99etWNXPzfafk3LGy25gXtHXVFvVr2ksDW72oo248ZjorDn7F/PRQlzYa8tBA9Q/uKy9vbzVs82CmtetWcCxl46w4PPlyB3339kKNDgnVt1MW6MlhHZzeljthvIzaje2qOZ3f0ITgwaqWwjlGBfs5xmtBA7Rw+Hv6XwrnGG80G6xJDucYT73RQ4snfK5JrYZqx8+b1LR7m0xt160yXl7qOPYFvdl5vIYFD1DdVPqDf+kADQ3qqw+Hz1KnJP1hcgr9Yfea7RrRYoBGth6kU4dO6OHe7r+/SI3xMmoztovmd56od4KHqPIj9VM4xrykH8fM05osnhAi2frEs2O76a3O4/VK8EDVfqShApL0icpB1VS0dICGB/XT/OGz9Zy9T8TFxGrhuHl6pfkAvfbYMDXp0CrRssvm/qixIUM0NmRIlkgKcfb51itPjdCg1v3dOimE84zb0zYkWLOnjHN1NTKMs67hX4++rnHtR2lY60Ea1nqQqjaupnLV7k1Y309zf9DwkEEaHjKIpBAAd8xtEkOMMf7GmC+MMQeNMXuMMUuMMfcaY6KMMdvsz803xmSzl89tjPnUGLPTGLPLGLPGGOObxvpj7euJ/3vZ/vwqY0zNVJZ5zBhjGWPud3iuVJI6zTbGeNn/3rHXZacxZpMxprR9mcP25+Lf+x378x8ZYw4ZY7YbY/bZ23dXSnWxl99gX/6IMeasw/pK2d+jsL2cZYz52GE5H3v5xfbHnZMsv80YU/FWPi8gI9QIrq01i1ZJkg5u3ac8+fKoQNGCycpVrF9ZG5eslyStXrRSNVrUvunyf2/co0sRKc8E8tyorvri9Y/d5p5sNYJra/WilZKkA1v3KXcqcXigfmVtWLJOki0ONVvUuenyfv6FFNi0hlZ+sTzRupo/10rfz/xaMdds2cqRYRec07jbUCawnM78e0pnj55W7PUYbfxhjaq1qJWoTLUWtbTu698kSf9s3a/cefMof5ECkqR9G/fo0oVLydbb5NmWWjLrm4Q2X7RnWruzBi3q6ZevbJ/d3i17lSefr/yK+iUrV61BoH778XdJ0s9f/qKGLRtIst13MHeeXJKkXHly6WLERcXGxCZatnrDajrx70mdPn7GmU3JUG3atNTHn34lSdqwcYvyF8gvf/+iycpdvHijH+TMlTNhmz97Nkyb/9yu69fd8xecqbknsJzO/ntKYUfPKPZ6rLb8sE6VWyQ+hKnUoqY2fW3rC/9uPaBceXMrX5ECyuGbS2VrV9AfC2xjRez1WEXZf6nm+Mu97LlzyE2GxlQxRtxQK7iOVtnH//1b/051/1GpfhWtX2JL/lq16FfVtu8//v7zL12OvCxJ2rflb/kFFJYk5fLNpQp1HtCKL5ZJkmKux+iKvZw7qt2irlYu+lWStG/r38qTL48KphCHyvWraJ09Diu/WqE6LetKkq5euZpQJmfuHHLcCAr5F1KNZrW0/ItfnNmEDHV3YFmF/3ta54+eVez1WO384Q/d36JGojKXwyJ1Ysc/ikuyT5Ckfzf+pagUtpGswFnjQ1bUoEV9/fKVbRveu+Uv+ebLc9NjiF++XKYGLesnK9OkbZB+/c421pQsV0J7t+5V9NVoxcXGaccfO9WwVQMntuTOlAgsp7B/T+u8fd+5/Yf1qpBke6jQooa2fr1aknR06wHlzJtbeYsUUJFyd+no1gO6fvWa4mLjdGjDXj3Q0rbfddx3ZssC+07JeWNlLt9cqli7UsI4+V/eZ3j7eCl7zuzy8vZSjlw5FH463JlNuW0cS9k4c5+Ry9d+DpYvtyJOu/dMfCUDy+mcwznG1h/WqdItnGOUqV1BGxzOMa7azzGKlgnQwQ17JUn71uxUlda1M7FVt65MYDmddugPG35Yo+pJ+kP1FrW01t4fDibpD39v3KPLKfSHXau3Ky42zr7MPhX0L+TchjjR3Un2qTtT2KdeDovU8VSOMbOa0vYx4tzRM/YxYq0Ck/SJwBa1tP7rVZLix4jcyl+kgC6cjdAR+0wR0Zev6uTB4yron/w4LKtw5r4zq+A84/bUDKys/PnyuroaGcaZ1/Cj7duJt4+3vLN5u833FgA8j1vcSsYYYyR9I2meZVlP258LlFRM0kHLsgKNMd6Slkl6UtKnkvpLOm1ZVmV7+fskpfUNT5RlWYG3WLX2ktZIelrSGIfn4+vkI+lXSW0l5ZBUXFIVy7LijDF3S3K8GtLEsqxzKbzHEMuyvrLHYICklcaYSpZlXUta0LKsOpItsUNSTcuy+sa/Zls8wWVJlYwxuSzLipIULOl4ktUtcFwecIWC/n4KO3Fjswg/FaaCxfwU4XALA9+CeXUl8nLCiXT4ybCEE+n0LJ9U9ea1dP5UmI7Yp8p3BwX9Cyn8RFjC45TakbdgXl12iEPYyXMOcUh9+Q6ju+rz1+Ypp/3CVDz/0sV1X+2KenLIs7oefV2fjv9I/+xwj+ltCxbzU7jj53oyXGUDyycqUyBJmfOnbP3iwtmIVNfrXyZA99auoMeHtNf16OtaOH6eDu1IPvWlOynsX1hnTtxI2Dh38pwK+xdW+JkbF5nzFcynS5GXEvrG2ZPnVNjeN7756DuN/3CsvvrzC+X2za2xvcYlO7Fo+kiQVti/7Mkq7irur2NHTyQ8Pn7spO4q7q9Tp5Int7z/3hS1btVUe/fu15Ch/5eZ1cxw+Yv5KcJhW484Ga57AsslKlMgSZkLp8KV399PcbGxuhQWqWcm99JdFUrq6M5D+vr/5ulaVLQk6aHQp1Tr8Qd19eIVTWvv3rfKYIy4oZB/IYWduDH7VfipMBUqVugm+48w+aVwQbrZ08HauupPSVKxkv6KDLugPpP7q1TF0jq484A+HPOeou39xd0U8i+ksJM3Pu+wU7Y2nk8Uh3y67DBWnjsZpkIOcajTsq6ee6mT8hfOr/Gdb4wVXce8oHmvfahceRLvR91Z3mJ+uuAwDkSeDNfdgWVdWKPM46zxQbLdHqH+40E6vPOAvhg3z62/+Jakwv6FdNZhfIg/Prj5MUThROvJkTOHagXV1LSRMyRJh/8+rOdf6qJ8BfIq+uo11WlaS3/v2JcJLbo9+YoVTLY9lEiy78xfrKAiTtyIy4VT4crnX1Cn/z6qlqFPKncBX12/ek33NQnUsR03popuEfqkqj3eSFcvXtH77d3/l5DOGiuLlfRXZPgF9XtzgEpVKKWDOw9q7pg5/7l9RvjpcH035xvN+eMDXbt6Tdt+36rtq93zV+AcS9k4Kw6f/d8HGjz/FT01vJOMl9H4diMyvO4ZKdn5w8lwlUw2TiY5D7GfY8TazzHaT+6l4hVK6tjOQ/rGfo5xct8xVQquoV3L/lTVkDoqEODeCRHp6Q8Fi6VwDSodxxDxGj3RTBsXZ52ZOpNKaZ96d5K+4kkKFvPTecft/2SYyiQbIxJfjzt/KlwFkvSJQncXUcmKpfTPtv0JzzXt1Er1H2+swzsPamEWOK505vmWZUmjPxkrydLPny7Vss9+dn6DbgPnGZCcew3fdiv4yfIv5a9f5v+kgw5jRouOIWr0eJD+2XlQn776YcIPfADgdrjLjCFNJF23LCvhRmOWZW2TdNThcaykjZLiZ9QIkEOyg2VZf1uWlWFXHuyzjzSQ9LxsiSHJWJYVI2mdpHL2+py0LCvO/toxy7LS/bMAy2aqpFOSWt9h9SXpJ0kP2f/fXtLnt7oCY0x3Y8xmY8zmOXPmZECVgMSSJDRJUrIvrVMqE59Znp7lHWXPmV2P9G2nr6Z8cYs1da6Umpgsez6Ntqa2fDX7vSsPpXCvQ28fb+XJn0ej2r6kz16bpxdnht5GzZ3kNvvFzTKpvby9lTtfHo1rO0wLX5uvXjMG31k9M0Fa/T+tMvElagXV1IHdB/W/Gk+rW8ueenFcX+X2zZ1Qziebj+q3qKffFv+WkdV2ulv5/Lu9MEgl7qmuvX/t15NPPOLsqjlV+saKlIpY8vL21t2VSmvtJ8s06aFhuhYVrea9Hk0o8+PkBRpTv482f7dGD3ZqmbEVz2iMETek8nknKpKOWDxQr7KaPhWsT16fJ0ny9vZWmUpl9csnP2lIyABFX7mqx3r/L+PqnQmSxyHtMht+/kP9mvbSG93Gq33oc5Kkms1q6cK5C/pnp/t+qZWSm7XVozlpfFj5yc8a+mAfjQ4ZrIgzEXp6ZKc7q2dmSLGdSYukdAyRuFC94LravWmPLtpn4jty4Ki+mLlQEz9/Q2988poO7vlHsTFxGVfvjJaezzuVWJ09eEK/zf5BXT8Zpi7zXtLJvf8qLvbGL6B/mbxQE+r307bv1qpepxYZXvXMkBFjpbePbZ+x9OMlGhwyQNFRV/X4f3CfkSd/HtUOrqOeDbrp+VqdlDN3TjV+LMiJtb4DHEvZOCkOTZ5rqc9f/UiD6/fQ569+pC4Tet9ZPZ0tHecYqW0T3g7nGG/azzGa2c8xvhg6Ww07tNSgH15TTt9cir0e44TKZ5x0fdbpOD9PTZs+7RQXG6t13/5+O9VzD7exPWRp6RojUljOoUyO3DnVe1aoFoz9SFfts42t+uRnDXuwr/4vJFQXzpzXk1nhuDIFGbHvlKRh7YYq9KEBerXjGLXu+JAq1n7AaXW+I5xnQM67hi9JVlychocMUt+63VQ2sLzuvrekJGnZJ0s14MFeGtZ6kCLOnNezr3S5kyYAgNskhlSS9GdaBYwxOSXVkbTU/tQHkl4yxqw3xowzxpRPfWlJUq4kt0556ibl20paalnWPknhxpjqKdQpt6RmknZKWiipjX3dbxpjqiUpvtLhvQem8b5bJN2fxuvp9YWkp+1xqyJpQ5LXn0oSj2Q/g7Qsa45lWTUty6rZvXv3pC8Dt6V5x1Yav+RNjV/yps6fDleh4jd+lejnXyjZbB8XwyOVO18eeXnbhiu/gEI6b5+SN/xk2E2Xd1T0Hn8VKVFMr/00RVPXzJZfQCGN+3FywrR+mSm4Y2u9tmSKXlsyRedPn5df8RtZ9Emz7iVbHPI4xKFQQGFFOMQhpeXvrXm/qjevpbfXvKt+0wbrgfqV1futAfZlzmnT0j8kSQe375cVZymvXz5nNjndzp8Kk5/j5xrgp4gz4WmWKehfKCEeaa33z59tQ+Gh7Qfcqs2O2nZ6RO/9PFvv/Txb506HqWjxG7dIKRxQWOdOhyUqfyH8gnzz+Sb0jSIBhRV2ylam9ZMttfqnNZKkE4dP6OTRUypZrkTCsnWa1NK+nQd0/lyEk1t153r17KTNm37R5k2/6MTJU7q7RPGE1+66O0AnTp5Oddm4uDh9+eX3evyxh1ItkxVEnApXAYdtvUCAny4kGSuSlsnv76fI0+cVcSpMEafC9e8228xA25Zs0N2VSiV7jz+/W6uqreo4pwEZ5L8+RrTqGKJJS97SpCVv2fejRRJe80syG4AkRSbbf9zYj0rSPfeXUq8JfTWh2/iEW7CFnTqnsJPntH+bbRaAP5asU+lKZZzdtFvSumOIpvz0tqb89LbOnwlXoYAbn3ch/8RtlOLjcGOsLBxQKMUp/vds3C3/kgHKWzCf7q9ZQbWCa+vdte9r8PShqly/iga85b73vY4XeSpc+R3GgXwBfrp4JsJ1FcpEzhofIs9dkBUXJ8uy9NsXy1S66s1OPV3j0U5t9O7Ps/Tuz7MUdjpMRRzGhyIBhRV2C8cQ8Zo8euM2MvF++mKperbuo4H/G6yLERd1/FDSySndR0rbQ2SSfeeFU+EqUPzG9O75/f100X7rh80LV2n6wyM056lXdSXissIOnUr2Htu/W6cHWrnnLRIyY6wMO5l4n7FuyVqVqeResxRlRhyqNgzU6aOnFRkeqdiYWP2xdJ3uq1HBuQ27Tf/1Y6l4zopDg3ZB+tN+rr3px3UqU9W9Z1RIdv6QjnOMAg7nGBdOheuI/Rxju8M5xpmDJzS742ua0ma4tny/Tuf+Tf18zR2Ep7M/JL0GlXT8SEmDdkEKbFZDs/u/lWH1dYWUjzHd+1ZJd+L8qTAVdNz+A5Jfc7SNETdiUtDfL2GM8PbxVq/Zofrj29Xa8vONy/KOx5W/f7Fcpd10jMiMfaekhPVcCLugDT+vV/nAe53VpDvyXz/P+C/LjGv4jq5EXtHe9btUNcj29aJjH/n1819Ulj4C4A65S2JIWsoaY7ZJCpN0xLKsHVLCjCJlJE2S5CdpkzEmrbPuKMuyAh3+FtzkfdvLllwh+7/tU6jTWkk/Wpb1k2VZxyTdJ2mYpDhJK4wxzRyWaeLw3lPTeN+U8gZvmT1Opez1XpJCkQVJ4hGVQhkgwy2fv1QjQgZrRMhg/fnLRjVsFyRJKlvtXl25eCXFxI4963epdkg9SVKjdk20ZdkmSdKW5ZvStXy8Y38fUZ8aXTSwYU8NbNhT4SfDNPKh0HRP+5mRls3/ScNDBml4yCBt/mWDGrVrIkkqV+1eRaURhzohtvu+N2rXRJuXbZQk/bl8U4rLL5j4ifrVfUH9G/bQtH5vave6nZo54C1J0uZfNuqB+lUk2W4r45PNRxfD3eMe0Ie2H1DRUgEqfHdReWfzUe02DbV12eZEZbYu26T6jzeWJJWpVl5RF6/c9HPc8stGVahXWZJUrHSAW7XZ0bfzvtcLLXvqhZY9tXbpWrX4X3NJUoXqFXT54uVkX/pK0tZ129X4oQclSS2faKG1v9juY3n6+BlVb2g7kShYuIBKlC2hE/+eTFiu6aNNkn3Z465mzZ6nmrVaqGatFvr++5/V4VnbL1Hr1K6uyAuRKd5GpmzZUgn/f/ihYP39t3vcLul2Hdl+UEVK+cvv7iLyzuat6m3qa9eyxHm1u5b9qVqP2/rCPdXK6erFK4o8G6GLZy8o4kSYipYJkCTd26CSTu23fZFXpJR/wvKVmtfQ6YMn5M7+62PE0vlLNCRkgIaEDNDGXzYoyD7+l692X6r7wd3rd6peSANJUlC7ptq0zHZhsnDxwgp9d5imDZyqk4dufO4RZyMUdvKcipexTdRXuUFVHdt/NNl6Xemn+Us0qHV/DWrdXxt+/kNN2jWVJN1rj0PSiyuStGv9DtW3x6HJ/5pp4y+2OPjfE5BQpkylsvLJ7qOL5yP1yYT5eqFOF/Vo0E1v9p2onet26K0BUzKhdXfm+PZ/5FfKXwXsY0XlNnX117I0c/A9hrPGB8ck4hot6+j4viMZXfUM8d28H9SjZS/1aNlLa5euU4v/BUuSKlS/P9VjiG0OxxAtngjWul/WJ7yWJ29uValbWet+Xp9omQKFCkiSihYvooatG7r1scSx7QdVuJS/Ctq3h6pt6mlvku1h77I/Ve3xRpKkEtXK6erFKF2094k8hWxfWuQvXkgPtKqlbd/bYlHIYd9ZoXl1nXXTfWdmjJURZyN0zmGfUeU/us84e/ys7q1+v7LnzCHJHocD7hWHeP/1Y6l4zopDxJnzuq+u7RfvFepX1unDJ9Ms72pHk5xjVGtTX7uTjJO7k5xjRCU5xyhiP8co73CO4WsfP40xCu77mNZ9ujwTW3XrDm0/oGIO/aFOKv2hgb0/lE1nf6jcOFAP9Wyrt7q9oWtXk901PEs5vv2gCjnsUyu3qefRx5iHk/SJ2m0aaLv9emS8bcs2q97jQZKSjxGdJvTWyQPHtGzu4kTLOB5XVm9ZR8f3uee+IjP2nTly5VBO+y07c+TKocBG1XTk73+d3bTb8l8/z/gvy4xr+Hn98il3PtsMz9lyZFelhlV14oBtf1qgaMGE9dZqWVfH3HQbQeaIk8VfFvpzV8YdpnyzJ1CMtizrwSTPl5K02LKsSsaYAEmrJA2xLOv7FNYxXdIhy7LeTOU9LlmW5ZvC86skhVqWtdnhuUKSjkk6I9uM/N72f++x/y22LKvSTdoUKukey7L6GWMOS6ppWda5JGU+sq/rK4fnfpc0OaU2OpTpbF9fX4fnEt4jvq3GmFGS+ksKklTI3s6HU1o+HVzfUeA2nrvn8QxbV6dXX1CVxtV0LSpac0Kn65B9uvbQj0bo/aEzFXHmvIqUKKa+0wfJt4CvDu8+pFkD3lLMtZg0l+/zzkBVqFdJvgXzKvLcBS2a+oV+W7Ai0XtPXTNbr7QZokvnL95W3TNycO/8andVbVxN0VHRejd0WkI7hn40UnOGzlDEmfMqWqKY+k0frDwFfPXv7kOaMWBqQhxSWz5ehboP6KHubTW563hJknc2H/WY1Ff3VCytmOvX9en4edqzbudt1T2HyfgcwypB1dV+VBd5eXtp9cJftXjGIgU9a5uie9Wnv0iSnhvbTZXtn/3cITN02N7mHu8M1P11H0j47L+dukCrF66QdzYfPT+xt0pULK3Y6zFaMH6e9q7flWF1PhzjnIue/cf1U62gmoq+Gq0JgyZr3w7brzFfnz9ek4dMUdjpMAWU9NcrM0coX4G82r/roF578Q1dv3ZdhYoV0ktThqhQMT8ZSZ/NXKDlX9u2gxw5c2jBps/0bP0OunzxSobWefWZPRm6vpS88/Z4tWwRpCtRUerWbZD+3LJDkvTDd/PVvecQnTp1Rr+t/EZ58/nKGKMdO/aoT99hunjxkooVK6IN639Svny+iouL06VLV1S5apAuXryUoXXsU7xRhq5PkioGBeqxUZ3k5e2lPxau1LIZ36rBs7bkobX2i63/G9tFFRoH6lpUtD4bMltHd9puJ3VXxXv09Bvd5ZPNR+eOntFnobMVFXlZXWcNVNEyxWXFxSn8+DktHPG+LpzOuF9+Rep6hq0rXlYcIy5aGR8HSer2ag8FNq6u6KhozQx9Rwd32hKghn80SrOGTtf5M+EqWqKYBk4fIt8CeXV49z96e8CbirkWo54T+qpu6/o6e8yWWBUXG6uX2timfS9VsbR6Tegrn2zZdPrIKc0IfTtD7mMb66Rzj+6v9lS1IFscpoW+rYM7bHEY+dFozXhpms6fDlexksU0ePpQ+Rbw1aHd/2hqf1scHuvVTkHtmir2eoyuXb2mea99qL2bEo9jD9StpLY9Htf4LmMzpL6VvZz7C+ryQVXVelQHeXl7acvC3/T7jO9U81lbzvrmT1fIt0h+9fh+nHL45pJlxena5WhNDx6q6EtR+t87fVS6bgXlLphXl85FauXUr7RloXNuOXZUVzN8nc4YH16Y8qJKViwly5LOHTujecNnZ3hi8ZGY2zseTcuL4/qqVlBNXb0arUmDJmvfDtt9ql+bP05vDpmisNPhCijpr5Ezhytvgbw6sOugXn9xgq5fs41XLZ8IVq2gWhrX57VE631r0ZvKVzCfYmJiNOv/3tXWtdsyrM61fQrfvNAtui8oUA+P6iDj7aXNC1dp1YzvVNu+PWz81HZc9MjYzrq3cVVdj4rWV0Pe1fGdhyRJ3ReOUu6CvoqLidWPr36ig+t2S5KenTVAhcsEyIqzFHH8nL4dMVeRGbjv/Csu4/uD5LyxslTF0uozsZ98svno9JHTmhb6li5fcN97nzsrDk8PekYNHm6kuNhY/bP7H80Y+k7C+dqdKOCV/Y7XkVRWPJZyBmfEoXzN+/XM6K7y8vHW9ehr+njke/o3hdu73q4CypZh64pXIShQbe3nGBsWrtTyGd+qvv0cIz6ho93YLrrffo7xhcM5RnH7OYZ3Nh+FHT2jz+3nGA92aa0GHWyx3PnzRi2ecMt3uE5TuJPOMZ6194ffF/6qH2YsUhN7f1hp7w8dxnZTFfu1l/cd+kOvJP3hm6kL9PvCFZq4arp8smdLmJnv4NZ9mjciY2/XXUI5MnR9abk3KFAh9mPMPxeu0m8zvlMt+z51k/0Ys1fCMaala5ev6h37MaaznVLGJ95UDqqmp+x9Yu3CX/XjjK/V2N4nfrP3iWfGdlMl+7bx4ZCZ+nfnQZWreb9e/mqcju39V3G2u87rm4mfaeeqrXp+Sj+VqFhKsh9Xfjz83Qw9rgyLi86wdTlyxr6zWMliemnOCEm2GVZWf/ubvpq+MEPqm1X2nc4+z5izeVKGret2DBn9hjZt3aGIiEgV8iug3s93ULs2mX/74k41Mu72ds64hl/i/nvUa8qL8vLykvHy0h+L1+qbd2zbQq+p/XVPxdKSZenssTOaO3x2mj+MvZnP/v0mQ36YDtcokv8+vqfNQs5e+Nsttzd3SQwxkv6Q9L5lWe/Zn6slKbekGfFJGMaYxyQNtSyrnjGmgaQ9lmWdN8Zkl+0WMzMdkyySvMetJIb0kFTdsqweDs/9JmmkpKNKITHEfquZU5ZlnTDGeEn6SNIOy7ImpycxxB6Dfva/ByzLSvVo9hYSQ+6W1M6yrLeNMUEiMQQZJCMTQ7Iyd876y0zOSAzJipyVGJIVZUZiSFbgjMSQrMgZiSFZkbMSQ7IaZyWGZDXOTgzJKpyRGJJVOSMxJCtyRmJIVuSsxBBkTc74cgtZlzMSQ7IiZySGZFWZmRjizpyRGJIVOSsxJKth32nj6sQQd5GRiSFZHYkhWRuJIVmLuyaGuMW3eZYtO+UxScHGmIPGmN2SxkhKOh/rt5JyG2MaSSor6TdjzE5JWyVtlrQojbfJZYzZ5vD3hsNrPxpjjtn/vpTt9ivfJFl+kaRn0lh/UUk/GGN2SdohKUbSdIfXVzq893yH5ycZY7ZL2ieplmy3nMmQI1nLso5ZlvV2Ki8/lSQe9TPiPQEAAAAAAAAAAAAAgPvwcXUF4lmWdULSkym8VMmhjCWpqv3haknzUyif2vq9U3k+KJ3Lv5NSnRxeXyrbrCUpLVsqlec7p+e9U1juI9lmJEnxPVKaGcWyrFWy3YonxeUBAAAAAAAAAAAAAIDncYsZQwAAAAAAAAAAAAAAAJDx3GbGkIxgjCkkaUUKLzWzLCsss+tzJ4wxG6RkN4nsYFnWTlfUBwAAAAAAAAAAAAAAZD0elRhiT/4IdHU9MoJlWXVcXQcAAAAAAAAAAAAAAJC1cSsZAAAAAAAAAAAAAAAAD+VRM4YAAAAAAAAAAAAAAOApLMtydRXgAZgxBAAAAAAAAAAAAAAAwEORGAIAAAAAAAAAAAAAAOChSAwBAAAAAAAAAAAAAADwUCSGAAAAAAAAAAAAAAAAeCgSQwAAAAAAAAAAAAAAADwUiSEAAAAAAAAAAAAAAAAeisQQAAAAAAAAAAAAAAAAD+Xj6goAAAAAAAAAAAAAAIDk4izL1VWAB2DGEAAAAAAAAAAAAAAAAA9FYggAAAAAAAAAAAAAAICHIjEEAAAAAAAAAAAAAADAQ5EYAgAAAAAAAAAAAAAA4KFIDAEAAAAAAAAAAAAAAPBQJIYAAAAAAAAAAAAAAAB4KBJDAAAAAAAAAAAAAAAAPBSJIQAAAAAAAAAAAAAAAB7Kx9UVAAAAAAAAAAAAAAAAyVmW5eoqwAMwYwgAAAAAAAAAAAAAAICHIjEEAAAAAAAAAAAAAADAQ5EYAgAAAAAAAAAAAAAA4KFIDAEAAAAAAAAAAAAAAPBQJIYAAAAAAAAAAAAAAAB4KBJDAAAAAAAAAAAAAAAAPBSJIQAAAAAAAAAAAAAAAB7Kx9UVAAAAAAAAAAAAAAAAycXJcnUV4AGYMQQAAAAAAAAAAAAAAMBDkRgCAAAAAAAAAAAAAADgoUgMAQAAAAAAAAAAAAAA8FDGsrgnEdKFjoIEz9zzmKurADfiJePqKrgFb0Mc4pF1ahNtxbm6CnAjjJU2RMGGA2sb+sMN9Akb+gSQnBfnGUAy1znXSpDNcAYeLxtHEvJTNldXwS08GRPl6iq4hSnebBOSNO/PN11dBbeRrXAZOkUWlt+3LJcOspALlw665fbm4+oKAAAAAAAAAAAA3K73D3/l6iq43NBS7V1dBQAA4MZIKQYAAAAAAAAAAAAAAPBQJIYAAAAAAAAAAAAAAAB4KBJDAAAAAAAAAAAAAAAAPJSPqysAAAAAAAAAAAAAAACSsyzL1VWAB2DGEAAAAAAAAAAAAAAAAA9FYggAAAAAAAAAAAAAAICHIjEEAAAAAAAAAAAAAADAQ5EYAgAAAAAAAAAAAAAA4KFIDAEAAAAAAAAAAAAAAPBQJIYAAAAAAAAAAAAAAAB4KBJDAAAAAAAAAAAAAAAAPJSPqysAAAAAAAAAAAAAAACSi7MsV1cBHoAZQwAAAAAAAAAAAAAAADwUiSEAAAAAAAAAAAAAAAAeisQQAAAAAAAAAAAAAAAAD0ViCAAAAAAAAAAAAAAAgIciMQQAAAAAAAAAAAAAAMBDkRgCAAAAAAAAAAAAAADgoUgMAQAAAAAAAAAAAAAA8FAkhgAAAAAAAAAAAAAAAHgoH1dXAAAAAAAAAAAAAAAAJGfJcnUV4AGYMQQAAAAAAAAAAAAAAMBDkRgCAAAAAAAAAAAAAADgoUgMAQAAAAAAAAAAAAAA8FAkhgAAAAAAAAAAAAAAAHgoEkMAAAAAAAAAAAAAAAA8FIkhAAAAAAAAAAAAAAAAHorEEAAAAAAAAAAAAAAAAA/l4+oKAAAAAAAAAAAAAACA5OIsy9VVgAdgxhAAAAAAAAAAAAAAAAAPRWIIAAAAAAAAAAAAAACAhyIxBAAAAAAAAAAAAAAAwEORGAIAAAAAAAAAAAAAAOChSAwBAAAAAAAAAAAAAADwUD6urgCA/7aOY55XYJMauhYVrdmh03R41z/JyhQpUVT9pg2WbwFfHdr1j2YOfFux12NSXT5bjmwatXC8fLL7yNvHWxuWrNeiqV9IkuqE1Fe7gU+peLm79cojQ3Vo58FMbW9qiENiLbs8pKD2wTJGWvn5cv38weJ0L1uqUhn1eLOfsufMrm0rt+jjMXMlSY3+10Tth3fU+VPhkqRl83/Sqi+WO6X+GaVy40A9O6qrvLy99NuCFfpx1jfJyjw7uquqNqmua1HX9F7oNP27+5Ak6fmJvRXYtKYiwy5oRMuBCeWfGtZRgc1rKvZajM4cOaX3h0zXlcgrmdam21GpcaCescfh9wUrtCSFODwzuquq2OMw1yEOXSf2VlV7HF5xiEO8Vi88oqdGdFK/ap116fxFp7fldjhjfPALKKReU/urQJGCsuLi9Otny7T0Q9t21m7AU2rSPliRYZGSpIWTPtG2lVsyr8FpcEYsJOntNe8q6nKU4mLjFBcbq5FthkiSnhjcXjWCaysuzlJk2AXNHvyOIs6cz7wGJ2G8vPTq4ok6fypcb3Z9LdFr9ds+qId7tpUkXb1yVR+NmKMjew/f0vrb9H5cQU81U1xsnOaPmaudv2+TJI34YqwKFC2oa1evSZImdBiryLALd9qcDFO5cTV1GG0bI1Z9sVyLUxgjOox5XlWbVFd0VLTmhE7Xv/bP/mbLhnR/VO1HdFKvwE5uO0Z0GPO8Ah3altp20WfaIPkW8NXhXYc0y2G7SG35Kkli84M9Nv8b3F7Vg2vJsm8X7w6e5tLtQnJOH3hswFMKat9cF+1j4ZeTPtX2lVvkW8BX/WYPUZkq5bT6q5WaP+r9zGtoClL7nBzd6mecJ7+v+s4YrCJ3F9HZY2c1rfdkXYm8rDJVy+n513vZVmqMvnlrgTb/vEGS9MSQZ9Tw8SDlyZ9H3So+mzmNT8V/uT84ckYc2iXZ/ufYt//6bR9USPdHE9ZbosI9euWhUB3ZczhT2nozrthPFCpeWG8sf1vfvLVQS+Z859wG3gZnnGc8PuhpVQ+urTgrThfPXdB7odNdvn+4GeJg44w41Aqpp8cGPKWAcnfp/x59WYfd7JqDo8y+HtNv+mAFlLlLkpQnXx5djrys4SGDMq/BN8F1CCR1b+OqenRURxlvL21csFKrZn2frMwjozvp/iaBuh51TQtDZ+n47sOSpEbPt1atp5pKlqVTfx/VwiGzFRN9XZVD6ih4wP9UtFxxTX/0FR3bmXy7c2f5gqqp5P91k7y9dO7zZTo14+tErxdoUVvFhzwjxVmyYmJ1dMxcXdq0V5JUef0cxV6OkmLjZMXEau9Doa5owi3L7LHSna9N3aqRr03R72s3yq9gAX37yWxXVwfAfxwzhgBwmcAm1eVfurgGNe6t94fNUtdxPVIs1/7ljvpp7g8aFNRHly9cVpOnmqW5/PXo6xrXfpSGtR6kYa0HqWrjaipX7V5J0tF9RzS1xwT9tWFP5jQyHYhDYnffW1JB7YM1+pGhGt5qkKo1q6FipQLSvXyX8T00d9gsDW7cR/6lA1QlqFrCa38sXqsRIYM1ImSw2yeFGC8vdRz7gt7sPF7Dggeo7iMNVbzc3YnKVAmqLv/SARoa1FcfDp+lTuO7J7y25qtVmtzp1WTr3b1mu0a0GKCRrQfp1KETerj3405vy50wXl7qMPYFTe08XiOCB6hOKnEoVjpALwf11UfDZ6lDkjhMSSEOkuQXUEgPNKqqc8fOOrUNd8JZ40NcbJw+HfeRhjTrp1FtX1Jwx9a6q/yNuP409wcNDxmk4SGD3ObE21mxiDf+6Vc0PGRQQlKIJC1+91u93GqghocM0tYVm/V4/6ec18B0aNX1IZ04cCzF184ePa1xT76i4a0G6dt3vlTX13ve0rqLl79bdds01EvB/TWx06vqPK67jNeNU4WZ/d9KGD/dKSnEeHmp06svaFKncXqpeX/Ve6SRipdPPEZUbWIbI0Ib99EHw2ary7ju6VrWL6CQHmhYxa3HiKpNbPuBwY37aO6w2eo8rnuK5Z5+uYOWzv1BoUF9dfnCJQXZt4vUlo+PzcRO4zS0eX/VdYjNj+9+q+GtBmlEyGBtXbFZj/V/MnMamwpn9oGf5y7WyJDBGhkyWNvtY+H16OtaNPlzfT5+XuY1MhVpfU7xbuczbtP7Me1Zu0OhQX21Z+0OtbEfKxz7+4heaTNEI0IGa1KnV9XltZ7y8raNE1uWb9boR1/KxNan7L/cHxw5Kw4/vvutRrQapJEhg7VtxWa1tW//6779PSE2swe+rXPHzrhNUoir9hPPjuqiHau2Ordxt8lZ5xlL5nynka0HaVRIqLb9+qce7f+E09tyJ4iDjbPicOzvI3qn50T9vdH9rjk4csX1mGl930w419q4dL02Lf0jcxqbDlyHQFLGy+ixsV00t/MEvRkcqsBH6qtoubsSlbk/KFCFS/trYtBALRr+nh4b/7wkKV+xgmrQuZXeaTNcU1oOlfHyUtU29SRJp/8+qo97TtGhjX9lepvumJeXSo7roX0dxmp3k37ye7SRciY5tohcs0N7ggdoT8uBOhw6TfdM6pPo9X1PjNSelgOzTFKIK8ZKyT2vTd2OtiHBmj1lnKurAQCSbiExxBgTa4zZZozZbYzZbowZZIzxsr8WZIxZbIwpZYw5Fv+8w7LbjDG1b7L+7caYz5M895Ex5n/2/68yxvxtL7fJGBPoUO6wMWan/bVfjDH+9ufzG2PmG2MO2v/mG2Py218rZYyJstdtj/21YvbH24wxp4wxxx0eZ0+l3pfSaNPb9nV4OTzX2RgTZ4yp4vDcLmNMqSRt2Wmv1zhjTA6HOu9yiLlljGnjsJ7Fxpgg+/99jDGvGWP2O7RhhEPZEfbPcof9tTppfT6AM9QIrq3Vi1ZKkg5s3afc+fKoQNGCyco9UL+yNixZJ0lavWilaraoc9Plo69clSR5+3jLO5u3LMuSJJ04cEwn/znh3IbdIuKQWPFyd+ng1n26dvWa4mLj9NeGParZso6KliymofNe0auLJ+mVL8cpoOxdyZYtULSgcvnm0oEt+yRJaxatSohTVlMmsJxO/3tKZ4+eVuz1GG34YY2qt6iVqEz1FrW09uvfJEkHt+5X7rx5lL9IAUnS3xv36PKF5LuoXau3Ky42zr7MPhX0L+TchtyhMoHldMYhDht/WKNqSeJQrUUtrbPH4Z8kcdi3cY8upRAHSXr6lS5a+Pp8SZYzm3BHnDU+RJw5n/DrjquXr+r4gWMqWMy9+4Izx8rURF2KSvh/jtw5JMt1fcXPv5ACm9ZINalt/59/60rkZUnSgS375Bdw4/Ns8NiD+r/vJmj8kjfV9bWeiRI+4tUIrq0/flijmGsxOnv0jE4fPqmygeWc05gMVDawnE4fPpkwRvzxwxrVCE582lE9uLbWLFolyTbu5c6XR/mLFrzpss+O6qoFr3+csO90RzWStC1PKv26Yv3K2rhkvSTbdlGjRe00l08rNom3i5wuj48z+0BKoqOitW/zX7oefd1ZTUq39NT/dj5j23hpW2b1olWqae8v8cdmkpQtR7ZEY+LBrfvc4hfx/+X+4MhZcbiaZPtPab9Y75FGWv/9Guc17ha5Yj9Ro0VtnTlyWsf2HXV6+26Hs84zriY7bnJeGzICcbBxVhxOHjyuU256zcGRK67HOKr7UAOt/351xjfsNnEdAkmVCCync/+eUvjRM4q9HqvtP6zXAy1qJipTsUUNbfna1o+PbD2gXHlzK6+9T3h5eytbzuzy8vZS9lzZFXnadrx45uAJnf3nZKa2JaPkCSyv6MMnde3IaVnXYxT+3RoVSHLtMc6+/UuSV66Uj5myElePlVldzcDKyp8vr6urAQCSbm3GkCjLsgIty3pAUrCkEEmjHQtYlnVY0lFJjeKfM8bcLymvZVkbU1uxMaaCvS4PGmPypFGHZy3LqipppqRJSV5rYn9ts6Th9ufmSvrHsqyylmWVlXRIkuPcrgctywqUVFnS3ZKa29sYKGm2pKnxjy3LupZGvVJqk5ekx2SLx4NJXj4maUSyhRK3pbKk2pLKSJqTSrm01jNOUnFJle3taSQpm71u9SQ9LKm6ZVlVJDW31xPIVAX9Cyn8RFjC4/BTYSpYzC9RmbwF8+py5OWEE8iwk+cSTiDTWt54eem1JVM0e8tH2rl6uw5u2+/s5tw24pDYsX1HdF/tivIt4KvsObOrapPqKlS8sJ5/o5fmjX5frzw8RJ+Nn5fir6ILFvNT+CmHWJwMU0H/G7Gs3bqeXls6RS/OGpLoS1N3VLCYn8JPnEt4HH4yPNkX9wWL+SnMscypsFu6wNLoiWba6aa/ZIyXnjgUSFLmfDriENi8piJOh+vo3n8ztsIZzJnjQ7zCdxdRqQdK6+C2fQnPtegYojeWTlX3SX2VJ19ah2aZx5mxsGTp5U9Ga/ziyWraPjjROp8c8qymrX9PDdo21pdTEuUwZ6rnRnfV56/NlxV384skQU83T/iVcvFyd6nOww00tt1wjQgZrLi4ODVom/TQVCro76fwk6mPJ90n99X4JW+q7Yvu9avXgv6FFH4y9XHfVibJOHIqTH7F/NJctlrzWjp/KuyWb8eT2Qr6p7AfSLJd+BbMqysO24WtnYXSXP5mcX1iyDN6e/0c1W/7oBZN+cIpbUsvZ/UBSWresbXGL52ibpP6KLebjIWO0tv2W/2M8xUukJDkEXHmvPIVzp9Qrmxgeb2x7C29/vNUfTji3YR+5S7+y/3BkTPj8L8hz+itNLb/Om0a6I/v3CcxJLP3Ezly5dBDvR7TN28tdEJrMoYzzzPahT6jKeveVb1HH9TXLt4/3AxxsMmM80535srrMffXrqgL5yJ06rD7fDnOdQgklb9YQV1w6OMXToYpX7GCScr4KcKhTMSpcOX391Pk6fP67b3FGr5uukZunKWrF69o/+qdmVZ3Z8ke4KdrDufO106FKXuAX7JyBVrV0QOrpqv8/JE6PHj6jRcsS+U/G6MKS95U4WdbZEaV75irxkp3vDYFuJJlWfxloT93dVu3krEs64yk7pL6GmNMkpc/l/S0w+On7c+l5RlJH0v6RdIj6ajCeknJfypu87ukcsaYcpJqSHKcv26spJrGmLKOC1iWFStpYxrrvB1NJO2SNEtS+ySvLZb0gDHmvrRWYFnWJUk9JbU1xiQ/upC2S7pgjEn0DYYxJrekFyT1syzrqn1dFy3LGmMvEiDpnGVZ0fbXzlmWlSyN3xjT3Riz2Rizec6c1HJTgNuXbPSQkmdQp1AoflBNa3krLk7DQwapb91uKhtYXnffW/IOa+s8xCGxEweOa/Hsb/Typ2M0dP4rOrLnsGJjYlW+xn16cWZowi/eU8pMT75LuhGnrcs3aUCDHhreapB2rdmuHlNedHpb7kRabXEolHzBdB50tOnTTnGxsVr37e+3U73Mk444pCtWDrLnzK6H+7bTN25+kVZy7vgg2X7tO3D2S/p47AcJswAs+2SpBjzYS8NaD1LEmfN69pUut1v9DOXMWIx5fJhGPBSqCZ1eVXDH1rq/dsWEIgsnfap+9V7Q2m9/U4tOIbdb/TsS2LSGIsMupHgP36Qq1Kukxk810xevz5ckPdCgikpXLqux30/U+CVv6oH6lVW0ZLFky6W0HcXHZ2b/tzSs5UC9+sQI3Vergho+HnRH7clI6esWKfeL1JbNnjO7Hu3bzuUJD+mRnvEvrc/2VmLj+IvnLyd9pv71umvdt78ruFPrW6lyhnNGH5CkFZ8s1eAHe2tk68GKOHNez7zS+U6rmuFu9jlJt/8Zp+bgtv16OXiARj0yVG16P26bOcSN/Jf7gyNnxUGSvpr0mQaksv2XDSyva1HROrbvyK1X2kkyez/x+KCntfT9HxJ+/eqOnHmesWjyZxpUv4fWf/e7mrt4/3AzxMHG2eed7s6V12PqP9JI69xothCJ6xBIQYqf983LWJalXPny6IHgmnqj0YsaV6e3suXOoWptGzqnnpkqpfYmLxWxdIN2B/XVgedf111Dnkl4/q/HXtbe1oO1v8NYFe3UWr51KiZf2M24Yqx012tTAJDV+dzugpZl/WOfFaNokpcWStpqjOlnWVaMpKck3eynhU/JNgvJfZL66uaJJK0kfZvKaw9L2impoqRt9qSP+DrHGmO2SXpA0o74540xOSXVkdT/Ju97K9rL1o7vJL1mjMlmWVb8/LJxkibKNrNJp7RWYllWpDHmkKTykk6nUGSc/W+Zw3PlJB2xLOtiKqv9RdIoY8w+ScslLbAs67cU3nuObsxW4hlnfHC54I6t1eRpWy7TPzsOyK/4jV8V+PkX0vkkU1BfDI9Unnx55OXtpbjYOBUKKKyI0+GSbL/YutnyVyKvaO/6XaoaVM2tLlASh7T9tmCFfluwQpLt1/oRZ8/rSuQVjQgZnKic8fLSuMW2CaS2LN+kFZ/8LD+HX6r4BRRShH2ayksRN6YzXfn5cj39cgdnN+OOhJ8Kk1/xwgmP/QL8FHEmPFGZ86fCVKh4YcXn0vv5F9L504nLpKRBuyAFNquhCc+MycAaO8f5dMbBsUxB/0IJ20dKit7jryJ3F9PYn95MKD9m8SSNbfuyIs9GZGwDbkNmjQ/ePt4aOHuo1n77e6L7Wkeeu5Dw/18//0VDPhiZ8Y1Mp8yKRfwv4yPDLmjzzxtUNrC8/kpyP/R1363WkA9HatHUzE8WuLfm/arevJaqBlVXthzZlCtvbvV6q79mDXg7UbkS99+jbhN6a1KnV2+MecZo9VcrtXDip4nK1mxZR4/1f1KS9P5LM23xCXDY1hzGk/h/r16+qnXfrVaZwHJa8/UqJ7X21oSfCks0A5Rt3E+8/ds++yRtO3NePtl9Uly26D3+KlKimMb/NCXh+Vd/nKwxj76kC24wRjTv2CrRdlEoSduS3s7jYnikcjtsF34BNz7b8JNhKS6fUmxS2r+s+261Qj8coa+nLsjQNt4KZ/QBKfFYuOrzZRr8QVoTPrpGSm1P+jndzmcceS4i4bZjBYoWTBSLeCcOHFd01FXdfW9JHdp5MKObdtv+y/3BkbPi4Cil7b9um4ZudRsZKfP3E2UDy6tW63p6elhH5c6XR5YVp2vR17R83k9Obmn6OfM8I97679Zo0AfD9Y0L9w83QxxsMiMO7sYdrsd4eXupVqu6GvFwqFPaeLu4DoGkLpwKV36HPp4/oJAik/TxC6fCVMChTAH7bCHlGlZS+NEzuhxu+4pi19JNuqfGvdr6rXsdK9yqayfDlN3h3Dm7fyFdP5X6NnBpwx7luMdfPgXzKub8RV23X6eMCbugiKUblCewvC5t2JPq8q7i6rHSna5NAYAnua0ZQxwky/WzLOuUpN2SmhljAiVdtyxrV6orMKaWpLOWZf0raYWk6saY1G74/qkx5piklyRNS/LaSnvSRz5Jr9vrllIyg+PzZe3LhMmWSLEjhfK3zBiTXbZb7XxrWVakpA2Sks4L9pmkusaY0ulZZWovWJa12v6ejVIrY4zpYozZZow5aowpYZ+JpIZss76clbTAGNM5HfUA7tiy+T9peMggDQ8ZpM2/bFCjdk0kSeWq3auoi1dSvDf5nvW7VCekviSpUbsm2rzMdmeqP5dvSnH5vH75lDtfbklSthzZValhVZ04cDwzmpduxCFt+QrZpiwvVLywaraqozVf/6YzR0+rdki9hDIlK5SSFRenESGDNSJksBZN+UIRZ87r6uWrKlvtXklSw3ZB+tMeJ8cZRmoE13L7WBzafkDFSgWo8N1F5Z3NR3XaNNTWZZsTldm6bJMaPN5YklS2WnlFXbxy0y8tKzcO1EM92+qtbm/o2tVbukuaSxzafkBFHeJQO5U41LfHoUw64nDs7yPqX7OrhjTspSENe+n8qTCNeXiIWySFSJkzPkhS94l9dPzAMS15//tE63LcVmq1rKtjf7vudjuZEYscuXIoZ56ckmzTv1d+MFBH/7ZdsPUvFZCw3urBtXTi4DHnNTYNCyd+qhfrvqCBDXtqRr8p2rNuZ7KkkELFC2vAu0M1e+DbOnXoxnTUu9fuUO2Qegnjap78vip0VxFt/nlDwvh5aOdBbVm2SXXbNJRPdh8VKVFU/qUDdHDbAXl5e8m3oO1euN4+3qrWrKaO/e0+CYb/bD8g/9IBKlLCNkbUbdNQW5ZtSlRmy/JNatguSJJUttq9unLxii6cOZ/qssf+PqI+NbpoUMOeGtSwp8JPhumVh0LdIilEkpbPX5rw2f35y8ZkbUttu4jfhzZq1yQhRinFJiKN2EhSsSTbxcmDrt2fOqMPSFJ+h7GwZss6btXv491u22/2GW9ZvkmN7Ms0cjiWKlKiqLy8bZcQCt1VRAFl7tLZY2cyp7Hp9F/uD46cFYek2/8Jh+3fGKPaD9XXH26WGJLZ+4lxT4xMeP7nDxbrhxlfu1VSiOS88wzH/lGteU2X7x9uhjjYOCsO7swdrsdUalhVJw4eT3QrXHfAdQgkdWz7QRUu5a+CdxeRdzZvVW1TT3uW/ZmozJ5lW1T9cdtXEyWrlVPUxSu6eDZCESfOqWS18sqWM7skqVyDSjrj5tfi0uPy9v3KWTpA2UsUlcnmI79HGyrCPibEy1HKP+H/uSuVkcnuo5jzF+WVK4e87NcfvHLlUL4HAxXlpseVrh4r3enaFAB4ktueMcQYU0ZSrKQzkiokeTn+djKndfPZP9pLut8Yc9j+OJ+kdpLeT6Hss7LdPuUNSTMkPe7wWhPLshJu7maM2S2pmjHGy7KsOPtzXpKqStprL3bQsqxAY0yApFXGmEcsy0r87cjtaSUpv6Sd9in4cku6IunH+AKWZcUYY96ULcklVcaYvJJKSdpnX2dKxksaISnG/viApJLGmLz2W8h8KOlDY8wuSd7294+VtEq2du+UbeaSj261ocCd2PbrnwpsUkNTf5+l6KhovRt6I99r6EcjNWfoDEWcOa/PX5+vftMH64nQZ/Tv7kNatWB5mssXKFpQvaa8KC8vLxkvL/2xeK22/mo7ka3Zso46/V835fPLr6EfjtS/ew7pjY5jM7/xDohDcv1nD5FvwbyKuR6reaPe05XIy5rV/y11GddDj/Z7Qj7ZvLX++zXJ7uktSR+OeFfd3+yn7Dmza/uqLdq+coskqUXnEFUPrqXYmDhdvnAxUZzdUVxsnD4e9b6GzH9FXt5e+n3hrzq+/6ia2O8/uvLTX7R95RZVaVJdk36boeioaL0/ZEbC8r3eGaj76z4g34J5NXX9HH0zdYF+X7hCHf6vm3yyZ9OQT0ZJkg5u3ad5I9z3dmFxsXH6dNT7GmyPw+qFv+rE/qMKssdh1ae/aIc9DhN+m6FrUdGa6xCHHg5xeHP9HH07dYFWL1zhqubcMmeND/fVrKBG7ZroyN7Dem2J7deuCyd9om0rt6j9sI66p2JpybJ09tgZzR0+O/MbngJnxSJ/4QIaOMd2OObt4621363Wjt9s97x++uUOCihzl6y4OJ07ftZtYhGvqX07+PXTX/RY/yflWzCvOr/aXZIUGxurUW2G6sT+Y/py8ud66eNRMl5GsTGx+uiV9xR2/GyidR3ff1QbflyrCcvfUZy9jBUXp+y5cuilj0fJ28dbXt5e2r1mh1Z+vjzT25qauNg4zR/1vobMH2UfK1fo+P6jiWKz/dc/Fdikuib/PlPXoqL1Xuj0NJfNSrb9+qeqNqmuN+1tmxN6497VoR+N0PtDZyrizHl98frH6jt9kJ4IfUaHk2wXKS0fFxuneaPe11B7bH5ziM1TLz+XaLv4cPi7md9wB87qA08P66B7KpaWZVk6d+ysPnDY/qesma1ceXPJJ5uParSoowkd/k8n9md+4lhqn5Nj22/nM/5h5tfqNzNUjZ9qprAT5/ROr8mSpHtrVlCb3o8p9nqsLMvSRyPn6NJ52y9Anx7WQfUffVDZc+XQO3+8p1VfLNfXb2X+L+T/y/3BkbPiEL/9x8XFKSzJ9n9fnYoKPxmms0dTmujUdf7r+4mUOOs844mXnlNAmeKy4iydO35W80a4dv9wM8TBxllxqNGytp4b0015/fJp0AfDdWTvYU3u+Gpq1XAZV1yPkaR6bRq63W1kJK5DILm42Dh9N+ojdZs/TF7eXtq0cJVO7z+mus82lyT98ely/bVyq+5vEqiXfntL16Ki9eUQ27h3dNtB7fxpg/r/+JriYuJ0fPdhbfjcdj3mgZY19eiYzvL1y6cuHwzVib2HNbfjGy5r5y2JjdORV97TvZ+Olry8FbZgua7uO6oiz7WUJJ395GcVDKmnQu2ayIqJVdzVaP1jP572KVJA5d5/WZJkvL0V/u3vily11WVNSS9XjJXuem3qdgwZ/YY2bd2hiIhINWv7nHo/30Ht2rR0dbUA/EeZZPcJTK2gMZcsy/K1/7+IpE8lrbcsa7QxJkhSqGVZD9tfLyDpb9mSIZpalnUolXV6SfpXUl3Lso7bn2siaaRlWc2MMR9JWmxZ1lfGmFX299hsjMkl6aCkZpZl7bUnldR0TAyxr+tr2W4nM9b+eJSkqpZltTPGlLKvu5L9tcckDbUsq5798RhJlyzLmpzeuDg897mk7y3L+tz+OI+kQ7IleDxpr2tf+8wieyTllVTHsqzDjm0xxvhKmiUpzrKsTo51TiHmGyQVl9TBsqxVxpiJkopJ6mFZ1lVjjLdsCTEtJOWwr3O/fdlxkgpYltU3jaZyKxkkeOaex1xdBbgRr9QnNfpP8U7xhpn/TXc6HZmniLblpQKSGCvjEQUbDqxt6A830Cds6BNAcl6cZwDJXOdcK0E2wxl4vHmHF7m6Ci43tFR7V1fBLTwZE+XqKriFKd4cQ0jSvD/fdHUV3Ea2wmXoFFlYzpwluXSQhVy9esQtt7dbOXLMZb8dyW5JyyX9Iun/UipoWVaEpD8knU4tKcTuQUnH45NC7H6XVNE+i0eKLMuKkvSmpJvdiPF5SfcaYw4YYw5Kutf+XEq+lZQ7rVuypCK3MeaYw99wSS2VeHaQy5LWSGqTpB3XJL0jqWiSda60z+6xUdIRST3SUY/xku52eDxC0klJu4wxWyWtljRP0glJvpLmGfP/7f13uGRlmf3/vxdBQTIOoAISRQUEQdoEooIYURQUaD6IDIZxxgAoSjCiAwYQFVQMo4IYUIcgJkQRQYKiJAmiIElHHRoDIOCPtH5/PPv0qS7OOTR8p/dTp571uq6+3OG01+rNqV1Ve9/7vnWFpF8BGwLvXch/b0RERERERERERERERERERMwSC90xJJqXX5SYLx1DYlCegi/SMWRSnlcq0jEkBuVcWeQoFPlgXeT3YVJ+J4r8TkTcVzqGRNxXOoZMSseQSekYko4hE9IxpEjHkCIdQyalY8jslo4hs8uodgxZonaAiIiIiIiIiIiIiIiIiIiIuC/nkZL4P9BbYYikdwCvGNr8TduH9JXhwZL0cOD0KXZta/svfeeJiIiIiIiIiIiIiIiIiIiIWBi9FYZ0BSAjXwQyla7444m1c0REREREREREREREREREREQ8EBlCGBERERERERERERERERERETGmUhgSERERERERERERERERERERMaZSGBIRERERERERERERERERERExplIYEhERERERERERERERERERETGmUhgSERERERERERERERERERERMaZSGBIRERERERERERERERERERExppaoHSAiIiIiIiIiIiIiIiIiIiLuy3btCDEG0jEkIiIiIiIiIiIiIiIiIiIiYkylMCQiIiIiIiIiIiIiIiIiIiJiTKUwJCIiIiIiIiIiIiIiIiIiImJMpTAkIiIiIiIiIiIiIiIiIiIiYkylMCQiIiIiIiIiIiIiIiIiIiJiTKUwJCIiIiIiIiIiIiIiIiIiImJMpTAkIiIiIiIiIiIiIiIiIiIiYkwtUTtARERERERERERERERERERE3Jft2hFiDKRjSERERERERERERERERERERMSYSmFIRERERERERERERERERERExJhKYUhERERERERERERERERERETEmEphSERERERERERERERERERERMSYSmFIRERERERERERERERERERExJhKYUhERERERERERERERERERETEmEphSERERERERERERERERERERMSYSmFIRERERERERERERERERERExJhaonaAiIiIiIiIiIiIiIiIiIiIuC/XDhBjIR1DIiIiIiIiIiIiIiIiIiIiIsZUCkMiIiIiIiIiIiIiIiIiIiIixlQKQyIiIiIiIiIiIiIiIiIiIiLGVApDIiIiIiIiIiIiIiIiIiIiIsZUCkMiIiIiIiIiIiIiIiIiIiIixlQKQyIiIiIiIiIiIiIiIiIiIiLGVApDIiIiIiIiIiIiIiIiIiIiIsaUbNfOELFQJL3O9mdr5xgFORZFjkOR41DkOBQ5DkWOQ5HjUOQ4TMqxKHIcihyHIsehyHEochyKHIdJORZFjkOR41DkOBQ5DkWOQ5HjUOQ4TMqxKHIcihyHiBgF6RgSs8nragcYITkWRY5DkeNQ5DgUOQ5FjkOR41DkOEzKsShyHIochyLHochxKHIcihyHSTkWRY5DkeNQ5DgUOQ5FjkOR41DkOEzKsShyHIoch4ioLoUhEREREREREREREREREREREWMqhSERERERERERERERERERERERYyqFITGbZP7apByLIsehyHEochyKHIcix6HIcShyHCblWBQ5DkWOQ5HjUOQ4FDkORY7DpByLIsehyHEochyKHIcix6HIcShyHCblWBQ5DkWOQ0RUJ9u1M0RERERERERERERERERERETEIpCOIRERERERERERERERERERERFjKoUhEREREREREREREREREREREWMqhSERERERERERERERsQBJS9TOEBERERER/zdSGBKzhqQVJb2jdo6IGG2SVqqdIaI2SatIWqV2johRIGmpqV4PklaVtFSNTDEacq6MKCQtP8O+R/eZpbYci0LSp2Y6FtGU82sHiNEiaeuZ/tTOF1Fbdw9jTvdnhdp5+ibpcQPLDx3a99T+E0VExKBUfcfIkbQm8C7gUcDJwFeB9wOvBL5WL9nokLQd8Hbb29XO0hdJb5lpv+0j+spSk6RvA55uv+2X9BinGkn/Zfs1U2xfE/g+sHH/qeqQ9Cpgb+Cx3aZfA0fa/lK9VP2StPJM+23/ta8sNUkS8B7gjYCAxSTdDRxl+31Vw/Wse7LxBcDEBYlfA6favrteqv5JejHwK9vXd+vvBnYCrgf2tn1tzXw9OhI4FThxaPt2wFbAv/eeqBJJjwVex4Kvjc/Z/k29VP3KuXKSpIcBd9m+q1t/LPBC4Hrbw6+XsSVpd0C2jxva/lrgNttfrZOsVz8BNgeQdLrtbQf2nTyxrxE/IccC4DrgAknvaeQ1sFAkrQNsBlxh+8raeXqi2gFGhaRrWfB6jAbWbXu9/lNV8bYpthnYFFgDWLzfOHVI2sv2F7rlNYBjgScBVwB72v5tzXx9yneMQtJDgM8CLwWupZwj1pJ0EvB623dWjNenrzL5eek8Fvzs9Cka+SwlaQ7we9t/7tb3YPJ6zHtbuVYZEaMnHUNiFH0J+CNwFLAR8DNKkcgmtveuGaxvkraR9FtJ/5D0ZUkbSvol8EHg6Nr5erbcwJ/9htaXq5irb4cDHwGOAB7fLQ/+acUS3Wti/vuYpMcDZ1GOURO6LxX7AG+lnCdXB94O7N3ta8VNwMXAL7s/Fwz8+WW9WL3bB9gSmGP74bZXAp4CbClp36rJeiTpUcDlLPi6eBtwebevJYcA8wAkbQ/sDuwFnAJ8umKuvm011U1u218BmnmqUdLTKDc8b6VcsPwccBtwRmNPbu1DzpUTTgXWBpC0PuXC7brAGyR9oGKuvr2VcsN/2PHdvhYM3vgdLrht7aZwjgVg+8PAs4AdJJ0u6eWSdpz4UzlebySdPLC8A/Bj4MXAtyTtWSlW31aR9Jbp/tQO17MtgDkDf55MuQ4jyvfRJth+8eAf4EPAksCfKDfEW/HGgeUjgG9Q3jcOo6FrtvmOsYB3Ul4La9rezPYTgUdTHs5+V81gPdM0y1Otj7PPAHdC6bREuZ/zJeBmymslIqIK2dM+eB5RhaRLbG86sP6/wKNt//8qxqpC0kXAvpSLtC+gfHh4l+2PVw1WmaSLbG9WO0dtLR+H7mnfzwArAbtSbuh8nVKB/92a2fok6WfArravG9q+NnC87Sa+hEv6OOXC9TmUzlJnu8EPON17xna2bxravgpwWivnC0nHABfb/tjQ9jcDT7L9qhq5ahj8TCXpC8BvbH+oW7/QditP6vza9uMf6L5xI+n7wIds/2Ro+zOBA2y/oEqwnuVcOUnSpbaf0C2/H1jZ9hu6px0vmNg37iT9yvYmD3TfOBl8Txh+f2jp/QJyLIZ1xeaHUAoi7u022/Ze9VL1Z/A7t6Rzgf9n+1pJ/wKcPnjtalxJ+hPlJveUN/NsH9xvovq6B1ReSSk+vxg41PYVVUNVIGlbys1uU47BDytH6tXQ+8XFXRHAxL5mrtflO8YkSZcBT7Z9+9D2ZYGf2W6iu3E+SxVD12M+Ccyz/d5ufYFzRkREnzJKJkaSpJWY/NL5Z+BhkpaBdkYCdDzwwfpkSfNaLwrpNHfDdxrNHofupv/ruoKAnwBrAa+w/bOqwfq3/HBRCIDt69TQTHDbe3fFQs+iXKA7StJpwNENjcoAWHL4RieA7XmSlqwRqJKn2t5zeKPtIyU11cqWUke3LHA7sC2lbeuEpepEquJGSU+2ff7gxq6167xKmWpYb/iCLYDtMyW19MRSzpWTBj9LbkN5whXbd0q6d+q/MpaWlLSM7dsGN0paDnhIpUx9W7V78l8Dy3Trq9SLVUWOBSBpI0oxwB8pN7n+VDlSLYPnySUmvlvYvqmh8+SfWhu1Np3uc8JelAe4zgZ2sP27uqn6J+lFwDsoT72/w/Y5lSPVsoakI+neHyQtOTGej9I1ohX5jjHp3uGiEADb/5DU0jXcwdfGxDLd+ur1YvVucUlLuIw03pYybmlC7stGRDU5AcUoWoHS/n/waYQLu/81pb1xK1YcatOqwfWWZn9HIWmwnfHiQ0VUzRROSTqKcj4QsCHlHLGbpN0AbL+5Yrw+3fEg942drljojO5J8F2B9wNXUdqYtmKmebWtzLKFmX/373ORZsx9jPIU4y3Ar23/EkDSZpRWz614G/CNrpvMBd22LYA9KOeLVtw6w77bZtg3bnKunPQrSYdTbvyuD5wGIGnFmqEq+Dzw35L+faLgtuu+9sluXws+x+R4zsFlgP/qP05VORbFfwP72P7B4EZJSwEvtv3NOrF6t6mkWyjfOx8q6RG2/9x1Vlq8cra+tNT2//5cC9xN+Yx9A+X3Y37XmIau0X0b+APwF2D/8ozGJNsvqRGqgrcNLP8SWBb4m6RHUEZ3tiLfMSZ5+DrtgFaKCeG+rw1mWB9nXwPOlHQT5TrVT2H+CM+bawaLiLZllEzECOtuYEz3Im2mfSuUVtdMHov1gasndlGOxdi3eAaQdC2TBRHDbLuJwilJM46CsH1sX1lqknQ7k6+FBXYB69pepudIVXQdpXYAdqE8yXki8HXbv68arGeS7mHqCy8ClrLdxFNLkq4B9ptqF/Bh2+v1HKkqSasDq1LG67jb9khK14QbqobrkaRVgTcAE+17Lwc+YfvGeqn6JelG4PipdgE7216t50hV5Fw5SdLSwN7AI4Av2r6k2/50ytOfx9XM1ydJrwcOpNzUMeV35IO2j64aLKISSQ+dGOcraXHgucBc4HnAT22/vGa+2roCusfbPq92lkWtG7V2z8AmA39vdHTnMeQa3cSIkGnZPrOvLFFfvmNMknQdpQCk6Wu2MUnSU4FHUkaW3tZt2wBY1vaFM/7liIhFJIUhMStIWo/yROfcVubxxYIkrTXTftvX95WlJklrtfJvfbAG2vSNvbwuCkm3UbqDfI1SKLPAh5uGntwKQNIXZ9pv+1/7ylJbVwxxEKWg8lLgA7ZvqZtqdEjaEtjN9htqZ+lDiipjKl0HofWAy23/unae2rrxW7J9a7c+x/YvKsda5AZafE+poW58ORYDJG0N7Aa8CDgf2JJSfN5aB7amTfNwyrLAJcBrphptGtE6Se9uZQRTvmPEMEkzdsxpqKvQArqHdia6jf2xlWvXETF6UhgSI6t7mnUXyoWITYAPACfavrRqsB5J+pjtfbrlvW1/fGDfMbb3rJWtb5JOs/3c2jlqk3Sh7c1r56hN0tm2t+qWj7P9yoF9OUaNyZNbxdCoqftoZdRUTJJ0KmV0ylnA9sByLX12mIqkJ1KeeN6F0g78RNtHVQ0Vvcq5cpKkdwO7U84TT6EUj7U0gm1KkjakeygBuNn2FpUjLXKS7gQuA75BGS20wJOuLd3UybEoJP2BMirjaOBk27dKutb2OpWjjQxJl9p+Qu0ctXRjjl9n+/m1s/RJ0saUMQkbUb6DXgEc3ti1ysGOvvfRSkffmUi6wfaja+eoraUHtwAk7W77y93ylrbPGdj3RtufqJeuP5LmAb+nPLz1c+77WaqJrkKSDqR0an1ft34D8HfgIcAxtj9YMV5ENCyFITFyJL2WchFuDcrFmG8A32rxAsTgDe7hm92t3fyWdJHtzWrnqC3HoRg8DlO8Npo5RpJuZeoLMhMjlpbvOVJUlFFThaS3zLTf9hF9ZalN0sW2nziw3tRnhwldq9aJm7x/Ab4O7Gd7xq5L40bSt5n5In4TT27lXDlJ0uXAHNu3S3o4cKrtObVz1dB1YZvb/bkbWAvYopUn4bv//q+gFM3dTTlPnmD7b1WDVZBjUUj6OPBSSsexrwLfAi5t6RwJ84sfptwFfNr2Kn3mGTWtfbaUtANwOOXBtV9Sfg+eRBlFtp/tb1WM15t0Li0kTdeJUcDStpfoM08teXBrUq7jF90Iuu0on6s3Ab4LfM325VWD9UzShcAzBkbIXGR7s+74nDnxuomI6FsTH1Bi1vkkcB6ltfcvASS1WsGkaZZbtMIMF2VaGhWx+kztjRtqbTzTOaGZ84Xt5Rbm5yStNM4Xs6coBDBwE3C27WsrRKpiYQsoJW005l/IF+p10QhJWonJzxCLD6431BnhSuCnwIttXw0gad+6kao4vHaAUZBz5QL+OTESwvZfJC1WO1ANks4FVgCOB15u+6quM8J1dZP1x/ZfgE8Dn+7aXM8FLpe0v+3j6qbrV45FYXtvSfsAz6Ycg8OA5SXtDHzP9j9q5uvR14GvMPV3zKV6zjJSutFbrb1vvA/Ybuj94RJJP6YUTzVRGLKwhR+SzrP9tEWdp6K/Uwps/3d4h6Tf9x+nmmUGljca2tfateyZruM3cyxs3wOcCpwq6aGUzxE/kfS+1rp1ThSFdD7ebbtH0tKVIkVEpDAkRtKjKE/oHCFpNUrHkCXrRqpmse4GzmIDy/Nv7tSLVcUKlDb4Uz7dCbRSGHIHpd1361aU9DLKa2PFgaIhUX5XYkGnA+P8ZMJUhQBrA++Q9F7bx/ecZ9Qdxxj/Ptg+eGF+TtKBtj+wqPNUtgLlPWPwvfPC7n8NtPLU706UjiFndON1jqehC3MTFrZlr6QTbO+0qPPMAmN9ruysNzADXEPrzXSRAeZRulWuBqwCXEVDhcaDJG1OuXi/HfB9Gv7ekWNRWigBPwZ+LGlJ4PmUY/Ip4F9qZuvRryhjQi4b3iHpORXy9G6abnwrAS8BmhiLMGDJqYoGbV/XvUZiQeNePPUlSoex+xSGUDottSIPbk3yNMtTrY+1riDkRZTPDWsDR9LOtfsJy0pa0vZdALaPgfnHJh2eI6KajJKJkSZpDSZbfz8MOMn2QXVT9UfSdcC9pNV1Uy33ZpLjUEg6hpnb4f9rf2lGX0vjdQZJWhn4UV4zC2r192FYzqftkbQMpS3+XGAb4FjKZ8vTauYaNTlHFC0cB0nPnGl/K/O/ASStQCkimwusD6wIPM/2+TVz9UXSwZQi/F9TiudOtX133VR15Fjcv0aKawGQ9Azgets3TLFvi4kut+NM0nuGNpkymu8s25dWiFSNpEsoHehuGNq+FvBt25vUSTaaWv6+JelRtv9YO0cfJF0DvJXy4NZhwH4Tu4AP216vVra+SboduJqu4Lpbpltf1/Yy0/3dcSLpWGBjSmHt8VMVV7ZA0qHAI4A3TnRp7K5JfAL4s+0Da+aLiHalMCRmDUmPBXax/b7aWfoiaa1WZnPenxYuzi8MST+z/dTaOWJ2afyCTM4dQ1r+fRjUwu9G97TztGxfONP+cTHVOK2ucOwVlM+W29RJNppyjihyHNrVda3chfKAwpq216wcaZGTdC9wDaU7IUwWYIvyQEIzNztzLO6fpBtsP7p2jtok7WP7Y7Vz9KkbH+Oh1vjNkPRS4MPAoZQuQgbmAAcA+9s+uVq4EdTyZ6mWzpOSvjjT/pYe3OqKxKbVyjX+7rPUxPvE4M3Hic9STXTLkLQ4cAjwGuB6yr9/TeDzwDtTeBwRtWSUTIwcSW+3/eFu+RW2vwlg+zeSxr0N4bCTGP8W1gtr99oBRsTOkqb9cjnVk0zjSNLHbO/TLe9t++MD+46xvWetbDE6JG0D/O1+fzBa1UJ19Edm2GdK14wW/EbSPOBc4BzgXNu/BT7T/YlokqRLmbkDWxM3wCV9Czibco74he3/pbS7PvL+LvCPkXVqBxghORb3r7lxbNN4C/Cx2iH6IOnfgQOBZbr1fwAfsv2pqsF6ZvtkSddSuiO8ifJauAzY2fYlVcONppbPFc3822cq/JDU2njKz9l+bu0QtdlerHaGUWD7HuCArhvd+t3mq23fMcNfi4hY5FIYEqNoV0oFPpQvnt8c2Pd8oJlRMjT0RWIhfEfSfaqMu2U31Jrwu5R/9+Dvhinz0FcFFq8RqoKtB5ZfBXx8YL2JmxgP0FifS6a5sbUy8Edgj/4T1SHp0QtZHHbnIg8zO4z16wLA9rNrZxgFtleVtAHw9O7PfpJWAX4GnDNRkBzzjfVrI+fKBWxfO8CI+Bzl3HAIsImkK+mKyLo/Y6+VJ1gXRo7FQmmhuHZhjPX75QRJ76ScI59l+5pu27rAxyWtbPs/qwbsWVcAMuN3TElH2X5TT5FG2StrB6go58nio8AJtUP0aJXaAUZB151zWrb/2leWmiRtPcXmOVL5+GD7rH4TRUQUKQyJUaRplqdaH3erSzpyup2239xnmMq2GFpfDNiZMrvyov7j1GH7CYPrktYG9geeQ2ln2oqZzhPNkLSN7R93y+vYvnZg3462T+xWt60SsD/DN7YM/KXBFscnsxBdpsZ9HJWkN9r+xEL86Dfv/0dmN0mH2j6oW97O9g9rZ6ql6xDyW+AYSesBLwT2Bp7LZEHyWHsAHbX2X9RZKjuZnCsnPNL2z2qHqM32d4DvwPyWz5sBzwIOo3SPGPvCa0m3MvVNrKZafkOOxYT7OQ5L9xxnVLVy4/eVwKa2/zmxwfY1knYGLgGaKgxZSFvWDrAoLex50vZlvQbrmaSjmP44rNhvmpHV2vW6FSTtON3OgWt0425i1NZU//0NrNtvnGreNsU2A5sCa9DAd4yIGE0pDIlR5GmWp1ofd3dQPkw1z/ZfACQtRrkw8TbgYuBFtq+oGK0KSY8B3gE8hTIq4M2276qbqleLSVqJUiA0sTzxhaOlD9aHM3lz6wQWvNH1TuBEGP9q/DzZOV9rF12msxdwv4UhtlsophvstPYhoMnCEEkTnUKeRpnpew2lW8juwIUVo/VtoTpq2T5tUQepLOfKSZ+i++wg6TzbT6ucpxpJ/8JkV6GnAksBPwLOq5mrRys39l1iJjkWgO3lamcYBSmQKQaLQga23SHp3hp5oq6cH+b75YPc15LWruOvQHlwabqCiFYKQ56V63Rg+8WD65K2olzL/xPwxiqhIiJIYUiMpk0k3UL3Rbtbpltfql6sKv5i+9jaIUaBpCUpN/v2pcwA38H27+qm6p+kjSkfIjeiPOH86m5mYWtWoBRNTXzZGryx19IXz3RY4j4XbCf+3aZ8znmI7VY+76TLVMTUzqa8TxwBnGz79sp5anmYpM2Y5v3BditFMjlXThr8XWjte9Z8kq4CbqYU2f4A+E/b/6ibqnc/ZyE66TQix4IH1JlwrOUGOAB/kLSt7dMHN0rahnJzKxojaY7tX0yz75W2j+s7Uw0zXa+V1Mo1iOlG+0L5nPmInuPUdr3tvWqHGAEnkc9S80naFngX5XVyaMudXCNiNDTzISVmlR8C/zF44aFhU84271oc72r7Kz3nqela4G7gY8ANwKaSNp3Y2cqFKUqr1t8D3wWeDDx5YjYhtHMzw/batTOMiHRY4r4XbCUtB/wH8G+UL6StSJepYpOBotJBTbWA76wq6S2Uf/vE8ny2j6gTq3ePYrITwOu7C7UXUjoBnGf7mprherQ6pcvYdE+wbdNvnGpyrpw0Uwe2se84NuALlC4hOwFPADaWdB5wUUMF2M0UFC+EHItioToTjrsUyADwZuBbks5mcjzAHMq4lB1qBhth434e+bykc4ADbf8d5j/E9Cngr0AThSGSzra9Vbd8nO1XDuw+n3ZujA+P9m3ZtK99SWs11EVj3M+BC0XSiygPd94MvMP2OZUjRUQAILuZ+0YxS0h6BWVG6bHAYS23cZW0AuXm5urAKZSimTcC+wEX227mS7ikY5j+RrdbqciW9KqZ9rfSYUbSycA5wLnAL2xPWUQ17iT9HTiL8qXrGd0y3fpWtleqFK0KSSsC+wB7AF8FPjoxhqoFki603crFp2lJusj2ZrVzjAJJ75lpv+2D+8oySiQ9jNKFbB9gHdtNjCDLa6PIuXKSpOuAe5mmWMh2K/O/55O0AZOjp54BzLP9zLqpFj1Jf6B0VZpSQ4WEORadwfeM4fePlt5PBt8zht8/Wno/kbQUsBulc6mAy4GvTDVipjVdUeXfPXCBXdKeto+pl2rR6oqs3wa8Dng/pajyhcBbbX+nZrY+DZ0nh88PzZwnZyLpHNtb1s7Rl65AajnKdfyzbN8oaRPgAOAZttesGrAnkm4Ejp9ufysPNXbj1v5AecjzPvc0bL+k91AREaRjSIwg29+U9D3g3cAvJR1HuWA5sb+JCzGdLwF/ozzR+hrKF6+HUMaoXFwxV+9s71k7wygYLPyQtGzZ5NsqRqrlvygX7Q+hdAe4kslCkXNt/2/NcD0aLA47fGjf8PrYkvQvwFuBXShP/W5m++a6qapIl6lYwMIWfkg60PYHFnWeWrpC26cx2TVkM+Bq4NuU947mSVqmoc8TTRaTTmVhO7BJ2sj25Ys4TnWS1qV05HsKpYPIKkArHYUWB5YlT3hCjsWEdCYsMroT6ApAvjDTz0g6z/bTeopUhaR3A9+wfaWkhwKnApsCd0vazfaPAMa5KATA9t3AByTdTbk280fgybb/WDdZ72Y6F7Z0npzJo2sH6NmrKB1ULgb2l/QdygOfh1IeTGhFOjQWz64dICJiKikMiVF1F3Ab8FBKpe29M//42FrX9hMAJP0XcBPwaNu31o1VR1d5/TbKUyoGrgAOt31p1WA9k/TvwIHAMt36P4AP2f5U1WA96p5C+Q7Mv+m9GfAs4DBgHcoF3bFn+8zaGUbE9cA84IvA7cCrh0YstVJQ+DxJBzJNlymglcKQb9YOMAu9AhjbwhBKEcjPKMWD7wfOt31H3UhV7C9pdeCRwK9s3ylpVUrnlD0pI3da8ImJBUlbDrb0lfRG25+Y+q817TjGuB26pJMohSA3UwryzwGOsn1F1WD9+pPt99UOMSJyLIp1JZ1CKX6YWKZbX6derN6lQGbhLVU7QA92oXyWhHIDGEoR4QaUrsc/qhGqb5LWo4yNuQd4PPAC4CxJh9j+YtVw/VpR0ssoI/lWlLRjt13ACvVijZTWzpMvojyo9M+um9AfgU1sX1U5V9/+0kpH65nkmm1EjKoUhsTIkfR8SuvWU4DNbd9eOVJN88fo2L5H0rUNF4XsQOmA8AHgI5QvWk8CTpS0n+1v1czXF0nvpDzt/Czb13Tb1gU+Lmll2/9ZNWCPui4RE09/P5VyIepHlAv6TZB0BjOPWNq2zzwVHcbkcViuZpDK0mWqeOLEgqQP2d5/YP0028+tkmq0jfUTr7ZXWZifk3SU7Tct6jwVbUgpELsaeKikj1M+c3+J8pmqFW8BvtwtH8WCBQ97MVA4EvON9TmCUlj6Wts3zfRDkraz/cOeMvVtof4bS1rJ9t8WdZjKciyKdCYsUiCz8Fq4AXznwMiY5wHH274H+HU3XqUVPwAOsP3f3fpvJH0DOELSaxoaHXIm8JKB5RcP7Dvrvj8+ngYKYu6zC1i6zywj4I6JEVu2/ybpNw0WhcBCdmgc966Eki5lhvdG25v0GCciYj4NjECMGAmSfgq8fpw/GCwsSfdQOqfA5Afq27tl216+Vra+SbqEcnPzuqHtawPfsr1pjVx9k/QbYNPhWb6SlgYusb1BnWT9knQV5anOEyhPgf/C9j/qpuqfpKlu5D0VeDtwo+05PUcaaQ2My7h0oMvU4jTaZep+ZsFn1vMUho9Tq8b9OEi6AtjK9l8lPZpSILK17Z9VjtaroXnwC5wTco6Y2ri/NhbWOB+HrsD8rwvxc2N7DCbkWNyXpFUAbM+rnaVvkp450/48DTyphdeEpJ9RCvD/F/gN8CTb13b7fmP7sTXz9UXSstNdf5H0nImROtEGSTN2ibH9r31lqU3S31mwKGjrwXXbLxn+Oy0b9/cNSWvNtN/29X1liYgY1FI1c8wStp9RO8OosN3EOIyFtORwUQiA7eskLVkhTzXDRSHdtjsktTRy6QuUAoidgCcAG0s6D7ioe2KnCbbnz+zsLlq+izKC6/W2v18t2Oga93EZ6TJ1/1IRPbVx7wYQxT8nbnbavkHSb1srCulkLEA8WGN7rlyYQojO2B6DCTkWhcpcxncDb6L8WxeTdDdlzFIzo3YGCz9aLpBZSGP9mujsDfw3ZXzMRweKQl4IXFgzWJ+mKgrpxsvMBXYFNu49VCWSHgu8Dnhct+nXwGdt/7Zeqn61VPixEHYYWv9IlRSzx1i/b0wUfkhaEXhMt/m3tm+uFioighSGRMw6kpYBXgrsZvtFleP06S5Jj7Z9w+DGrvr27kqZaviDpG1tnz64UdI2wJ8qZerdYNcHSRtQxsm8FniGpHm2Z3yya5xIeh6lIOSfwCG2z6gcaZSN9ZdOYFNJtzD571x6YL2lLlMPk7QZZdbz0t2yaLOV7cL6Zu0A0Ys1JB05sL7q4LrtN1fIVMPjJP2Kck5Yr1umW1+3XqyRtlDtoBuQwqEcg0Hjfiz2AbYC5gzc/F4XOFrSvrY/WjNcX1Ig84C8snaARc32z5ksABjc/r2ui2tTJD0S2AXYDdiE8hDG3KqheiTpacCJwGe7PwI2A34iacdWCrAlfcz2Pt3y3rY/PrDvGNt71spWwUW2b5lqR9exMRY01p+lJD2Ecm54KXAt5RyxlqSTKA/05TtWRFSRUTIRs0D3QeKFlC9bz6eMzzjR9rerBuuRpJcCHwYOBS6gfHicAxwA7G/75GrheiRpI+BbwNkseBy2pIzaaWoEU3dx8umUf//TgUcBP7e9fdVgPZH0C8rTSocB5w3vt93MU0sLY9zbVEYh6SfMPMf12f2lqUvSN2zv3C1/yPb+A/tOs/3ceulGz7iPEZH0qpn22z62ryw13U9L38UmboC2QNLutr/cLW9p+5yBfW+0/Yl66UZPPkfkGAwa92Mh6SJgO9s3DW1fBThtnN8vB0nal3It5nXDBTLAqS0UyEi6lak/W7dWfD4jSTfYbuLGr6TXUgpA1gC+0f35lu11qgbrmaTvAx+y/ZOh7c8EDrD9girBenY/o1zH+r1y2NCxON32tlPti2Lcj4mk9wHrUYpAbu22LQd8Erje9rtq5ouIdqVjSMQIk7Qd5cvW84AzgOOAJ7fYps/2yZKuBd7K5NM6lwM7276karge2b5c0saUIqGNKMfhLODfphoxM6666uqnAjdTCiLOoTy1dUXVYP27DfgH8PLuzyAD2/SeaLSNe8cQACQ9m3J+MHD58IWqBmxn+66pdkhq6mIlk+1KAbYD9h9YX6XnLLPBx+//R2avwcIPScuWTb6tYqRanjVVEYykJSiftZt50hV4C/DlbvkoYPDC7F5AE4Uhkp66kE/1Xreos8wCTXyWWkjjfiyWHC4KgTJGpbFRrnswVCBj+xpJuwOnAWNfGGJ7udoZZolxPycM+iTlOsxutn8JIKnFJ0/Xm+q7tu0zJX22Qp5aNM1yiwb//SvPsC+Kce+YsSPlPs7tExts3yrpP4CfUbo/R0T0LoUhEaPtB8BPga0Gnk4Z65sWM+kKQPaonaO2rgDkC7VzVPZF4LVTXawcJGk72z/sKVPvbD+rdoZRJ2kf2x/rVsd6XIak1SmtbP9J6SgkYOeurfHLbP9PzXw9OkXSDsNtOSVtApwCrF0lVR0zXaBt5uKtpC8y/b/Xtl/dLRzTW6hKJP07cCCwTLf+D8qTjp+qGqxfe0t6qO35F+y7UY0nAzdM+7fG00wX8lu6eP0pFiyKmZLtHXvIUoWkpYDXA+sDlwKftz3VuM5tp9g2VnIs5pvpZs2438gZ1HyBjKQ5tn8xzb5X2j6u70wjqpnP1pROITsBR0hajdIxpInXw5BbZ9jXUvH1YpJWooxynVie+By5eL1YVXia5anWx1pXdP8CJsdv/ZrSaWv+ZyrbT62RrUf3DhaFTLD9j0aL6SJiRKQwJGK0PQnYFfiRpGuA42nvQzUAkk6Zab/tl/SVpaa0cS1sz/j7MOBDwNgWhkia8QaF7RP7yjLC3gJ8DMD2oXWjLHKfAI4evrktaQ/KTa8daoSq4ALg+5JePPElXNKzKE/Ft9Zx62GSNqNcpFu6W1b3p6U56N+ZYtujgX1o6HOVpHdSxq49y/Y13bZ1gY9LWtn2f1YN2J/nAKdKWsr2kd1YhO8Bp9s+oHK2vuXidUw4FriL8lDCC4ANgb2Hf8j2X3vOVUOORbGppFum2C5gqb7DVJQCGfi8pHOAA23/HaDrYvop4K+UbltNkHQp01+PWa3nODWd2o1/OFrSGpTrljdK+jVwku2D6sbrzZqSjpxiu4DV+w5T0QpMPpgCMDjSuLXPk6tKegvlWEws060307FT0qMonc//BFxE+fdvD3xE0rNt/7Fmvh55qFBq0L19h4mImCC7tffniNlJ0paU1tY7ARdTvmw105pQ0jzg98DXgJ8z9KHK9pk1cvVN0snAIyhdAb5u+/q6iUabpIvGef519xT8dGx7r97CjChJv7e9Zu0cfZD0G9uPfaD7xpGkdwDPp9zQeR6lzfeOE62OWyHpjJn22352X1lGRVcIcRCwNeX34vPD3WXGlaTfAJsOj57rugpdYnuDOsn6J2l54PuUG787UIrqprqwP9Yk3Q5cTflcvV63TLe+ru1lamXrk6S/U0YzTqmFAnRJl9p+Qre8BHD+OM98n0mOxQMjaSXbf6udY1GRdA9TP/kvYCnbY98loXsdvA14HfB+4AnAC4G32p6q+HZsSVprpv2tXJ+Z7jqLpA2AubYPrhCrd5JeNdP+qUYXxniT9J6Z9jf02jgGuHige+/E9jcDT7I942tnXEi6jlIAMlVhiG2v22+iiIgiHUMiZgnb5wDndB+itqNU5DdTGEIphtiOUhyzG/Bd4Gu2L6+aqme2XyppBcqcws92rY6/DhzfwFNrD8ZYVz/anrb7gaSd+swywsb6d2DIlJ0PJC023b5xZfsQSXcw+eTSNravvp+/No4OtP2z2iFGgaTHA+8ANgMOA14/zWiAsTZcFNJtu0NSM08sDXTb+ixwBHA68IeJ7Y1123p87QAjYh7wkdohKrtrYsH23VJLk4TuI8figTmdhRjFNFvZXqjP0ONcINN9XvqApLuB/wL+CDy5oSe+By1t+0qAbizd/29ih6SnAk0UhgCrDHRCGDbTeJWxsrCFH5KOsv2mRZ2nFknPA5az/d9D23cD5o3zeOcpfLe1h1Gm8VTbew5v7Lo1/qZCnipsr107Q0TEVFIYEjHCJA1fYDFwk+0fAD+oEKka2/cAp1Jafz+UUiDyE0nvs31U3XT9sn0z8EVJxwK7AEdR2vkeUTVYjJqPAifUDtGH+xmx1NK4jG9L+hywj+3bACQtQ/ld+F7VZD2S9G3K78NEu9arKfOvgTae/B7wKcb4Zs3CkvRNYAvgcGBf4B5g+YHfiVYKK/8gaVvbpw9ulLQNpc1vK148sHzK0DZTurK14nO2n1s7xAj4RyvdB2cwODZElPFjt9DYuMpOjsUDk8qZYmwLZCStR/lMeQ+loPAFwFmSDrE9UwfLcfRVJv87n8eC/81b+ty9OLAs0zwF33OW2WDL2gEWsYNZ8PP1hB8DJzHG452n8DlJy1K6XR9v+4ragSq5Y4Z9t/eWojJJj55pv+0b+soSETEohSERo22qJ9dWlvQQYFfbl/QdqKauIORFlKKQtYEjaeviPQCSnk45Bs8AzgZeZvundVONrOtqB6iomYu0tpernWFEvB34AHC9pOspF+XWAo6ljM5oxeHTLLeomfPA/ZhDeT3sB7yVBY+LgVZauL4Z+JaksynddEw5NltSxqk0YaZuWw1qZtb5/bi2doDaFrYrQgtyLB6w3AQuxvkz1w+AAwa6AfxG0jcohdevsT3uN70HaZrlqdbH2Z9sv692iBgZD7M9b3ij7T93D6o0w/Zmkh5L6fL935LuZLJIpJWOQgArDHRpHCSgpQLb7zL50NIEU76DrUpjnX0jYnTIzne4iNlG0hbAEba3rp2lL113jI0p8+CPt31Z5UhVdPMJ/w4cT6m+X6ANvu0L+0/VP0mH2j6oW96usdaUC0XSDbZnrE4fF5J2nGj9P85tnBeWpKWB9SlfPq+23cwTGfdH0pbdaLYmSPo7cNZ0+xvrnhJAN4JuN2AjyjnicuArU42YGWeSFgdWsn1Tt/4QYE9gX9vNjFeRdA2lYGpKrYzVkTQH+L3tP3frewA7UUYCvLeFrkKStrH94255HdvXDuzbsZXfBcixeKAkXWi7lS4J0xrn4yBpWdv/mGbfc2z/qO9MtQz+dx7+bz7OvwPDJF1ke7PaOWaLcf/dkPRbYMPhMZ2SlgSusP2YOsnqk7QppUhkZ+DPrRTSSTqGGQpHWy3Ul7Q2sD/wHODI1jqgR8ToSGFIxCw17l8shkm6F7itWx08cTXV0lfST5j899+n6tj2Nr2HqmCmCzItkXQp049Q2cD2Q3uOVEV+HwpJj6F0yFgPuBTYz/b/1E3Vv+6G787A6sCpti+TtD2la8rSLV3ElHQV8Jrp9rcyOmGK0XwLaKWoEkDSSymFY5d2owmbI2lX4DOUz5VXAe8FjgN+Aby/sd+HvwDfYppW8Lb36jlSFZIuBJ5j+6+StqYUYL8JeCLweNsvr5mvD7nZOSnH4oHJDeKitd+NbrzMXEon241r5+mLpBsp7xGijPU9fmIXsLPt1Wpl65OklVsomvy/Mu7nSUkfBFYD3jg00vZIyjj0/Wvmq0XSYsC2lHPlC4Gf2X5p1VBRRXet7h3AUyjd4Y+1fVfdVBHRsoySiZiFJK1GYy1bbS9WO8MosP2shfm5dNFoxva1A4yImVr6tuQLwJcoHSJeAhwFTNW+c9x9HlgTOB84shur8zRKC+yTawar4NZWij/ux1Sj+SYYaKWo8lOUTiHnAu+X9GTb768cq4Z3Ak+yfXVXNHQe5cbWSZVz1XB9K8Uf92PxgRtcuwCftX0CcIKki+vF6lXGI0zKsWB+h6nX0xUTAp8ffhq8s22vwUbX2P9uSHok5Ry5G7AJZYTl3Kqh+ve2geVfDu0bXh9bKQq5f5LWGhgd8vGqYRa9dwL/yeRIW1G+j38eeFfNYDVIegbl3PhS4DJKAdm+tm+umatPkj5me59ueW/bHx/Yd4ztPWtl65OkjSkFIRsBHwZebfueuqkiIlIYEjHSJB3FfQtAVgaeDuzdf6KYRT4EjHNhyKqS3kL5wjmxPJ/tI+rE6td0M0q7jgm7Ulqgt2BpSZsBiwFLdcvzL8429PT3crY/1y0f1j0B3aItgE1s39vd1LgJWH9iREBjrhve0D299TJgru0X9Z6oAtvPrp1hRGwNbGr7HkkPA34KtFgYcqftq6G8P0i6ttGiEJjmRmZ37nyx7W/2nKeWxSUt0d303hZ43cC+Vq6ZeJrlqdbHXY5FcSxwF+W94gXAhkxxDWLcbxCnQAYkvZZyk3MN4BuUbnTfsn1w1WAV2D52un2SWnm/iAGSnkbpVHmW7RslbQIcADyDUhyB7WPqJVz0unPiAZIOppwroYy0vaNirCok/R64gVIMcrDt/60cqZatB5ZfxYLFUZv0nKWmS4DfA98Fngw8WZr8+mX7zZVyRUTj8qE1YrRNPHGwDOX1ugLwA+Attm+slipmg3F/YulzwHJTLDdF0vLAGygXIk6hFAO9EdgPuBj4SrVw/foTMFEM9OeBZWioGwD3LYpZenC9oQKZO23fC2D7n5J+22hRCLZ3BJD0EEr72t2A5wMnAJ+uGK1X3blyNdtXdeuvAJbudv+goQt2d048oWT7dg1elWrLcEHpsoPrrRSXdl45sdAVlT6XcvPveZSbwa0UhnwNOFPSTcAdlH87ktYHWnm6c11Jp1A+M0ws062vUy9WFTkWxYa2nwAg6fOUTmwtSoEMfJLSXWs3278EkNRSkdR8ks62vVW3fJztVw7sPh9oZpxQgKTDKF1cLwb2l/Qd4D+AQ4FmOrJ1Y/iGzZn4qmH7rH4TVbXVdA9wNSZdfYtmzgMRMbvIbvKzfMSs0N3I+TCwB+WpXwGrAkfZ/qCkzWxfVDFijKjWZhy3StK3gL9RLtRtC6wEPATY2/bFFaONpHEfsSTpjBl223YTBTKSbgeunlgF1uvWRTkOzTyhImk7Jm/yngF8nfIZYu2aufom6bPAuRNP60m6Gvg+pTjkbtuvrxivN3ltFJLeM8Nu235fb2FGQHcxfzfgRZSbWlsC69q+vWqwnkl6KvBI4DTbt3XbNgCWbaGwUtIzZ9rf0liyHIti+Ptkq98vJV06UCCzBHB+a8dB0qrATpTPlKtRuobsaXvNqsEqkHSR7c265eHXyPx90QZJVwCbdw8jrAT8kdK58qrK0Xol6dtTbDawKbCG7cV7jlRNdyymvdlm+yU9xqlG0iXAsyhdfX/cLU8UiJxhe9M6yUZDg90ZI2LEpGNIxGg7nHLTYi3bt8L8p14Pl3Q05anflp5aiphP0guAAylPbRm4AviQ7e9VDdavdQcuVP4XZWTGoyfOF3EfYz1iKeMy5nt87QAj5AeUJ1y3sn0tgKRxn3E9lTnAvw2s32r7TVCe/KwTqYq8NoCZWt9LmtNnltok/YHS7vpo4G22b+1G67RWFLKN7R93y+sA1wLY/q2kHYGxLwwZLHaQtEq3bV69RPXkWMy3qaRbumVROtHdwmQx4fL1ovXqrokF23c32mzr1K4A4mhJa1BGlt4o6dfASbYPqhuvVzM9XZknL9tzh+1/Atj+m6TftFYUAmD7xYPrkrYC3kHp7PrGKqHqObx2gBGxAnABk8Ugg5+lmzxXNt6dMSJGTApDIkbbC4HHeKC1j+1bJP075QbwC6oli1F3Xe0Ai1I35/jfgLczOXJpC+CDktaw/dlq4fo1eKHynu5mTopCptfkldyua8TbbW9XO0sfpmvdKmlLylPxb+g3UVVPoly8/5Gkayizjpt5YmvAEoOfpRgYnwGs2HOWamZ4bSxO+T1psu2xpA0p//65lLEhW9RN1KsTgJcCuwD3dJ3IWrxYeziT7f9PYMFRAO8ETuw9Uc+60VLvBt5E+by0mKS7KV2mWuuik2MBtPSE9/1IgczAdyjbf6CcMw/vuirNrZaqjhUlvYzyFPyKXfEglGO0Qr1YUcl6A+PGANYeXG+lO8QESdsC76J8ljx0nLu1TifFpUVrHUpnMk13xnVaK8SPiNGSUTIRI0zSb21v8ED3xfiSdOjEEznjPhZjJl3Lzq2GZzlLejhwtu0mnoqWdA9w28QqpcPQ7bR1oXKhjXsLbEnbAJ8GHgWcTJlt/CXK78Mhtsf+xtYwSU+kfAnfmfIE+Im2j6oaqpKuMGYupRX4xZQnPJsoouta2T7P9p+Htq8OfL+hESrLUwqjVgdOoXRQeiOwH3Cx7R0qxuuVpLUor4e5wN3AWsAWtq+rmauG7ib4synH4oXA8sCrge/Z/kfNbH0ZGg2wwCiAVkYDSNqX8t//dQMdptaldJM51fZHa+brU45FMdxJZ+JYdOs7tvi5slVdd6kjpttve9p940bSF2fab/tf+8oS9WX0WCHpRZQOITcD/2n7nMqRqurGVs4vLqV812iquLT7rvV32zd368+mFKNfB3zS9p310vVnqDvjyQPdGdP9PSKqSmFIxAiTdDLlJtaXhrbvDryipQv4UQze2B73m9wzkfTr6Yo/ZtoXbRv314yki4B9gfMoHaW+BLzLdlOjQ7qnFyee/v8L8HVgP9trVQ1WgaTTbD93aNtiwHbArq1cvO4+N+0NvBW4qNu8OeWJ1yNtH1crW5+6bhB/o5wjtgVWAh4C7G374orReiXpXMpTvccDx9u+qtULdJLeaPsTA+tLUkZVzgWea/tfqoXr0Uyfr8f9s8OE7jPEdrZvGtq+CnBaC8UxE3IsirwuihTIgKQ/UW5qTdV90S3d7IxYWJK2bKVAQtK9wB+AS5ii81xLnVNSXFpI+jnwMtt/7B7W+RHwAWAT4C7br6mZry/dGN+XApcCXwW+BVxqe92auSIiMkomYrS9AThR0l6U2XwG5lC6ArysZrCIym6RtKntSwY3StoUaGaUiqSVZ9o/3FElxnvEEuXC7E+65ZMlzWutKKRzJWVe64ttXw3zL9C0aJXhDbbvBX7Q/WmC7S9Lugn4T2CjbvNlwLttf79est6ta/sJAJL+izKW8NENjiCbB6wBrEZ5jVxFm+NTAPYC5heG2L4L+DbwbUlLV0vVv3W71u8aWKZbb6VgaMnhQggo7c+7gqGW5FgUmmZ5qvVx1vyoKeBPKf4oJL1lpv0tdU+J+eMYd6Z04zvV9mWStgcOoly3baKQkNJ5Loo9GCoutX1N96DCaUAThSHA0rb/2C3vDnzB9ke6h1QurherX7b3lrQPk90ZDwOWl7QzDXVnjIjRk8KQiBFm+3+Ap3TjATaiXID5vu3T6yaLilbtLkZoYHm+hi5EvBU4pWvlOlg09SrKl45WTPzbp3x6C2i6Cl3SdsDbbW8HYHvH+/krs93gnGsoEwLmr7fwRGNnJ0rHkDMknUrpCtDSDYxBKwz9Tiygod8JbJ8KnFo7R2V3TSzYvqfrktFaUQi2d5C0AuVccbCk9SnnzyfbPr9yvJFh+47aGXo02IXx8KF9w+vjaqaW3k20+x6QY1F4muWp1sdZCmTa+XcujOUGlv8N+EytIDESPg+sCZwPHCnpeuBpwAG2T64ZrE/TjcyRtCble3kTI3U6KS4tBt83tgEOhPKQSpli2Q6XcQ0/Bn481J3xU0AT3RkjYvRklExExCzSzaqclu2D+8pSm6TVKF11JoqmLqfMqvxz1WDRu6547tPAo4CTgUMpY1QEHNLKze/7mXlt23v1FmYESFqG0rZzLuVixLHASbZPq5mrT5L+QmlXOl3r7yZ+JyQdxQw3sWy/ucc41Ui6B7htYpXyJOPt3bJtL18rW03d54ldKBeu17S9ZuVIvZF0N+V34D67aPR3ohsXgu15tbP0aej8sMAuYCnbzdzMyLEoJP0dOIvy735Gt0y3vpXtlSpF61VG6pQulelEeV+SLmpltFRMTdJlwCbdze6lKN341m/5mpSkfwFeQfkOvjrl+/d+dVP1Z6b3hVbeM2D+CJVHAn8CXgJsYPsuSY8Evm17i6oBR4CkA21/oHaOiGhTCkMiImJsSTrB9k61c/RJ0nqUm1tzbW9cO08fulnw+wLnAS+gFIW8q9ExKjGFbuzSK4BdbG9TO09fWrr4NBNJr5ppv+1j+8oSo03SWravr52jL7mpVag8uvhu4E2Um96LAXcDR2V8woIkrWT7b7VzxKIn6Zkz7Z/uCfFxkwKZmE4+Z0erxWLDJC1HGXe+G7ABcBLle/caVYNVkOLSovtsvQulOOQbXUd0JG0GrGq7mbG205F0g+1H184REW1KYUhExCwj6QWUNnwbUp6AvgL4kO3vVQ02glq54dFV3e9C+SK+CfAB4ETbl1YN1pMpLsj8zvZ6NTPVkJnXRVcEMq2Wnnhs5Rz4/0VLhQB5bRSSTplpv+2X9JWltpwjCkn7Ai8EXmf72m7busDRwKm2W5kHf79avenVulY76UAKZGJ6OR+GpNuBqydWgfW6dQH32t60VrY+SbqDMk7nncDZti3pGttNjzZunaSXAusDl6YQ5L4k/b6lTpURMVqWqB0gIiIWnqTXUmbZvh34Zbd5C+CDktaw/dlq4UbTWFc/dr8Pc4E1gG8ArwG+1dJIoc6KknYcWNfgeiujZFhw5vWwsX4tDLkJ+APlaW9YcIyKgZYuUL1ycEXSw4GtgRtsX1AnUh2SnkZpZ3yW7RslbQIcQHn6t5ULMhdQXgNTjhaindfG04DfA18Dfs7Ux6MV36wdYETsAWw3OBPe9jWSdgdOA1IYMqnl10tTpuqk042faqqTzmDhR8sFMlFIupTJz1LrSfrVxC7KCLZNqoWLGh4/xTZRrs8c1HOWmg6idK09GviqpK9XzhOVSTqa8jDjucD7JT3Z9vsrxxo1LV2ji4gRk44hERGziKQrKC1r/zq0/eGUyvypvpg2a9yf4pF0J2V8yltt/7Lb1tyTGZKOYfovVba9V49xRpKkObZ/UTtHH7p5ts8CzqHc+D3bjX7glfQd4ADbl3WdhS6kFBWuB3zW9sdq5uuLpMOA7YGLKU8tfQf4D+BQ4DO2/1kvXfRN0uLAdpTCyk2A7wJfs3151WAVdAWmP7F9VXcT+AvATsB1wJ62L6yZry+SLptu/N5M+1o07p+tY1I66RQZNRWDutfF2cDfgLuG97fShS7uS9ITKR1cdwauBU6w/YmqoXrWvUfMpRSJPIZy7jzZ9m+rBoveSboM2NT2PZIeBvzU9pNq5+qbpFuZ+lqlgKVt56H9iKgiJ5+IiNlFU7V6t/2Xcs0qhoz7QXkU8ArgCEmrUbqGNDGzdJDtPWtnGEWSNqRclJkL3EzpLjT2bO/dXcR/FqVjxlGSTgOOnrix0ZB1bF/WLf8r8EPbe3RzoM8BPlYtWb9eBGxm+5+SVgL+CGxi+6rKuaqTtB7deaKVm9+27wFOBU6V9FDKOfInkt5n+6i66Xq3N3BMtzxRKLMOsBnwcUpHnRbc+SD3RYyzdNIp9gG2AuYMF8hI2reVApmYb3XK++PjgF9RnoY/BzivlZF8MUnSBkx+3/4L8HXKNbtnVw3WM0nrA6vZPgc4BDik6874McqY48Urxos67uy+c2H7djV6wdr2TF1955O0ku2/Leo8ERETFqsdICIiHpBbJN1nTmm37dYKeaqQ9Pbuid/7s/8iD1OR7ZtsH217a2Bbys3/GyX9WtKhleP1RtLHBpb3Htp3TN95apK0lqQDJF0CHEfpirCd7SaKQia4OIMyduvTlKKI59RNVcXgk4zbAt8DsH0rcG+VRHXcMdEVpLvg8puWi0IkPVLSPpLOBy6nPCwwt3KsXkl6aDdy7MvAG4AjgVbGjg262/bEeWJ74Eu2/2L7R8AyFXP1bVNJt0zx51bgCbXDjZgmL+w3asnBopAJ3RiVlgrR96AUT84vLrZ9DbB7ty8aYns/208HHkEZn/FXYC/gsq67a7TlSsp3rBfb3qorML6ncqYaPsbQ9Ujbv6Jcj/t+jUBR3eMk/ar7c+nA+qUDI7hi0um1A0REW9IxJCJidnkrcIqkLwIXUFrSzQFeRbk41Yq1gAskvaF7KmFKtk/rMVNVtv8AHA4cLumxlCdXAJC0ne0fVgu36G09sPwqylNcE5qZ8yzpXGAF4Hjg5d1ogGttX1c3Wb8kLQPsAOwCrEK52bu57d9XDVbH7yW9CfgDsDmlSwKSlqatmzrrSTplYH3tbn1iHvxLKuXqVTc2ZC5l7vk3gNcA37J9cNVgPZN0LLAx5UL1wQNddVp0bzdm6m+UGxuHDOxbuk6k/tlu/knWrs33XROFQt1nyRcC19seLJratka+qCKddIppC2QktfRZKha0NLA85bvXCpRudJdWTRQ17ES57nKGpFMp38NbLKBcuysEWYDtX0haq0agqC5jzh+YFs8bEVFRCkMiImYR22dLejLl6dY9KR8eLweeavvPNbP1yfYbJG1OGRFxJWXW9b0D+y+sFm4E2P4NMHij70PAOBeGaJrl1syj3PBdjVIQcRVTzzMddzdS/u1fA66mK6CTNAdg6AbXuHs18D5Kt5RdbP+92/5U4Iu1QlWwQ/e/S1PmXf8A+B1wR7VEdXwSOA/YzfYvASS1eI54JXAbsAHw5oHOxhOFQsvXClbBu4FfUlp8n2L7cgBJzwSuqRksencq5T3jqq4l/HnAV4DtJc2xfSBARiU0ZVNJt0yxXcBSfYepKAUyMZ+kzwIbUboj/JwySuaIjABok+2TgJO6BxNeCuwLrCbpaOCkhh5Umuk9oZlC45hk+/qptkvaEtiNck07JrX4nTwiKpKd805ExLiRdILtnWrnWNQkPQs4gfJ0zsQbmm1vUyvTKJJ0ke3NaudYVLqxKc+ijMj7cbc8cafvDNv3Gb80riStQHlyaS6wPrAi8Dzb59fM1adufNB0H3Bte68e48wKko6y/abaORaV7oneQyitvm+gnB/WAI4BDhoYpTHWJP0L8ArK+WE1SteQPW2vWTXYiGpl1rOkJYDlBv+t3Q0O2f5Htz7unceaJ+lS20/olt8PrNwVYj8EuGBiX0RrJN1DKSa8zy5gKdvpGtKQrivEvwCXUYpCzgMucy6uR0fSypTP27u0cl1K0teAH9v+3ND2VwPPtb1LnWQxCiQ9kVIMsjNwLXBiN3YpOpIutL157RwR0Y4UhkREjKEGCgFWBT4CrAv8h+1LKkcaaeP+JUPSdZSOMVN1C7HtdftNNBq618kulJvAa+bm74Ikvcr2sbVzjIIGzhEfBZYF3mL71m7b8pTxW7fb3qdivCokrUFpfT0XeBjlqcaD6qYaLeP+unggcizGn6Rf2d6kWz4HOMz2yd36JS0V2UZEzESl1dhGwNO7PxsDfwXOs/2emtkiapC0GnASpYvSBd3mLYCHAC9rqbtxFJI2YPK75l+ArwP72W5qtJCkJWzfvRA/N9bX8CNi9KQwJCJiDI37BXxJ1wAfBD43/HRO1+76F3WSjaZx/32I+ydprYl2nuPeHWJh5XUxadyPhaSrgA2meL9YHLjS9mPqJBsNkh4L7Gr74G493SHIBbpBORbjT9KXgT8D/wMcAKxj+3ZJKwJnpjAkImJBXZHtlpTikO2Bh9tesWqoiIokPZtSKAVwue0f18wT9Ui6F/gp8GrbV3fbrmntoa2Fvc4iaeWMa4yIPi1RO0BERMSD8BTb8yZWJG3IZDX6zZSnE2LSdbUDLEqSZvyiZfvCvrKMqqEZr1tWCzJapuowE+PJU7X4tn2PpOar5G3/Bjh4YNOHgOYLQ8is50E5FuPvtcDewNqUtu+3d9s3pHRXiohonqQ3UwpBtgTuAs6hjJP5AmW8bUSzbJ8BnFE7R4yEnSjXaM/oRnAdT5vXXxbq35yikIjoWwpDIiLG01h/4LY9T9JalEKQucDdwFrAFravq5ltFEjaDni77e0AbO9YOdKi9pEZ9hloYrZvPGC50TlprN8zgCsk7WH7S4MbJe0OXFkp0ygb99+HiBhi+w5KN77h7ed2YxMiIqIUz/03sK/tP1XOEhExkmyfBJwkaRngpcC+wGqSjqaMMD2tZr4erSLpLdPttH1En2EiIiakMCQiYhaR9HbgI7bvuZ8f3b+PPLVIOhdYgVJ1/nLbV0m6trWiEEnbAJ8GHgWcDBwKfIlyU++Qesn6ZfvZtTPErJQbXZM+XjvAIvYG4ERJe1HmXhuYAywNvKxmsBGVoqli7M8Rkp5q+2cL8aPXLeosUVc3WmtnYHXgVNuXSdoeOIhyrswooYhonu1pb/BFRMSCbN8GfAX4iqSVgVdQRha2UhiyOLAsDXyvjIjZJYUhERGzy1rABZLeYPuc6X6ogerrecAawGrAKsBVtHkj6yPA6yjta18A/Ax4l+1xv8m7UIY7p8R8Y/2lVNJaQ6NzpjPtOXRcSPoi058bbfvV3cIxvYWqwPb/AE/piuk2orwGvm/79LrJogZJ3wP+YyGKSbftIU5tnwLud+51A53HAj4PrAmcDxwp6XrgacABtk+uGSwiIiIiZrduXMpnuu/krfiT7ffVDhERMUxTjNuOiIgRJmlz4ChK+/ujgXsn9tm+sFauvklagTK3ci6wPrAi8Dzb59fM1SdJF9refGD9d7bXq5mphvvrnGL7xHrpRo+kPce5EEDS1cB/AYfbvrt2npok7TTF5kcD+wCL216j30RR08J2h5B04jgXAkjaGfhP4Fjgw7bvqhypmuHPEdEuSZcBm9i+V9JSwE3A+rb/XDlaRERERIwJSTfYfnTtHH2QdJHtKbvuSdpypgc+IyIWpRSGRETMQpKeBZwAXMrk0+C23VLl9XySVgV27f6saXvNypF6IekaYL+BTYcPrrdSECHpIsrM0onOKV+iwc4pC9sdYtxJWg54H7AN8CbbZ1WONBIkrUsZCbA18FHg87bvrJsq+pQigEndvOt3A88HjmPBIttmZj1L+jsw7TnS9kv6SxM1TVFsnPNFRERERPyfaqwwZFVKF8opRzVOVzQSEbGoZZRMRMQs0n2o/AiwLrCN7UsqR6pO0iqUm95HUlpfr1U7U4/OAl48sH7mwLqBJgpDKP/9f9ItnyxpXmtFIZ3vTLFtfneIfqPUY/tWYF9JTwJOl/QHyk1fld3epGrAnkl6PPAOYDPgMOD1rXdSiQDuAm4DHgosx0BhSGPmUT5XRjxO0q+6ZQHrDazT2ntnRERERDw4XafrKXcBS/aZpbIPk1GNETGCUhgSETG7/Az4ILCHh1o+SZpj+xd1YvVLkoD3AG8EFus23Q0c1dL8Rtt71s4wIlaUNDj2QIPrrXROsX3CxPJQd4gPAp+vlauGbrzQxykjZT5Jozd9JX0T2ILSTWhf4B5g+XIKnT/nN9qxrqRTptvZSncISc8HjgBOATa3fXvlSDX9w/aZtUPESNgUWA34/dD2tYA/9h8nIiIiImapmQrPr+wtRX1zgCdkVGNEjJqMkomImEUkrWJ73sD6hpTxKXOBm21vUS1cjyTtC7wQeJ3ta7tt6wJHU9rzfbRmvr5I+pjtfbrlvQe7ZEg6ppXCkW6EynRse6/ewlQ2RXeIL7fWHULS8ZRWnf9h+9LaeWqSdB0D48YoT+hMsO11ew8V1Ui6CnjNdPtbKRCQdDbwb7Yvr52lNkkn2t7x/n8yxp2k7wAH2f7V0PYtgPfYfvHUfzMiIiIiIoZlVGNEjKoUhkREzDLdqJS53Z+7KU/ybWH7upq5+iTpImA72zcNbV8FOK2VOY2DXyryhSOGukN8g9IdYr5WukNIepvtw2rniBg1ki5q5f1xJpIutv3E2jlGgaQ5wO8nnlqTtAewE3A98N5W3jcCJF1me+Np9l1q+wl9Z4qIiIiI2UfS221/uFt+he1vDuw71PZB9dL1R9LtwNUTq8B63XqTY44jYnRklExExCwi6VxgBeB44OW2r5J0bUtFIZ0lh4tCAGzPk9TSvEpNs9wcSYsDK038Xkh6CLAnsK/tx9fM1qM5lK4Q+wFvZag7BNBKd4i5lG4pzZthti8Ati/sK0uMhGtrBxgRTY6WmsZngOcASJoYPfYm4InAZ4GXV0sWfVtqhn1L95YiIiIiIma7XYEPd8sHAt8c2Pd8ytjjFrRyLTIiZpkUhkREzC7zgDUoM8BXAa5ickxAS+58kPvGzWKSVgIWG1ieKAZYvF6sfknalXJz67ZuVMJ7geOAXwD/r2K0Xtleu3aGGDkzzfY1sE1fQWIkfEDSI9IdglUlvWW6nbaP6DNMZYsP/HffBfis7ROAEyRdXC9WVPALSa+1/bnBjZJeDVxQKVNEREREzD4zPcTWzENttq8HkLQOsBHlGsyvbV9TNVhENC+FIRERs4jtHSStQLmRc7Ck9YEVJT3Z9vmV4/VpU0m3TLFdzPzE47hZgXKxfuKL1eDT/y0VDL0TeJLtq7sOCecBu9o+qXKuXqU7xHyPk/SrKbY3167T9rNrZ4iRku4QxeLAsjR0UXIGi0tawvbdwLbA6wb25VpBW/YBTpL0/5gsBNkCeAjwslqhIiIiImLW8TTLU62PLUnLA/9F+Ux9MeX756aSLgBebXuq69oREYuc7GbOxRERY0fSqpQWfbsCa9pes3KkiN5JutD25gPrV9p+XM1MNUg6Y4bdtt1EdwhJlwMvnG7/xFMbLeguRKxm+6pu/RVMjgT4ge3/rRYueifpEtubdsufBObZfm+3frHtJ1aM15vh94yWSXoH5Xx5E/BoYHPb7gqPj7W9ZdWA0TtJzwY27lYvt/3jmnkiIiIiYnaRdA9wG6UQYmng9oldwFK2mxgBLukY4Drgfbbv7bYJeBewvu096qWLiJalMCQiYpaStAqA7Xnd+lot3fCMdIiYIOkPwGDr/7cMrjc2FqB5ki6yvVntHKNA0meBc20f061fDXyfcnHmbtuvrxgveibpMuCJtu+WdCXwOttnTeyzvfHM/w/jIeeIBUl6KvBI4DTbt3XbNgCWbeVzRERERERE9EvSSrb/VjvHoiLpKtuPeaD7IiIWtbSHjYiYRbrK4vcAbwQW6zbdDRxl+31Vw0UNH5lhn4EmOkQAnwOWm2a9mQrYdIeY75zaAUbIHODfBtZvtf0mAEln14kUFX0NOFPSTcAdwE8Buu4QN9cM1rPnSlp5up22/9pnmJokbTPREaKbfX0tgO3fStqRBUfURURERERE/F85HRjnTo4ZXRoRIykdQyIiZhFJ+1Jafr/O9rXdtnWBo4FTbX+0Zr6IUSNpju1f1M7Rh3SHKCS9lRkKglrqICPpUttPGFjf2PZl3XIzHSJiUrpDgKRrKeeIqS7U2fa6PUeqZnCszhRj2TJyJyIiIiIiFolx7+Qo6Vjgd8D7PXATVtK7gA1sv7JauIhoWjqGRETMLnsA29m+aWKD7Wsk7Q6cBqQwJJC0HfB229vVzlKDpA2BXYG5lKfgt6ibqDfpDlEsWzvACLlX0iNs/xlgoChkdeDeqsmid+kOUdhep3aGEaJplqdaj4iIiIiI+L8y7k+svwn4PHC1pIsp/97NgIuAV1fMFRGNS2FIRMTssuRgUcgE2/MkLVkjUNQjaRvg08CjgJOBQ4EvUW7mHFIvWf8krUUpBJkL3A2sBWxh+7qauXq2xOBTCMDg0wcr9pylGtsH184wQg4Dvt11Ubmo27Y5cHi3L9pyOJOtek9gwba97wRO7D1RBZKeByxn+7+Htu8GzLP9wzrJqvA0y1OtR0RERERExEKwfQvwCknrARtSrtXub/t3dZNFROtSGBIRMbvc+SD3xXj6CPA64DzgBcDPgHfZ/njVVD2TdC6wAnA88HLbV0m6trGiEEh3CAAkfRi4xvanh7bvCzzC9v51kvXP9pcl3QT8J7BRt/ky4N22v18vWVSS7hDFwcCLp9j+Y+AkoKXCkHUlnUL57z+xTLeezioREREREbGojPV3UEmrAgcB6wOXAh/oikUiIqrSgg+WRkTEKJN0D3DbVLuApWyna0hDJF1oe/OB9d/ZXq9mphokfYvSjvEU4Ku2z5V0je11K0frVTdSam9gqu4QR9o+rla2Pkm6AtjY9r1D2xcDfmV74zrJIuoafM+Y4v1jgfVxJulXtjd5oPvGkaRnzrTf9pl9ZYmIiIiIiNlP0sOAu2zf1a0/FnghcL3tEwd+bmXbf60Uc5GTdCpwAXAWsD2la+WeVUNFRJCOIRERs4rtxWtniJGyoqQdB9Y1uD74hWuc2d5B0grATsDBktanHJsn2z6/crzepDvEfB4uCuk23itprJ9IGSbpKGYYB2H7zT3GifrSHaJYStIStu8e3NiN5Fu6UqYqBgs/JK3SbZtXL1FERERERMxypwKvBq7qrs+dB3wF2F7SHNsHAoxzUUjnEbbf0S3/QNKFVdNERHTSMSQiImKWkvTFGXbb9l69hRkhXbvGXYC5wJq216wcKXok6RfAbravGtr+GOBrtreok6x/kl41037bx/aVJepLd4hC0geB1YA32r6t27YMcCRwU0vjprpiuXcDb6IUCC0G3A0cZft9NbNFRERERMTsI+lS20/olt8PrGz7DZIeAlwwsW/cSboEeBaTI3POGFxvoDAmIkZUCkMiIiJiVpO0FKUl47yh7atRvoD+uk6yfqU7RCHpBcBRlM4pF3SbtwAOBPax/b1a2UaJpLVsX187R9TRcncISUtQzg+vASZeA48GPg+8a6LlcQsk7Utp6/w629d229YFjgZOtf3RmvkiIiIiImJ2GRzPKekc4DDbJ3frl9jetGa+vki6DriXycKQQW5t/HVEjI4UhkRERMxikhYHVrJ9U7f+EGBPYF/bj6+ZrS+SPku5gXXi0Pb/B2xl+9/rJOtXukNMkrQx8DZg427TZcDhti+tl6oOSU8DVgfOsn2jpE2AA4BnpJtOW9IdYkGSlgbW71avtn3H0P7tbP+w/2T9kXQRsN3EZ4iB7asAp9nerE6yiIiIiIiYjSR9Gfgz8D+Uaw/r2L5d0orAma0UhkREjKoUhkRERMxSknYFPgPcBlwFvBc4DvgF8H7bTcyvlHSF7Q2n2Xe57Y36zjRq0h3iviQdZftNtXMsSpIOA7YHLqbcAP8O8B/AocBnbP+zXrroW7pDPDCSLrS9ee0ci5Kky2xv/ED3RURERERETKUrwN8beCTwBduXdNufDqxn+7ia+WqT9FhgP9uvrZ0lItq0RO0AERER8aC9E3iS7aslbQ6cB+xq+6TKufo2VVvGCYv1lmIEzNQdAkh3iAVtWTtAD14EbGb7n5JWAv4IbGL7qsq5oo49GOoOYfsaSbsDpwEpDFnQTO8t4+LOB7kvIiIiIiLiPrpOjB+cYvu5XRfLJnTX4w4HHgWcTBl5/CngKcBH6iWLiNY1dbMkIiJizNxp+2qArjvItQ0WhQDcKOnJwxslzQHmVchTRdcd4gvATsB3Jb0H+CHwc+AxNbNFNXdMdAWx/TfgNykKadqSwyNDAGzPA5askGfUtdBac1NJt0zx51bgCbXDRURERETE7CJpcUlzJe3XjflF0vaSzgU+UTlenz4HfJVyjW4ecCFwDbB+unVGRE3pGBIRETF7rSrpLQPryw6u2z6iQqYa3gZ8Q9IxwAXdti0oT8fvWitUBekOEcPWk3TKwPra3boA235JpVxRR7pDxAJsL147Q0REREREjJXPUzrWng8cKel64GnAAbZPrhmsZw+1fUy3/BtJ+1GOwT0VM0VEpDAkIiJiFvscsNw06y086QyA7fO7jiFvAPbsNl8OPMX2jdWC9W+B7hCS0h1iZi20MN2h+9+lKV1jfgD8DrijWqKoaVNJt0yxXcBSfYepRdJTbf9sIX70ukWdJSIiIiIiYsxsQXlI6V5JSwE3Ubpk/Llyrr4tJWkzJq89/QPYZGKcTtf5OSKid7KbuW8UERHRDElzbP+ido5RIukE2zvVzrGoSPo7cNbApq279XSHmIKkPQee3hhLkpYEDgH2Am6g/C6sARwDHGT7rnrpIuqQdKHtzWvniIiIiIiIGDfD37da/f4l6SdM/9CebW/TY5yIiPlSGBIRETEmJG1IGZ0yF7jZ9haVI40USRfZ3qx2jkVF0jO7xYnuEPcy0B3C9pmVovVK0heZ+cv3q/vMU5OkjwLLAm+xfWu3bXngcOB22/tUjBdRRasXJiMiIiIiIhY1SbcDV0+sAusNrGN7kxq5IiKiSGFIRETELCZpLUohyFzgbmAtYAvb19XMNYrG/WZgukMUkqbqCvNoYB9gcdtr9JuoHklXARt46AO/pMWBK20/pk6yiHqm6K60gHRXioiIiIiIeHAkPQZYDfj90K61gD/avvq+f2v8SNpxpv22T+wrS0TEoCVqB4iIiIgHR9K5wArA8cDLbV8l6doUhTTrw5TuEOtM0R3iMEphxNizfcLEsqR1gYMoY3U+CHy+Vq5KPFwU0m28R1Kqw6NV84CP1A4RERERERExhj5KeTjp+sGNklbp9r24Sqr+zfTvNJDCkIioIoUhERERs9c8SkeI1YBVgKuYfoRGlA4a42x7hrpD2L5F0r8DV9JIYQiApMcD7wA2oxTFvN723XVTVXGFpD1sf2lwo6TdKb8TES36RyujtSIiIiIiInq2tu1fDW+0/UtJa1fIU4Xtf51un6TV+swSETEohSERERGzlO0dJK0A7AQcLGl9YEVJT7Z9fuV4vZK0GWVu6eW2fz3Nj+3fY6Qa0h0CkPRNYAtKp5R9gXuA5aVSF2T7r/XS9e4NwImS9gIuoBSOzQGWBl5WM1hERdfWDhARERERETGmlpph39K9pRgxA9dvdwMeD6xeN1FEtEpT3D+IiIiIWUjSqsAuwFxgTdtrVo7UC0nvBnan3Ph+CvAB25+rm6p/kk4GTpymO8TOtl9SJVjPJF3HZOccs2CnGNtet/dQlUnaBtiIciwut3165UgR1UiaA/ze9p+79T0oF+iuB97bWPFYRERERETE/xlJXwN+PHxdTtKrgefa3qVOsv5JWhp4CaUYZHNgOeClwFm2760YLSIalsKQiIiIWUrSUsBytucNbV8NWHmGzhljRdLlwBzbt0t6OHCq7Tm1c/VN0uqUGaV3MEV3CNv/UzFeRMRIkHQh8Bzbf5W0NXA88CbgicDjbb+8Zr6IiIiIiIjZqrsmeRJwJ+XaFJSurg+hXJv6c61sfZL0FWBr4DTKd84fA1fbXqdqsIhoXkbJREREzF5HAqdSigEGPQfYCvj33hPV8U/btwPY/oukxWoHqqEr/HjKUHeI77fWHULS5jPtt31hX1kiYiQtPtAVZBfgs7ZPAE6QdHG9WBEREREREbOb7f8Fni7p2cDG3ebv2v5xxVg1bAz8Dfg1cGVrY54jYnSlY0hERMQsJekK2xtOs+9y2xv1nakGSX8HzhrYtHW3LsrokCZGqEQh6YwZdtv2Nr2FiYiRI+ky4Im275Z0JfA622dN7LO98cz/DxEREREREREzk/Q4yhiZXYAbgccBT2ila0pEjKZ0DImIiJi9NMO+lrpm7ND979LAY4AfAL+jjFSJxth+du0METHSvgacKekmyvvETwEkrQ/cXDNYREREREREjAfbVwLvBt4taQtgLnC+pD/YfnrddBHRqnQMiYiImKUknQm8zfb5Q9vnAB+xvXWdZP2StCRwCLAXcAOlYGYN4BjgINt31UsXfZO0PLCa7au69VdQioYAftC1NY2Ihkl6KvBI4DTbt3XbNgCWzbipiIiIiIiIWBQkCdja9pnd+oG2P1A5VkQ0JIUhERERs5SkJwPfoBRAXNBt3gLYA9jV9s8rReuVpI8CywJvsX1rt2154HDgdtv7VIwXPZP0WeBc28d061cD36cUh9xt+/UV40VEZZK2mZhvLWkd29cO7NvR9on10kVEREREREQrJF1oe/PaOSKiHSkMiYiImMUkrQq8Adi423Q58AnbN9ZL1S9JVwEbeOhDjaTFgSttP6ZOsqhB0kXA5hO/D5Iusr1Zt3y27a2qBoyIqgYvvA1fhMtFuYiIiIiIiOjL4DWriIg+LFE7QERERDx4XQHIe2b6GUkn2N6pp0g1eLgopNt4j6RUwLZniaHfh1cOLK/Yc5aIGD2aZnmq9YiIiIiIiIhFJdctI6JXi9UOEBEREYvcurUDLGJXSNpjeKOk3YErK+SJuu6V9IiJFduXAUhaHbi3WqqIGBWeZnmq9YiIiIiIiIhFJQ8nRESv0jEkIiJi/I37ja43ACdK2gu4gPLvnQMsDbysZrCo4jDg25LeClzUbdscOLzbFxFtW1fSKZQLcBPLdOvr1IsVERERERER40DSFrZ/uRA/+s1FHiYiYoCm6LweERERY0TShbY3r51jUZO0DbAR5ebe5bZPrxwpKpH0fOAgyu8DwGXAB21/v16qiBgFkp45037bZ/aVJSIiIiIiIsaPpIuAZYGvAcfbvqJypIgIIIUhERERY0/SRbY3q50jIiJilEhaBcD2vNpZIiIiIiIiYnxIeiywK7ALcCeTRSLXVw0WEU1LYUhERMQsJmkzYD1Kh4xfT/Mzz7V9Wr/JIuqQdBQzjE+y/eYe40TEiJEk4N3AmygdphYD7gaOsv2+mtkiIiIiIiJi/EjalFIksjPwZ9tbVo4UEY1aonaAiIiIeHAkvRvYHbgA+LCkD9j+3PDPpSgkGrMwM1wjol37AFsBc2xfCyBpXeBoSfva/mjNcBERERERETE+JC0GrAqsBiwDpGNlRFSTjiERERGzlKTLKTe2bpf0cOBU23Nq54oYVZLWSsvOiLZ1s563s33T0PZVgNMyei0iIiIiIiL+v5L0DGAu8FLgMuB44ATbN9fMFRFtS8eQiIiI2euftm8HsP2XrgI9onmSngasDpxl+0ZJmwAHAM8A1qwaLiJqW3K4KATA9jxJS9YIFBEREREREeND0u+BGyjFIAfb/t/KkSIigBSGREREzGbrSTplinUBtv2SSrkiqpF0GLA9cDGwv6TvAP8BHArsVTFaRIyGOx/kvoiIiIiIiIiFsVU61kbEKMoomYiIiFlK0jO7xaWBxwD3Ar8D7gCwfWalaBHVSLoC2Nz2PyWtBPwR2MT2VZWjRcQIkHQPcNtUu4ClbKdrSERERERERDxokr4NTHvzNQ/zRUQt6RgSERExe50LHELpgnAD5abWGsAxwEH1YkVUdYftfwLY/puk36QoJCIm2F68doaIiIiIiIgYa4fXDhARMZV0DImIiJilJH0UWBZ4i+1bu23LU7583G57n4rxIqqQ9HfgrIFNW3frGbEUERERERERERG9kbQKgO15tbNERKQwJCIiYpaSdBWwgYfezCUtDlxp+zF1kkXUkxFLERERERERERFRk6T3AG+iPKi0GHA3cJTt91UNFhFNW6x2gIiIiHjQPFwU0m28hxnmWEaMuXOBFwFfBv4VeA1wHLB9ty8iIiIiIiIiImKRkLQvsBUwx/bDba8EPAXYstsXEVFFCkMiIiJmrysk7TG8UdLuwJUV8kSMgg8DKwHr2N7c9mbAesAKwGFVk0VERERERERExLjbA5hr+9qJDbavAXbv9kVEVJFRMhEREbOUpNWBEykjMi6gdAmZQxmh8TLb/1MxXkQVGbEUERERERERERG1SLrM9sYPdF9ExKK2RO0AERER8eB0hR9PkbQNsBFlZuX3bZ9eN1lEVdOOWJKUiuiIiIiIiIiIiFiU7nyQ+yIiFql0DImIiIiIsSHpZOBE218a2r47sLPtl1QJFhERERERERERY0/SPcBtU+0ClrK9ZM+RIiKAFIZERERExBjJiKWIiIiIiIiIiIiIiAWlMCQiIiIixs7QiKXLM2IpIiIiIiIiIiIiIlqVwpCIiIiIiIiIiIiIiIiIiIiIMbVY7QARERERERERERERERERERERsWikMCQiIiIiIiIiIiIiIiIiIiJiTKUwJCIiIiIiIiIiIiIiIiIiImJMpTAkIiIiIiIiIiIiIiIiIiIiYkz9/wGHSOXzOFQfa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82277" y="1197191"/>
            <a:ext cx="10627446" cy="5816977"/>
          </a:xfrm>
          <a:prstGeom prst="rect">
            <a:avLst/>
          </a:prstGeom>
          <a:noFill/>
        </p:spPr>
        <p:txBody>
          <a:bodyPr wrap="square" rtlCol="0">
            <a:spAutoFit/>
          </a:bodyPr>
          <a:lstStyle/>
          <a:p>
            <a:r>
              <a:rPr lang="en-US" b="1" dirty="0"/>
              <a:t>Prior Flight </a:t>
            </a:r>
            <a:r>
              <a:rPr lang="en-US" b="1" dirty="0" smtClean="0"/>
              <a:t>Information</a:t>
            </a:r>
          </a:p>
          <a:p>
            <a:endParaRPr lang="en-US" b="1" dirty="0"/>
          </a:p>
          <a:p>
            <a:pPr algn="just"/>
            <a:r>
              <a:rPr lang="en-US" dirty="0" smtClean="0"/>
              <a:t>	In </a:t>
            </a:r>
            <a:r>
              <a:rPr lang="en-US" dirty="0"/>
              <a:t>order to predict whether a</a:t>
            </a:r>
            <a:r>
              <a:rPr lang="en-US" dirty="0" smtClean="0"/>
              <a:t> </a:t>
            </a:r>
            <a:r>
              <a:rPr lang="en-US" dirty="0"/>
              <a:t>flight will be delayed or </a:t>
            </a:r>
            <a:r>
              <a:rPr lang="en-US" dirty="0" smtClean="0"/>
              <a:t>not, any </a:t>
            </a:r>
            <a:r>
              <a:rPr lang="en-US" dirty="0"/>
              <a:t>future information about </a:t>
            </a:r>
            <a:r>
              <a:rPr lang="en-US" dirty="0" smtClean="0"/>
              <a:t>the flight like actual </a:t>
            </a:r>
            <a:r>
              <a:rPr lang="en-US" dirty="0"/>
              <a:t>arrival time, </a:t>
            </a:r>
            <a:r>
              <a:rPr lang="en-US" dirty="0" smtClean="0"/>
              <a:t>air </a:t>
            </a:r>
            <a:r>
              <a:rPr lang="en-US" dirty="0"/>
              <a:t>time </a:t>
            </a:r>
            <a:r>
              <a:rPr lang="en-US" dirty="0" smtClean="0"/>
              <a:t>cannot be used. </a:t>
            </a:r>
            <a:r>
              <a:rPr lang="en-US" dirty="0"/>
              <a:t>But we can retrieve any past history of </a:t>
            </a:r>
            <a:r>
              <a:rPr lang="en-US" dirty="0" smtClean="0"/>
              <a:t>the flight. Calculating number of trips for each TAIL_NUM for each day, and retrieving the prior origin </a:t>
            </a:r>
            <a:r>
              <a:rPr lang="en-US" dirty="0"/>
              <a:t>airport and </a:t>
            </a:r>
            <a:r>
              <a:rPr lang="en-US" dirty="0" smtClean="0"/>
              <a:t>prior departure </a:t>
            </a:r>
            <a:r>
              <a:rPr lang="en-US" dirty="0"/>
              <a:t>hour from previous flight and </a:t>
            </a:r>
            <a:r>
              <a:rPr lang="en-US" dirty="0" smtClean="0"/>
              <a:t>if flight </a:t>
            </a:r>
            <a:r>
              <a:rPr lang="en-US" dirty="0"/>
              <a:t>was delayed</a:t>
            </a:r>
            <a:r>
              <a:rPr lang="en-US" dirty="0" smtClean="0"/>
              <a:t>.</a:t>
            </a:r>
          </a:p>
          <a:p>
            <a:pPr algn="just"/>
            <a:endParaRPr lang="en-US" dirty="0"/>
          </a:p>
          <a:p>
            <a:pPr algn="just"/>
            <a:r>
              <a:rPr lang="en-US" b="1" dirty="0" smtClean="0"/>
              <a:t>Cyclical Features</a:t>
            </a:r>
          </a:p>
          <a:p>
            <a:pPr algn="just"/>
            <a:endParaRPr lang="en-US" b="1" dirty="0"/>
          </a:p>
          <a:p>
            <a:pPr algn="just"/>
            <a:r>
              <a:rPr lang="en-US" b="1" dirty="0" smtClean="0"/>
              <a:t>	</a:t>
            </a:r>
            <a:r>
              <a:rPr lang="en-US" dirty="0" smtClean="0"/>
              <a:t>Hours of a day, Days of week, months in a year are some examples of cyclical features. Converting these raw features into cyclical features (0 - 24 hour). Each cyclical feature can be converted to the sin and cos components of the feature as (x, y) coordinates of a circle. The other benefit of the transformation is to see the correlation of the cyclical features to target data.</a:t>
            </a:r>
          </a:p>
          <a:p>
            <a:pPr algn="just"/>
            <a:endParaRPr lang="en-US" dirty="0"/>
          </a:p>
          <a:p>
            <a:pPr algn="just"/>
            <a:r>
              <a:rPr lang="en-US" b="1" dirty="0" smtClean="0"/>
              <a:t>Categorical Features</a:t>
            </a:r>
          </a:p>
          <a:p>
            <a:pPr algn="just"/>
            <a:endParaRPr lang="en-US" b="1" dirty="0"/>
          </a:p>
          <a:p>
            <a:pPr algn="just"/>
            <a:r>
              <a:rPr lang="en-US" dirty="0" smtClean="0"/>
              <a:t>	Converting categorical </a:t>
            </a:r>
            <a:r>
              <a:rPr lang="en-US" dirty="0"/>
              <a:t>features </a:t>
            </a:r>
            <a:r>
              <a:rPr lang="en-US" dirty="0" smtClean="0"/>
              <a:t>into numbers using Label Encoder.</a:t>
            </a:r>
          </a:p>
          <a:p>
            <a:pPr algn="just"/>
            <a:endParaRPr lang="en-US" dirty="0" smtClean="0"/>
          </a:p>
          <a:p>
            <a:pPr algn="just"/>
            <a:r>
              <a:rPr lang="en-US" sz="1200" dirty="0" smtClean="0"/>
              <a:t>'TAIL_NUM</a:t>
            </a:r>
            <a:r>
              <a:rPr lang="en-US" sz="1200" dirty="0"/>
              <a:t>', 'OP_UNIQUE_CARRIER', 'ORIGIN_CITY_NAME', 'ORIGIN_STATE_NM</a:t>
            </a:r>
            <a:r>
              <a:rPr lang="en-US" sz="1200" dirty="0" smtClean="0"/>
              <a:t>', 'DEST_CITY_NAME</a:t>
            </a:r>
            <a:r>
              <a:rPr lang="en-US" sz="1200" dirty="0"/>
              <a:t>', 'DEST_STATE_NM', 'PRIOR_ORIGIN_CITY_NAME'</a:t>
            </a:r>
            <a:endParaRPr lang="en-US" sz="1200" dirty="0" smtClean="0"/>
          </a:p>
          <a:p>
            <a:pPr algn="just"/>
            <a:endParaRPr lang="en-US" b="1" dirty="0"/>
          </a:p>
          <a:p>
            <a:pPr algn="just"/>
            <a:r>
              <a:rPr lang="en-US" dirty="0" smtClean="0"/>
              <a:t>	</a:t>
            </a:r>
            <a:endParaRPr lang="en-US" dirty="0"/>
          </a:p>
        </p:txBody>
      </p:sp>
    </p:spTree>
    <p:extLst>
      <p:ext uri="{BB962C8B-B14F-4D97-AF65-F5344CB8AC3E}">
        <p14:creationId xmlns:p14="http://schemas.microsoft.com/office/powerpoint/2010/main" val="158422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9167" y="1325144"/>
            <a:ext cx="4226024" cy="573989"/>
          </a:xfrm>
        </p:spPr>
        <p:txBody>
          <a:bodyPr/>
          <a:lstStyle/>
          <a:p>
            <a:r>
              <a:rPr lang="en-US" dirty="0"/>
              <a:t>Features with highest correlation to Target Variable</a:t>
            </a:r>
            <a:br>
              <a:rPr lang="en-US" dirty="0"/>
            </a:b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424872" y="2145234"/>
            <a:ext cx="4913745" cy="3857329"/>
          </a:xfrm>
        </p:spPr>
        <p:txBody>
          <a:bodyPr>
            <a:normAutofit/>
          </a:bodyPr>
          <a:lstStyle/>
          <a:p>
            <a:pPr marL="0" indent="0">
              <a:buNone/>
            </a:pPr>
            <a:r>
              <a:rPr lang="en-US" dirty="0" smtClean="0"/>
              <a:t> </a:t>
            </a:r>
            <a:endParaRPr lang="en-US" dirty="0"/>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nvPr>
        </p:nvGraphicFramePr>
        <p:xfrm>
          <a:off x="6400800" y="452284"/>
          <a:ext cx="5219700" cy="593581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1474245" y="6253316"/>
            <a:ext cx="717755" cy="604684"/>
          </a:xfrm>
          <a:prstGeom prst="rect">
            <a:avLst/>
          </a:prstGeom>
          <a:pattFill prst="pct5">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85091" y="2319572"/>
            <a:ext cx="3722255" cy="3139321"/>
          </a:xfrm>
          <a:prstGeom prst="rect">
            <a:avLst/>
          </a:prstGeom>
          <a:noFill/>
        </p:spPr>
        <p:txBody>
          <a:bodyPr wrap="square" rtlCol="0">
            <a:spAutoFit/>
          </a:bodyPr>
          <a:lstStyle/>
          <a:p>
            <a:pPr algn="just"/>
            <a:r>
              <a:rPr lang="en-US" dirty="0" smtClean="0"/>
              <a:t>Finding out features with highest correlation to Target Variable using </a:t>
            </a:r>
            <a:r>
              <a:rPr lang="en-US" dirty="0" err="1" smtClean="0"/>
              <a:t>df.corr</a:t>
            </a:r>
            <a:r>
              <a:rPr lang="en-US" dirty="0" smtClean="0"/>
              <a:t>(). </a:t>
            </a:r>
            <a:r>
              <a:rPr lang="en-US" dirty="0"/>
              <a:t>Features with the highest </a:t>
            </a:r>
            <a:r>
              <a:rPr lang="en-US" dirty="0" smtClean="0"/>
              <a:t>correlation </a:t>
            </a:r>
            <a:r>
              <a:rPr lang="en-US" dirty="0"/>
              <a:t>to </a:t>
            </a:r>
            <a:r>
              <a:rPr lang="en-US" dirty="0" smtClean="0"/>
              <a:t>Target Variable: </a:t>
            </a:r>
            <a:r>
              <a:rPr lang="en-US" i="1" dirty="0"/>
              <a:t>Prior </a:t>
            </a:r>
            <a:r>
              <a:rPr lang="en-US" i="1" dirty="0" smtClean="0"/>
              <a:t>delay</a:t>
            </a:r>
            <a:r>
              <a:rPr lang="en-US" i="1" dirty="0"/>
              <a:t>, </a:t>
            </a:r>
            <a:r>
              <a:rPr lang="en-US" i="1" dirty="0" smtClean="0"/>
              <a:t>prior departure delay, hour of the day.</a:t>
            </a:r>
            <a:endParaRPr lang="en-US" i="1" dirty="0" smtClean="0"/>
          </a:p>
          <a:p>
            <a:pPr algn="just"/>
            <a:endParaRPr lang="en-US" dirty="0"/>
          </a:p>
          <a:p>
            <a:pPr algn="just"/>
            <a:r>
              <a:rPr lang="en-US" dirty="0" smtClean="0"/>
              <a:t>We can later compare these features to the </a:t>
            </a:r>
            <a:r>
              <a:rPr lang="en-US" dirty="0" smtClean="0"/>
              <a:t>features with highest feature importance obtained from best model.</a:t>
            </a:r>
            <a:endParaRPr lang="en-US" dirty="0"/>
          </a:p>
        </p:txBody>
      </p:sp>
    </p:spTree>
    <p:extLst>
      <p:ext uri="{BB962C8B-B14F-4D97-AF65-F5344CB8AC3E}">
        <p14:creationId xmlns:p14="http://schemas.microsoft.com/office/powerpoint/2010/main" val="1296979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 – </a:t>
            </a:r>
            <a:r>
              <a:rPr lang="en-US" sz="2800" dirty="0" smtClean="0"/>
              <a:t>Hyper parameter tuning using DASk</a:t>
            </a:r>
            <a:endParaRPr lang="en-US" sz="2800"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3" name="TextBox 2"/>
          <p:cNvSpPr txBox="1"/>
          <p:nvPr/>
        </p:nvSpPr>
        <p:spPr>
          <a:xfrm>
            <a:off x="682000" y="1309000"/>
            <a:ext cx="10827999" cy="4801314"/>
          </a:xfrm>
          <a:prstGeom prst="rect">
            <a:avLst/>
          </a:prstGeom>
          <a:noFill/>
        </p:spPr>
        <p:txBody>
          <a:bodyPr wrap="square" rtlCol="0">
            <a:spAutoFit/>
          </a:bodyPr>
          <a:lstStyle/>
          <a:p>
            <a:pPr algn="just"/>
            <a:r>
              <a:rPr lang="en-US" b="1" dirty="0" smtClean="0"/>
              <a:t>Hyper parameter Tuning using DASK</a:t>
            </a:r>
          </a:p>
          <a:p>
            <a:pPr algn="just"/>
            <a:endParaRPr lang="en-US" dirty="0"/>
          </a:p>
          <a:p>
            <a:pPr algn="just"/>
            <a:r>
              <a:rPr lang="en-US" dirty="0" smtClean="0"/>
              <a:t>	Dask is </a:t>
            </a:r>
            <a:r>
              <a:rPr lang="en-US" dirty="0"/>
              <a:t>a ‘parallel computing’ python library that has been designed to run across multiple systems</a:t>
            </a:r>
            <a:r>
              <a:rPr lang="en-US" dirty="0" smtClean="0"/>
              <a:t>. </a:t>
            </a:r>
            <a:r>
              <a:rPr lang="en-US" dirty="0"/>
              <a:t>Dask can efficiently perform parallel computations on a single machine using multi-core CPUs</a:t>
            </a:r>
            <a:r>
              <a:rPr lang="en-US" dirty="0" smtClean="0"/>
              <a:t>. </a:t>
            </a:r>
            <a:r>
              <a:rPr lang="en-US" dirty="0"/>
              <a:t>In order to use lesser memory during computations, Dask stores the complete data on the disk, and uses chunks of data (smaller parts, rather than the whole data) from the disk for processing</a:t>
            </a:r>
            <a:r>
              <a:rPr lang="en-US" dirty="0" smtClean="0"/>
              <a:t>. </a:t>
            </a:r>
            <a:r>
              <a:rPr lang="en-US" dirty="0"/>
              <a:t>Dask supports the Pandas dataframe and Numpy array data structures to analyze large datasets</a:t>
            </a:r>
            <a:r>
              <a:rPr lang="en-US" dirty="0" smtClean="0"/>
              <a:t>. </a:t>
            </a:r>
          </a:p>
          <a:p>
            <a:pPr algn="just"/>
            <a:endParaRPr lang="en-US" b="1" dirty="0"/>
          </a:p>
          <a:p>
            <a:pPr algn="just"/>
            <a:r>
              <a:rPr lang="en-US" b="1" dirty="0" smtClean="0"/>
              <a:t>Dask Dataframe: </a:t>
            </a:r>
            <a:r>
              <a:rPr lang="en-US" dirty="0" smtClean="0"/>
              <a:t>Dask </a:t>
            </a:r>
            <a:r>
              <a:rPr lang="en-US" dirty="0"/>
              <a:t>dataframe consists of multiple smaller pandas dataframes</a:t>
            </a:r>
            <a:r>
              <a:rPr lang="en-US" dirty="0" smtClean="0"/>
              <a:t>. </a:t>
            </a:r>
          </a:p>
          <a:p>
            <a:pPr algn="just"/>
            <a:r>
              <a:rPr lang="en-US" b="1" dirty="0" smtClean="0"/>
              <a:t>Dask-ml: </a:t>
            </a:r>
            <a:r>
              <a:rPr lang="en-US" dirty="0" smtClean="0"/>
              <a:t>Dask </a:t>
            </a:r>
            <a:r>
              <a:rPr lang="en-US" dirty="0"/>
              <a:t>ML provides scalable machine learning algorithms in python which are compatible with </a:t>
            </a:r>
            <a:r>
              <a:rPr lang="en-US" dirty="0" err="1"/>
              <a:t>scikit</a:t>
            </a:r>
            <a:r>
              <a:rPr lang="en-US" dirty="0"/>
              <a:t>-learn</a:t>
            </a:r>
            <a:r>
              <a:rPr lang="en-US" dirty="0" smtClean="0"/>
              <a:t>. </a:t>
            </a:r>
          </a:p>
          <a:p>
            <a:pPr algn="just"/>
            <a:r>
              <a:rPr lang="en-US" b="1" dirty="0" smtClean="0"/>
              <a:t>Joblib: </a:t>
            </a:r>
            <a:r>
              <a:rPr lang="en-US" dirty="0" smtClean="0"/>
              <a:t>A </a:t>
            </a:r>
            <a:r>
              <a:rPr lang="en-US" dirty="0"/>
              <a:t>user can perform parallel computing using </a:t>
            </a:r>
            <a:r>
              <a:rPr lang="en-US" dirty="0" err="1"/>
              <a:t>scikit</a:t>
            </a:r>
            <a:r>
              <a:rPr lang="en-US" dirty="0"/>
              <a:t>-learn (on a single machine) by setting the parameter </a:t>
            </a:r>
            <a:r>
              <a:rPr lang="en-US" dirty="0" err="1"/>
              <a:t>njobs</a:t>
            </a:r>
            <a:r>
              <a:rPr lang="en-US" dirty="0"/>
              <a:t> = -1. </a:t>
            </a:r>
            <a:r>
              <a:rPr lang="en-US" dirty="0" err="1"/>
              <a:t>Scikit</a:t>
            </a:r>
            <a:r>
              <a:rPr lang="en-US" dirty="0"/>
              <a:t>-learn uses Joblib to perform these parallel computations. Joblib is a library in python that provides support for parallelization</a:t>
            </a:r>
            <a:endParaRPr lang="en-US" dirty="0" smtClean="0"/>
          </a:p>
          <a:p>
            <a:pPr algn="just"/>
            <a:r>
              <a:rPr lang="en-US" b="1" dirty="0"/>
              <a:t>Dask-Search CV: </a:t>
            </a:r>
            <a:r>
              <a:rPr lang="en-US" dirty="0"/>
              <a:t>Parallel to </a:t>
            </a:r>
            <a:r>
              <a:rPr lang="en-US" dirty="0" err="1"/>
              <a:t>Gridsearch</a:t>
            </a:r>
            <a:r>
              <a:rPr lang="en-US" dirty="0"/>
              <a:t> CV in </a:t>
            </a:r>
            <a:r>
              <a:rPr lang="en-US" dirty="0" err="1"/>
              <a:t>sklearn</a:t>
            </a:r>
            <a:r>
              <a:rPr lang="en-US" dirty="0"/>
              <a:t>, Dask provides a library called Dask-search CV (Dask-search CV is now included in Dask ML). It merges steps so that there are less repetitions. </a:t>
            </a:r>
          </a:p>
          <a:p>
            <a:pPr algn="just"/>
            <a:endParaRPr lang="en-US" dirty="0" smtClean="0"/>
          </a:p>
          <a:p>
            <a:pPr algn="just"/>
            <a:r>
              <a:rPr lang="en-US" dirty="0" smtClean="0"/>
              <a:t>Note: </a:t>
            </a:r>
            <a:r>
              <a:rPr lang="en-US" dirty="0"/>
              <a:t>The dataset is imbalanced with 18% flights Delayed and 82% fights On-Time</a:t>
            </a:r>
            <a:r>
              <a:rPr lang="en-US" dirty="0" smtClean="0"/>
              <a:t>.</a:t>
            </a:r>
            <a:endParaRPr lang="en-US" dirty="0"/>
          </a:p>
        </p:txBody>
      </p:sp>
    </p:spTree>
    <p:extLst>
      <p:ext uri="{BB962C8B-B14F-4D97-AF65-F5344CB8AC3E}">
        <p14:creationId xmlns:p14="http://schemas.microsoft.com/office/powerpoint/2010/main" val="4032504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schemas.microsoft.com/office/infopath/2007/PartnerControls"/>
    <ds:schemaRef ds:uri="71af3243-3dd4-4a8d-8c0d-dd76da1f02a5"/>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1051</Words>
  <Application>Microsoft Office PowerPoint</Application>
  <PresentationFormat>Widescreen</PresentationFormat>
  <Paragraphs>303</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Predicting flight delay</vt:lpstr>
      <vt:lpstr>Problem statement</vt:lpstr>
      <vt:lpstr>Data wrangling and exploration</vt:lpstr>
      <vt:lpstr>Data exploration - Findings</vt:lpstr>
      <vt:lpstr>Data exploration - Findings</vt:lpstr>
      <vt:lpstr>DATA EXPLORATION - FINDINGS</vt:lpstr>
      <vt:lpstr>Feature Engineering</vt:lpstr>
      <vt:lpstr>Features with highest correlation to Target Variable </vt:lpstr>
      <vt:lpstr>Data Modeling – Hyper parameter tuning using DASk</vt:lpstr>
      <vt:lpstr>Data modeling</vt:lpstr>
      <vt:lpstr>Data modeling</vt:lpstr>
      <vt:lpstr>Data modeling – Feature importance</vt:lpstr>
      <vt:lpstr>CONCLUSIONS &amp; NEXT STEPS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2021-05-13T18:11:20Z</dcterms:created>
  <dcterms:modified xsi:type="dcterms:W3CDTF">2021-05-15T23:35:57Z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