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2805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0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50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900" b="1" dirty="0" smtClean="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rPr>
              <a:t>Yuk Milla</a:t>
            </a:r>
            <a:endParaRPr sz="1800" b="1" i="0" u="none" strike="noStrike" cap="none" dirty="0">
              <a:solidFill>
                <a:srgbClr val="8B5CF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1375" y="3614500"/>
            <a:ext cx="2591468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Umur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17 tahun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Pendidikan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SMA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Domisili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Surabaya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Status </a:t>
            </a: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Menikah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b="1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-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Pekerjaan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Pelajar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i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"Saya ingin sukses di sekolah, tapi terkadang sulit membagi waktu antara pelajaran dan hobi. Jadi, saya butuh sesuatu yang membantu saya tetap teratur dan tak lupa pada tugas penting</a:t>
            </a:r>
            <a:r>
              <a:rPr lang="id-ID" i="1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."</a:t>
            </a:r>
            <a:endParaRPr lang="id-ID" i="1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06942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311150" lvl="0" indent="-171450">
              <a:buSzPts val="1400"/>
              <a:buFont typeface="Arial" panose="020B0604020202020204" pitchFamily="34" charset="0"/>
              <a:buChar char="•"/>
            </a:pP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Membutuhkan solusi yang dapat membantu mengurangi tingkat frustrasi dan meningkatkan efisiensi dalam menjalani rutinitas sehari-hari</a:t>
            </a:r>
            <a:r>
              <a:rPr lang="id-ID" sz="1200" dirty="0"/>
              <a:t>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06942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Yuk Milla sering </a:t>
            </a: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merasa frustrasi karena sulit memprioritaskan tugas sekolah dan kegiatan ekstrakurikuler yang padat</a:t>
            </a: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.</a:t>
            </a:r>
            <a:endParaRPr lang="id-ID" sz="12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Kesulitan mengelola waktu belajar dengan efektif karena sering lupa pada tenggat waktu tugas.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Yuk Milla adalah </a:t>
            </a: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seorang pelajar SMA yang aktif dalam kegiatan ekstrakurikuler, seperti klub musik dan organisasi sosial di sekolahnya. Ia memiliki keinginan kuat untuk berhasil di sekolah dan mencapai tujuan akademisnya. </a:t>
            </a: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Yuk Milla sangat </a:t>
            </a: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menyukai teknologi dan sering menggunakan smartphone untuk berkomunikasi dengan teman-temannya.</a:t>
            </a:r>
            <a:endParaRPr sz="12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825" y="1442025"/>
            <a:ext cx="2489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 smtClean="0">
                <a:latin typeface="Google Sans"/>
                <a:ea typeface="Google Sans"/>
                <a:cs typeface="Google Sans"/>
                <a:sym typeface="Google Sans"/>
              </a:rPr>
              <a:t>Tambahkan gambar yang merepresentasikan persona ini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7" r="17006"/>
          <a:stretch/>
        </p:blipFill>
        <p:spPr>
          <a:xfrm>
            <a:off x="472440" y="482496"/>
            <a:ext cx="2712720" cy="2722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900" b="1" dirty="0" smtClean="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rPr>
              <a:t>Agus</a:t>
            </a:r>
            <a:endParaRPr sz="1800" b="1" i="0" u="none" strike="noStrike" cap="none" dirty="0">
              <a:solidFill>
                <a:srgbClr val="8B5CF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1375" y="3614500"/>
            <a:ext cx="2591468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Umur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21 tahun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Pendidikan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D4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Domisili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Sidoarjo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Status </a:t>
            </a: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Menikah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dirty="0">
                <a:latin typeface="Google Sans"/>
                <a:ea typeface="Google Sans"/>
                <a:cs typeface="Google Sans"/>
                <a:sym typeface="Google Sans"/>
              </a:rPr>
              <a:t>-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Pekerjaan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Mahasiswa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800"/>
            </a:pPr>
            <a:r>
              <a:rPr lang="id-ID" i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"Pekerjaan, kuliah, dan proyek kampus membuat hidup sibuk. Saya butuh cara untuk mengelola semuanya tanpa kehilangan fokus pada yang penting."</a:t>
            </a:r>
            <a:endParaRPr i="1" u="none" strike="noStrike" cap="none" dirty="0">
              <a:solidFill>
                <a:srgbClr val="000000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311150" lvl="0" indent="-171450">
              <a:buSzPts val="1400"/>
              <a:buFont typeface="Arial" panose="020B0604020202020204" pitchFamily="34" charset="0"/>
              <a:buChar char="•"/>
            </a:pPr>
            <a:r>
              <a:rPr lang="id-ID" sz="1200" dirty="0"/>
              <a:t>Menginginkan solusi yang dapat mengurangi tingkat frustrasi dalam mengelola waktu dan tugas-tugas kompleks.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smtClean="0"/>
              <a:t>Agus merasa </a:t>
            </a:r>
            <a:r>
              <a:rPr lang="id-ID" sz="1200" dirty="0"/>
              <a:t>frustrasi ketika harus menghadapi jadwal yang padat antara kuliah, pekerjaan paruh waktu, dan proyek-proyek kampus.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Kesulitan menyusun prioritas dan mengingat detail-detail proyek yang berbeda-beda</a:t>
            </a:r>
            <a:r>
              <a:rPr lang="id-ID" sz="1200" dirty="0" smtClean="0"/>
              <a:t>.</a:t>
            </a:r>
            <a:endParaRPr lang="id-ID" sz="12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200" dirty="0" smtClean="0"/>
              <a:t>Agus adalah </a:t>
            </a:r>
            <a:r>
              <a:rPr lang="id-ID" sz="1200" dirty="0"/>
              <a:t>mahasiswa semester tiga jurusan Teknik Informatika. Ia aktif dalam kegiatan kampus, seperti organisasi mahasiswa dan proyek-proyek teknologi. </a:t>
            </a:r>
            <a:r>
              <a:rPr lang="id-ID" sz="1200" dirty="0" smtClean="0"/>
              <a:t>Agus juga </a:t>
            </a:r>
            <a:r>
              <a:rPr lang="id-ID" sz="1200" dirty="0"/>
              <a:t>memiliki pekerjaan paruh waktu sebagai asisten laboratorium. Ia sering bekerja dengan berbagai proyek dan memiliki jadwal yang padat.</a:t>
            </a:r>
            <a:endParaRPr sz="12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825" y="1442025"/>
            <a:ext cx="2489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 smtClean="0">
                <a:latin typeface="Google Sans"/>
                <a:ea typeface="Google Sans"/>
                <a:cs typeface="Google Sans"/>
                <a:sym typeface="Google Sans"/>
              </a:rPr>
              <a:t>Tambahkan gambar yang merepresentasikan persona ini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7" r="17006"/>
          <a:stretch/>
        </p:blipFill>
        <p:spPr>
          <a:xfrm>
            <a:off x="472440" y="482496"/>
            <a:ext cx="2712720" cy="2722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3" r="14694"/>
          <a:stretch/>
        </p:blipFill>
        <p:spPr>
          <a:xfrm>
            <a:off x="482320" y="485292"/>
            <a:ext cx="2703007" cy="27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14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262</Words>
  <Application>Microsoft Office PowerPoint</Application>
  <PresentationFormat>On-screen Show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7</cp:revision>
  <dcterms:modified xsi:type="dcterms:W3CDTF">2024-01-21T17:33:36Z</dcterms:modified>
</cp:coreProperties>
</file>