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embeddedFontLst>
    <p:embeddedFont>
      <p:font typeface="Google Sans Medium" panose="020B0604020202020204" charset="0"/>
      <p:regular r:id="rId6"/>
      <p:bold r:id="rId7"/>
      <p:italic r:id="rId8"/>
      <p:boldItalic r:id="rId9"/>
    </p:embeddedFont>
    <p:embeddedFont>
      <p:font typeface="Google Sans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1B7DF6-DA55-4B1D-AF28-981797D2BA4D}">
  <a:tblStyle styleId="{031B7DF6-DA55-4B1D-AF28-981797D2BA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2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06963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396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20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White Text" type="title">
  <p:cSld name="TITLE">
    <p:bg>
      <p:bgPr>
        <a:solidFill>
          <a:srgbClr val="05050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">
  <p:cSld name="TITLE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">
  <p:cSld name="TITLE_6_1">
    <p:bg>
      <p:bgPr>
        <a:solidFill>
          <a:srgbClr val="C6DAFC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">
  <p:cSld name="TITLE_6_1_1">
    <p:bg>
      <p:bgPr>
        <a:solidFill>
          <a:srgbClr val="FAD2C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">
  <p:cSld name="TITLE_6_1_1_1">
    <p:bg>
      <p:bgPr>
        <a:solidFill>
          <a:srgbClr val="CEEAD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 1">
  <p:cSld name="TITLE_6_1_1_1_1">
    <p:bg>
      <p:bgPr>
        <a:solidFill>
          <a:srgbClr val="FEEFC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 idx="3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 idx="4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2">
  <p:cSld name="TITLE_AND_BODY_1_2">
    <p:bg>
      <p:bgPr>
        <a:solidFill>
          <a:srgbClr val="05050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 idx="3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 idx="4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idx="5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 idx="6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idx="7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 idx="8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 idx="9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7">
  <p:cSld name="TITLE_7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1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, Big Text 1">
  <p:cSld name="CUSTOM_1_3_1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2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marL="1828800" lvl="3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marL="2286000" lvl="4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marL="2743200" lvl="5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marL="3200400" lvl="6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marL="3657600" lvl="7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marL="4114800" lvl="8" indent="-3683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ldNum" idx="12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 1">
  <p:cSld name="TITLE_6_2">
    <p:bg>
      <p:bgPr>
        <a:solidFill>
          <a:srgbClr val="1DE9B6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 idx="2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ne title">
  <p:cSld name="BLANK_5_1_2_1_2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ubTitle" idx="1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8">
  <p:cSld name="TITLE_8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with title">
  <p:cSld name="CUSTOM_2_1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33"/>
          <p:cNvGraphicFramePr/>
          <p:nvPr>
            <p:extLst>
              <p:ext uri="{D42A27DB-BD31-4B8C-83A1-F6EECF244321}">
                <p14:modId xmlns:p14="http://schemas.microsoft.com/office/powerpoint/2010/main" val="3918772653"/>
              </p:ext>
            </p:extLst>
          </p:nvPr>
        </p:nvGraphicFramePr>
        <p:xfrm>
          <a:off x="226350" y="162500"/>
          <a:ext cx="8582100" cy="6725232"/>
        </p:xfrm>
        <a:graphic>
          <a:graphicData uri="http://schemas.openxmlformats.org/drawingml/2006/table">
            <a:tbl>
              <a:tblPr>
                <a:noFill/>
                <a:tableStyleId>{031B7DF6-DA55-4B1D-AF28-981797D2BA4D}</a:tableStyleId>
              </a:tblPr>
              <a:tblGrid>
                <a:gridCol w="1430350"/>
                <a:gridCol w="1430350"/>
                <a:gridCol w="1430350"/>
                <a:gridCol w="1410775"/>
                <a:gridCol w="1449925"/>
                <a:gridCol w="1430350"/>
              </a:tblGrid>
              <a:tr h="33977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Persona: </a:t>
                      </a:r>
                      <a:r>
                        <a:rPr lang="id-ID" sz="1100" b="1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Yuk Milla (Pejalar SMA)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281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Goal: </a:t>
                      </a:r>
                      <a:r>
                        <a:rPr lang="id-ID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Google Sans" panose="020B0604020202020204" charset="0"/>
                          <a:ea typeface="Google Sans" panose="020B0604020202020204" charset="0"/>
                          <a:cs typeface="Google Sans" panose="020B0604020202020204" charset="0"/>
                          <a:sym typeface="Arial"/>
                        </a:rPr>
                        <a:t>Menggunakan TaskMaster untuk mengatur jadwal pelajaran dan tugas sekolah dengan efisien.</a:t>
                      </a:r>
                      <a:endParaRPr sz="1000" dirty="0">
                        <a:latin typeface="Google Sans" panose="020B0604020202020204" charset="0"/>
                        <a:ea typeface="Google Sans" panose="020B0604020202020204" charset="0"/>
                        <a:cs typeface="Google Sans" panose="020B0604020202020204" charset="0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AKTIVITAS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100" b="1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Perisiapan</a:t>
                      </a:r>
                      <a:r>
                        <a:rPr lang="id-ID" sz="1100" b="1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Aplikasi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B5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100" b="1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Memilih Menu “Jadwal”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B5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100" b="1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Menentukan</a:t>
                      </a:r>
                      <a:r>
                        <a:rPr lang="id-ID" sz="1100" b="1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Pengaturan Pengingat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B5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100" b="1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Memilih Menu “Tugas”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B5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100" b="1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Mengavaluasi</a:t>
                      </a:r>
                      <a:r>
                        <a:rPr lang="id-ID" sz="1100" b="1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Statistik Kinerja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B5FD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DETAIL 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AKTIVITAS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</a:t>
                      </a:r>
                      <a:r>
                        <a:rPr lang="id-ID" sz="10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Mengunduh dan menginstall aplikasi TaskMaster.</a:t>
                      </a:r>
                      <a:endParaRPr sz="1000" dirty="0" smtClean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</a:t>
                      </a: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 </a:t>
                      </a: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Membuat</a:t>
                      </a:r>
                      <a:r>
                        <a:rPr lang="id-ID" sz="10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akun pengguna dengan menyesuaikan preferensi pribadi.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Menyesuaikan dan menambahkan jadwal pelajaran dengan melibatkan opsi warna untuk membedakan mata pelajaran.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Menggunakan fitur "Prioritas" untuk menandai kegiatan ekstrakurikuler yang memiliki tingkat urgensi tertentu.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Mengatur pengingat untuk tugas harian dengan mencakup opsi notifikasi suara dan pop-up.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r>
                        <a:rPr lang="nn-NO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Menggunakan fitur pengingat berulang untuk kegiatan rutin, seperti olahraga atau kursus tambahan.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Menambahkan dan mengelola tugas sekolah harian dengan menggunakan fitur "Checklist" untuk tugas yang memiliki beberapa langkah.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Melibatkan kemampuan menandai tugas sebagai "Urgent" atau "Important" untuk memprioritaskan pekerjaan.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Melihat statistik harian dan mingguan untuk mengevaluasi waktu belajar.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Menyelidiki lebih lanjut statistik untuk menemukan pola dan menyesuaikan jadwal jika diperlukan.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PERASAAN/EMOSI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PENGGUNA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Antusias dan penasaran untuk mencoba aplikasi baru yang dapat membantu mengatur kehidupan sekolahnya dengan lebih teratur.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Puas dan lega ketika dapat dengan mudah menambahkan dan melihat jadwal pelajarannya, memberikan rasa terorganisir.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Senang dan lega karena dapat menyesuaikan pengaturan pengingat sesuai kebutuhan dan preferensi pribadinya.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Puas dan merasa terorganisir ketika dapat dengan mudah menambahkan dan mengelola tugas sekolah harian.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Bersemangat dan bangga melihat kemajuan belajarnya, memberikan kepuasan dan motivasi untuk terus meningkatkan diri.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PELUANG IMPROVISASI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Menambahkan fitur panduan singkat atau tutorial interaktif untuk membantu pengguna baru lebih cepat akrab dengan fungsi dan fitur Aplikasi TaskMaster.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Menambahkan opsi untuk melihat jadwal dalam format mingguan atau bulanan, memberikan fleksibilitas dalam tampilan jadwal.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n-NO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Mengintegrasikan opsi suara pengingat yang lebih personal, seperti pilihan nada atau suara yang disukai pengguna.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Mengembangkan fitur "Tugas Bersama" yang memungkinkan siswa bekerja sama pada tugas dan proyek sekolah.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Menghadirkan fitur "Rencana Belajar" yang dapat membuat jadwal studi berdasarkan analisis statistik kinerja.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33"/>
          <p:cNvGraphicFramePr/>
          <p:nvPr>
            <p:extLst>
              <p:ext uri="{D42A27DB-BD31-4B8C-83A1-F6EECF244321}">
                <p14:modId xmlns:p14="http://schemas.microsoft.com/office/powerpoint/2010/main" val="697507472"/>
              </p:ext>
            </p:extLst>
          </p:nvPr>
        </p:nvGraphicFramePr>
        <p:xfrm>
          <a:off x="226350" y="162500"/>
          <a:ext cx="8582100" cy="7039938"/>
        </p:xfrm>
        <a:graphic>
          <a:graphicData uri="http://schemas.openxmlformats.org/drawingml/2006/table">
            <a:tbl>
              <a:tblPr>
                <a:noFill/>
                <a:tableStyleId>{031B7DF6-DA55-4B1D-AF28-981797D2BA4D}</a:tableStyleId>
              </a:tblPr>
              <a:tblGrid>
                <a:gridCol w="1430350"/>
                <a:gridCol w="1430350"/>
                <a:gridCol w="1430350"/>
                <a:gridCol w="1410775"/>
                <a:gridCol w="1449925"/>
                <a:gridCol w="1430350"/>
              </a:tblGrid>
              <a:tr h="33977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Persona: </a:t>
                      </a:r>
                      <a:r>
                        <a:rPr lang="id-ID" sz="1100" b="1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Agus</a:t>
                      </a:r>
                      <a:r>
                        <a:rPr lang="id-ID" sz="1100" b="1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id-ID" sz="1100" b="1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(Mahasiswa D4)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281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Goal: </a:t>
                      </a:r>
                      <a:r>
                        <a:rPr lang="id-ID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Google Sans" panose="020B0604020202020204" charset="0"/>
                          <a:ea typeface="Google Sans" panose="020B0604020202020204" charset="0"/>
                          <a:cs typeface="Google Sans" panose="020B0604020202020204" charset="0"/>
                          <a:sym typeface="Arial"/>
                        </a:rPr>
                        <a:t>Mengoptimalkan TaskMaster untuk meningkatkan produktivitas dan pencapaian akademis.</a:t>
                      </a:r>
                      <a:endParaRPr sz="1000" dirty="0">
                        <a:latin typeface="Google Sans" panose="020B0604020202020204" charset="0"/>
                        <a:ea typeface="Google Sans" panose="020B0604020202020204" charset="0"/>
                        <a:cs typeface="Google Sans" panose="020B0604020202020204" charset="0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AKTIVITAS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100" b="1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Perisiapan</a:t>
                      </a:r>
                      <a:r>
                        <a:rPr lang="id-ID" sz="1100" b="1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Aplikasi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B5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100" b="1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Memilih Menu “Jadwal”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B5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100" b="1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Menentukan</a:t>
                      </a:r>
                      <a:r>
                        <a:rPr lang="id-ID" sz="1100" b="1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Pengaturan Pengingat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B5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100" b="1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Memilih Menu “Tugas”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B5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100" b="1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Mengavaluasi</a:t>
                      </a:r>
                      <a:r>
                        <a:rPr lang="id-ID" sz="1100" b="1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Statistik Kinerja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B5FD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DETAIL 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AKTIVITAS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</a:t>
                      </a:r>
                      <a:r>
                        <a:rPr lang="id-ID" sz="10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Mengunduh dan menginstall aplikasi TaskMaster.</a:t>
                      </a:r>
                      <a:endParaRPr sz="1000" dirty="0" smtClean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</a:t>
                      </a: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 </a:t>
                      </a: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Membuat akun pengguna dengan menyertakan profil akademis, seperti jurusan dan semester.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Menambahkan jadwal kuliah dengan mencakup opsi pemberitahuan sebelumnya.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Mengelola proyek-proyek besar dengan memasukkan langkah-langkah spesifik dan tenggat waktu.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Menyesuaikan preferensi pengingat untuk tugas besar, seperti pengingat sebulan sebelumnya dan pengingat harian dalam satu minggu terakhir.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Menandai tugas sebagai selesai dan menyelesaikan proyek-proyek dengan menggunakan fitur "Checklist" untuk tugas yang kompleks.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Menggunakan kategori untuk mengelompokkan tugas sesuai dengan mata kuliah atau jenis kegiatan.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Melihat statistik untuk mengevaluasi efisiensi manajemen waktu, termasuk waktu rata-rata yang dihabiskan pada proyek-proyek besar.</a:t>
                      </a:r>
                      <a:endParaRPr sz="1000" dirty="0" smtClean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Menggunakan statistik untuk menyusun rencana studi yang lebih efektif pada semester berikutnya.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PERASAAN/EMOSI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PENGGUNA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Bersemangat dan optimis karena berharap Aplikasi TaskMaster dapat menjadi alat efektif dalam mengelola tugas dan proyek kuliah.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Terfokus dan siap karena dapat melihat dengan jelas jadwal kuliah dan proyek-proyek besar yang perlu diselesaikan.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Percaya diri dan terkontrol, karena dapat mengatur pengingat khusus untuk tugas besar dan proyek yang memerlukan perhatian lebih.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Efisien dan terfokus karena dapat memprioritaskan tugas dan melibatkan fitur "Checklist" untuk tugas yang kompleks.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Fokus dan analitis dalam mengevaluasi statistik kinerja, menggunakan data sebagai alat untuk meningkatkan efisiensi studi dan manajemen waktu.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PELUANG IMPROVISASI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Menyediakan opsi untuk mengimpor jadwal kuliah dari platform lain, seperti Google Calendar, untuk memudahkan proses inisialisasi.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Mengembangkan fitur "Mode Fokus" yang dapat menyembunyikan pemberitahuan dan detail lainnya selama periode waktu yang ditentukan untuk membantu konsentrasi.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n-NO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Menyediakan opsi "Pengingat Khusus untuk Ujian" yang dapat secara otomatis menyesuaikan frekuensi pengingat sebelum dan selama periode ujian.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Menambahkan opsi untuk melampirkan file atau catatan ke dalam tugas untuk mempermudah kolaborasi dengan rekan tim.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0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Menyediakan grafik tren yang lebih mendalam dan analisis perbandingan dengan teman sekelas untuk memberikan pandangan lebih komprehensif terhadap pencapaian akademis.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9832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735</Words>
  <Application>Microsoft Office PowerPoint</Application>
  <PresentationFormat>On-screen Show (16:9)</PresentationFormat>
  <Paragraphs>65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Google Sans Medium</vt:lpstr>
      <vt:lpstr>Arial</vt:lpstr>
      <vt:lpstr>Google Sans</vt:lpstr>
      <vt:lpstr>Simple Light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account</cp:lastModifiedBy>
  <cp:revision>8</cp:revision>
  <dcterms:modified xsi:type="dcterms:W3CDTF">2024-01-21T18:31:26Z</dcterms:modified>
</cp:coreProperties>
</file>