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808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7599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9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9925" y="1378650"/>
            <a:ext cx="2250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Sebagai seorang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875" y="2248700"/>
            <a:ext cx="1933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Saya dapat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supaya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58988" y="1775450"/>
            <a:ext cx="6284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role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334843" y="2628750"/>
            <a:ext cx="6308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keinginan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34900" y="3618775"/>
            <a:ext cx="6308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manfaat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rot="10800000" flipH="1">
            <a:off x="2329875" y="1713700"/>
            <a:ext cx="63138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2369775" y="2628175"/>
            <a:ext cx="62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2329875" y="3618775"/>
            <a:ext cx="631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8B5CF6"/>
                </a:solidFill>
              </a:rPr>
              <a:t>pelajar SMA</a:t>
            </a:r>
            <a:endParaRPr dirty="0"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2353825" y="2933755"/>
            <a:ext cx="6308700" cy="64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F43F5E"/>
                </a:solidFill>
              </a:rPr>
              <a:t>bisa mendapatkan pengingat yang sesuai dengan preferensi dan jadwal saya.</a:t>
            </a:r>
            <a:endParaRPr dirty="0"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10B981"/>
                </a:solidFill>
              </a:rPr>
              <a:t>menyesuaikan pengaturan pengingat tugas di Aplikasi TaskMaster</a:t>
            </a:r>
            <a:endParaRPr dirty="0">
              <a:solidFill>
                <a:srgbClr val="10B98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Yuk Milla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 smtClean="0">
                <a:solidFill>
                  <a:srgbClr val="8B5CF6"/>
                </a:solidFill>
              </a:rPr>
              <a:t>mahasiswa yang sering bekerja diberbagai proyek</a:t>
            </a:r>
            <a:endParaRPr dirty="0"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2353825" y="3235206"/>
            <a:ext cx="6308700" cy="64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F43F5E"/>
                </a:solidFill>
              </a:rPr>
              <a:t>dapat lebih fokus dan menghindari keterlambatan.</a:t>
            </a:r>
            <a:endParaRPr dirty="0"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2329725" y="1986027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id-ID" dirty="0">
                <a:solidFill>
                  <a:srgbClr val="10B981"/>
                </a:solidFill>
              </a:rPr>
              <a:t>menandai tugas-tugas yang memiliki tenggat waktu yang ketat di Aplikasi TaskMaster</a:t>
            </a:r>
            <a:endParaRPr dirty="0">
              <a:solidFill>
                <a:srgbClr val="10B98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Google Sans"/>
                <a:ea typeface="Google Sans"/>
                <a:cs typeface="Google Sans"/>
                <a:sym typeface="Google Sans"/>
              </a:rPr>
              <a:t>Agus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6896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2</cp:revision>
  <dcterms:modified xsi:type="dcterms:W3CDTF">2024-01-21T17:58:35Z</dcterms:modified>
</cp:coreProperties>
</file>