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8667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0680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41575" y="4268575"/>
            <a:ext cx="4286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cara mengukur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24725" y="3314700"/>
            <a:ext cx="7615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pengaruh positif pada pengguna (mengapa)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202775" y="2428800"/>
            <a:ext cx="562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pengguna yang terpengaruh (siapa)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043650" y="1630400"/>
            <a:ext cx="3751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aksi spesifik (apa)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81375" y="2923950"/>
            <a:ext cx="1512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sehingga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81375" y="3910050"/>
            <a:ext cx="4338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Kami akan mengukur efektivitas dengan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-38100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115350" y="1359900"/>
            <a:ext cx="292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akan membuat pengguna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94625" y="1642100"/>
            <a:ext cx="1896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nama produk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81375" y="2075600"/>
            <a:ext cx="2921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yang akan mempengaruhi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336722" y="1631363"/>
            <a:ext cx="185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5043650" y="1635575"/>
            <a:ext cx="37638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 rot="10800000" flipH="1">
            <a:off x="1413750" y="3258475"/>
            <a:ext cx="74268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4495925" y="4263900"/>
            <a:ext cx="43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3065750" y="2430400"/>
            <a:ext cx="57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413750" y="2889300"/>
            <a:ext cx="73209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 sz="140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509325" y="3902400"/>
            <a:ext cx="4286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●"/>
              <a:defRPr sz="1400"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○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■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●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○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■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●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○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Google Sans"/>
              <a:buChar char="■"/>
              <a:defRPr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336975" y="1269900"/>
            <a:ext cx="18543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●"/>
              <a:defRPr sz="1400"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○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■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●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○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■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●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○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2D3E50"/>
              </a:buClr>
              <a:buSzPts val="1400"/>
              <a:buFont typeface="Google Sans"/>
              <a:buChar char="■"/>
              <a:defRPr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3063725" y="2061100"/>
            <a:ext cx="56709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 sz="140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5043650" y="1269900"/>
            <a:ext cx="3763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 sz="140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1419600" y="2889300"/>
            <a:ext cx="73758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id-ID" dirty="0"/>
              <a:t>m</a:t>
            </a:r>
            <a:r>
              <a:rPr lang="id-ID" dirty="0" smtClean="0"/>
              <a:t>ereka dapat meningkatkan efisiensi dan </a:t>
            </a:r>
            <a:r>
              <a:rPr lang="id-ID" dirty="0" smtClean="0"/>
              <a:t>fokus dalam menyelesaikan tugas </a:t>
            </a:r>
            <a:r>
              <a:rPr lang="id-ID" dirty="0" smtClean="0"/>
              <a:t>dan proyek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4498850" y="3641816"/>
            <a:ext cx="4296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/>
              <a:t>t</a:t>
            </a:r>
            <a:r>
              <a:rPr dirty="0" err="1" smtClean="0"/>
              <a:t>ingkat</a:t>
            </a:r>
            <a:r>
              <a:rPr dirty="0" smtClean="0"/>
              <a:t> </a:t>
            </a:r>
            <a:r>
              <a:rPr dirty="0" err="1" smtClean="0"/>
              <a:t>kepuasan</a:t>
            </a:r>
            <a:r>
              <a:rPr dirty="0" smtClean="0"/>
              <a:t> </a:t>
            </a:r>
            <a:r>
              <a:rPr dirty="0" err="1" smtClean="0"/>
              <a:t>pengguna</a:t>
            </a:r>
            <a:r>
              <a:rPr dirty="0" smtClean="0"/>
              <a:t> </a:t>
            </a:r>
            <a:r>
              <a:rPr dirty="0" err="1" smtClean="0"/>
              <a:t>melalu</a:t>
            </a:r>
            <a:r>
              <a:rPr dirty="0" smtClean="0"/>
              <a:t> </a:t>
            </a:r>
            <a:r>
              <a:rPr dirty="0" err="1" smtClean="0"/>
              <a:t>survei</a:t>
            </a:r>
            <a:r>
              <a:rPr dirty="0" smtClean="0"/>
              <a:t>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umpan</a:t>
            </a:r>
            <a:r>
              <a:rPr dirty="0" smtClean="0"/>
              <a:t> </a:t>
            </a:r>
            <a:r>
              <a:rPr dirty="0" err="1" smtClean="0"/>
              <a:t>balik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343600" y="1254450"/>
            <a:ext cx="1857900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dirty="0" err="1" smtClean="0"/>
              <a:t>TaskMaster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3063725" y="1876200"/>
            <a:ext cx="56709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sz="1440" dirty="0" err="1"/>
              <a:t>p</a:t>
            </a:r>
            <a:r>
              <a:rPr sz="1440" dirty="0" err="1" smtClean="0"/>
              <a:t>engguna</a:t>
            </a:r>
            <a:r>
              <a:rPr sz="1440" dirty="0" smtClean="0"/>
              <a:t> </a:t>
            </a:r>
            <a:r>
              <a:rPr sz="1440" dirty="0" err="1" smtClean="0"/>
              <a:t>individu</a:t>
            </a:r>
            <a:r>
              <a:rPr sz="1440" dirty="0" smtClean="0"/>
              <a:t> </a:t>
            </a:r>
            <a:r>
              <a:rPr sz="1440" dirty="0" err="1" smtClean="0"/>
              <a:t>dan</a:t>
            </a:r>
            <a:r>
              <a:rPr sz="1440" dirty="0" smtClean="0"/>
              <a:t> </a:t>
            </a:r>
            <a:r>
              <a:rPr sz="1440" dirty="0" err="1" smtClean="0"/>
              <a:t>tim</a:t>
            </a:r>
            <a:r>
              <a:rPr sz="1440" dirty="0" smtClean="0"/>
              <a:t> yang </a:t>
            </a:r>
            <a:r>
              <a:rPr sz="1440" dirty="0" err="1" smtClean="0"/>
              <a:t>membutuhkan</a:t>
            </a:r>
            <a:r>
              <a:rPr sz="1440" dirty="0" smtClean="0"/>
              <a:t> </a:t>
            </a:r>
            <a:r>
              <a:rPr sz="1440" dirty="0" err="1" smtClean="0"/>
              <a:t>alat</a:t>
            </a:r>
            <a:r>
              <a:rPr sz="1440" dirty="0" smtClean="0"/>
              <a:t> </a:t>
            </a:r>
            <a:r>
              <a:rPr sz="1440" dirty="0" err="1" smtClean="0"/>
              <a:t>manajemen</a:t>
            </a:r>
            <a:r>
              <a:rPr sz="1440" dirty="0" smtClean="0"/>
              <a:t> </a:t>
            </a:r>
            <a:r>
              <a:rPr sz="1440" dirty="0" err="1" smtClean="0"/>
              <a:t>tugas</a:t>
            </a:r>
            <a:r>
              <a:rPr sz="1440" dirty="0" smtClean="0"/>
              <a:t> yang </a:t>
            </a:r>
            <a:r>
              <a:rPr sz="1440" dirty="0" err="1" smtClean="0"/>
              <a:t>mudah</a:t>
            </a:r>
            <a:r>
              <a:rPr sz="1440" dirty="0" smtClean="0"/>
              <a:t> </a:t>
            </a:r>
            <a:r>
              <a:rPr sz="1440" dirty="0" err="1" smtClean="0"/>
              <a:t>digunakan</a:t>
            </a: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5043650" y="1167517"/>
            <a:ext cx="37638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dirty="0" err="1"/>
              <a:t>m</a:t>
            </a:r>
            <a:r>
              <a:rPr dirty="0" err="1" smtClean="0"/>
              <a:t>engelola</a:t>
            </a:r>
            <a:r>
              <a:rPr dirty="0" smtClean="0"/>
              <a:t> </a:t>
            </a:r>
            <a:r>
              <a:rPr dirty="0" err="1" smtClean="0"/>
              <a:t>tugas</a:t>
            </a:r>
            <a:r>
              <a:rPr dirty="0" smtClean="0"/>
              <a:t>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jadwal</a:t>
            </a:r>
            <a:r>
              <a:rPr dirty="0" smtClean="0"/>
              <a:t> </a:t>
            </a:r>
            <a:r>
              <a:rPr dirty="0" err="1" smtClean="0"/>
              <a:t>sehari-hari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</a:t>
            </a:r>
            <a:r>
              <a:rPr dirty="0" err="1" smtClean="0"/>
              <a:t>efisien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3</cp:revision>
  <dcterms:modified xsi:type="dcterms:W3CDTF">2024-02-02T13:44:49Z</dcterms:modified>
</cp:coreProperties>
</file>