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Google Sa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4717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3307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563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244650" y="3420650"/>
            <a:ext cx="77001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alasan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kebutuhan pengguna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4412551" y="1686250"/>
            <a:ext cx="44790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karakteristik pengguna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393225" y="3018275"/>
            <a:ext cx="13149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karena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2558975" y="1407725"/>
            <a:ext cx="196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adalah seorang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26" y="1698300"/>
            <a:ext cx="22959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nama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384650" y="2144700"/>
            <a:ext cx="25332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yang membutuhkan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4420400" y="1695450"/>
            <a:ext cx="44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244725" y="3362875"/>
            <a:ext cx="770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2617125" y="2510050"/>
            <a:ext cx="629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244725" y="2982600"/>
            <a:ext cx="76596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 sz="1400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 sz="1400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2617126" y="2129775"/>
            <a:ext cx="62949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 sz="1400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 sz="1400"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244725" y="2982600"/>
            <a:ext cx="76596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sv-SE" dirty="0"/>
              <a:t>keterbatasan waktu dan kompleksitas tugas yang semakin meningkat.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2617126" y="1957200"/>
            <a:ext cx="6294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sv-SE" dirty="0"/>
              <a:t>solusi untuk mengorganisir jadwal pelajarannya dan mengelola tugas sekolah dengan lebih efisien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Yuk </a:t>
            </a:r>
            <a:r>
              <a:rPr dirty="0" err="1" smtClean="0"/>
              <a:t>Milla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</a:t>
            </a:r>
            <a:r>
              <a:rPr dirty="0" err="1" smtClean="0"/>
              <a:t>iswi</a:t>
            </a:r>
            <a:r>
              <a:rPr dirty="0" smtClean="0"/>
              <a:t> SMA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244725" y="2982600"/>
            <a:ext cx="76596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sv-SE" dirty="0"/>
              <a:t>tuntutan akademis yang tinggi dan kebutuhan akan efisiensi.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2617126" y="1957200"/>
            <a:ext cx="6294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sv-SE" dirty="0"/>
              <a:t>alat manajemen waktu yang dapat membantunya mengatasi tantangan dalam mengelola jadwal kuliah yang padat dan proyek-proyek besar 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Agus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mahasiswa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3483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</Words>
  <Application>Microsoft Office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Arial</vt:lpstr>
      <vt:lpstr>Simple Light</vt:lpstr>
      <vt:lpstr>Google Recruitment 2018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3</cp:revision>
  <dcterms:modified xsi:type="dcterms:W3CDTF">2024-01-22T04:33:11Z</dcterms:modified>
</cp:coreProperties>
</file>