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embeddedFontLst>
    <p:embeddedFont>
      <p:font typeface="Google Sans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18084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57599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999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1294200" y="1318250"/>
            <a:ext cx="5851800" cy="144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 rot="10800000" flipH="1">
            <a:off x="1529025" y="2171550"/>
            <a:ext cx="5672400" cy="129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1359400" y="3191513"/>
            <a:ext cx="5807100" cy="183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99925" y="1378650"/>
            <a:ext cx="2250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Sebagai seorang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92875" y="2248700"/>
            <a:ext cx="1933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Saya dapat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supaya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2358988" y="1775450"/>
            <a:ext cx="62847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role pengguna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2334843" y="2628750"/>
            <a:ext cx="63087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keinginan pengguna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2334900" y="3618775"/>
            <a:ext cx="63087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manfaat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 rot="10800000" flipH="1">
            <a:off x="2329875" y="1713700"/>
            <a:ext cx="6313800" cy="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2369775" y="2628175"/>
            <a:ext cx="627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2329875" y="3618775"/>
            <a:ext cx="6313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2353825" y="1370400"/>
            <a:ext cx="62847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2329725" y="2284800"/>
            <a:ext cx="63087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2329725" y="3275400"/>
            <a:ext cx="63087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2353825" y="1079000"/>
            <a:ext cx="62847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id-ID" dirty="0">
                <a:solidFill>
                  <a:srgbClr val="8B5CF6"/>
                </a:solidFill>
              </a:rPr>
              <a:t>pelajar </a:t>
            </a:r>
            <a:r>
              <a:rPr lang="id-ID" dirty="0" smtClean="0">
                <a:solidFill>
                  <a:srgbClr val="8B5CF6"/>
                </a:solidFill>
              </a:rPr>
              <a:t>SMA yang rutin menghadapi jadwal belajar, ujian dan kegiatan ekstrakulikuler</a:t>
            </a:r>
            <a:endParaRPr dirty="0">
              <a:solidFill>
                <a:srgbClr val="8B5CF6"/>
              </a:solidFill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3"/>
          </p:nvPr>
        </p:nvSpPr>
        <p:spPr>
          <a:xfrm>
            <a:off x="2353825" y="2933755"/>
            <a:ext cx="6308700" cy="643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id-ID" dirty="0">
                <a:solidFill>
                  <a:srgbClr val="F43F5E"/>
                </a:solidFill>
              </a:rPr>
              <a:t>bisa mendapatkan pengingat yang sesuai dengan preferensi dan jadwal saya.</a:t>
            </a:r>
            <a:endParaRPr dirty="0">
              <a:solidFill>
                <a:srgbClr val="F43F5E"/>
              </a:solidFill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2"/>
          </p:nvPr>
        </p:nvSpPr>
        <p:spPr>
          <a:xfrm>
            <a:off x="2329725" y="2284800"/>
            <a:ext cx="63087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id-ID" dirty="0">
                <a:solidFill>
                  <a:srgbClr val="10B981"/>
                </a:solidFill>
              </a:rPr>
              <a:t>menyesuaikan pengaturan pengingat tugas di Aplikasi TaskMaster</a:t>
            </a:r>
            <a:endParaRPr dirty="0">
              <a:solidFill>
                <a:srgbClr val="10B981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latin typeface="Google Sans"/>
                <a:ea typeface="Google Sans"/>
                <a:cs typeface="Google Sans"/>
                <a:sym typeface="Google Sans"/>
              </a:rPr>
              <a:t>Yuk Milla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2353825" y="1370400"/>
            <a:ext cx="62847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id-ID" dirty="0" smtClean="0">
                <a:solidFill>
                  <a:srgbClr val="8B5CF6"/>
                </a:solidFill>
              </a:rPr>
              <a:t>mahasiswa yang sering bekerja diberbagai proyek</a:t>
            </a:r>
            <a:endParaRPr dirty="0">
              <a:solidFill>
                <a:srgbClr val="8B5CF6"/>
              </a:solidFill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3"/>
          </p:nvPr>
        </p:nvSpPr>
        <p:spPr>
          <a:xfrm>
            <a:off x="2353825" y="3235206"/>
            <a:ext cx="6308700" cy="643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id-ID" dirty="0">
                <a:solidFill>
                  <a:srgbClr val="F43F5E"/>
                </a:solidFill>
              </a:rPr>
              <a:t>dapat lebih fokus dan menghindari keterlambatan.</a:t>
            </a:r>
            <a:endParaRPr dirty="0">
              <a:solidFill>
                <a:srgbClr val="F43F5E"/>
              </a:solidFill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2"/>
          </p:nvPr>
        </p:nvSpPr>
        <p:spPr>
          <a:xfrm>
            <a:off x="2329725" y="1986027"/>
            <a:ext cx="63087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id-ID" dirty="0">
                <a:solidFill>
                  <a:srgbClr val="10B981"/>
                </a:solidFill>
              </a:rPr>
              <a:t>menandai tugas-tugas yang memiliki tenggat waktu yang ketat di Aplikasi TaskMaster</a:t>
            </a:r>
            <a:endParaRPr dirty="0">
              <a:solidFill>
                <a:srgbClr val="10B981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latin typeface="Google Sans"/>
                <a:ea typeface="Google Sans"/>
                <a:cs typeface="Google Sans"/>
                <a:sym typeface="Google Sans"/>
              </a:rPr>
              <a:t>Agus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496896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57</Words>
  <Application>Microsoft Office PowerPoint</Application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Google Sans</vt:lpstr>
      <vt:lpstr>Simple Light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3</cp:revision>
  <dcterms:modified xsi:type="dcterms:W3CDTF">2024-02-02T13:40:43Z</dcterms:modified>
</cp:coreProperties>
</file>