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-2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7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8C0C-2BD1-534D-AA12-358F925E9E45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D3CE-F8A5-334B-84CC-BC96E0CC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13739" y="1463287"/>
            <a:ext cx="0" cy="44109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37988" y="1463287"/>
            <a:ext cx="0" cy="44109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6720" y="757043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Study End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8846" y="804126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Study Start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2" name="Straight Connector 11"/>
          <p:cNvCxnSpPr>
            <a:stCxn id="18" idx="6"/>
          </p:cNvCxnSpPr>
          <p:nvPr/>
        </p:nvCxnSpPr>
        <p:spPr>
          <a:xfrm>
            <a:off x="1691368" y="1862872"/>
            <a:ext cx="258956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</p:cNvCxnSpPr>
          <p:nvPr/>
        </p:nvCxnSpPr>
        <p:spPr>
          <a:xfrm>
            <a:off x="1688080" y="3474223"/>
            <a:ext cx="40499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6"/>
          </p:cNvCxnSpPr>
          <p:nvPr/>
        </p:nvCxnSpPr>
        <p:spPr>
          <a:xfrm flipV="1">
            <a:off x="1688080" y="5441794"/>
            <a:ext cx="1366215" cy="118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42685" y="1785433"/>
            <a:ext cx="148683" cy="1548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9397" y="3396784"/>
            <a:ext cx="148683" cy="1548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9397" y="5376229"/>
            <a:ext cx="148683" cy="1548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24804" y="1770718"/>
            <a:ext cx="210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Patient experienced a death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44" y="1585872"/>
            <a:ext cx="28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X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0697" y="172437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471" y="3335723"/>
            <a:ext cx="28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0697" y="531516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24804" y="3322920"/>
            <a:ext cx="193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Patient survived pass trial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4804" y="5129069"/>
            <a:ext cx="195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Patient withdrew from trial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3420" y="5127831"/>
            <a:ext cx="27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+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32562" y="3173463"/>
            <a:ext cx="27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+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2510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 Chun Chan</dc:creator>
  <cp:lastModifiedBy>Fong Chun Chan</cp:lastModifiedBy>
  <cp:revision>4</cp:revision>
  <dcterms:created xsi:type="dcterms:W3CDTF">2016-04-29T17:06:30Z</dcterms:created>
  <dcterms:modified xsi:type="dcterms:W3CDTF">2016-04-29T17:36:29Z</dcterms:modified>
</cp:coreProperties>
</file>