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3B34D8-D1E6-4B6D-9D2E-497E4A053F91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6E55-4AFF-43E7-AB29-BEFDD0CE2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рентабельности рейсов авиакомпании в зимний период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F067E6-6689-401A-98EF-4A0383C3E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Авиакомпании Анапы</a:t>
            </a:r>
          </a:p>
        </p:txBody>
      </p:sp>
    </p:spTree>
    <p:extLst>
      <p:ext uri="{BB962C8B-B14F-4D97-AF65-F5344CB8AC3E}">
        <p14:creationId xmlns:p14="http://schemas.microsoft.com/office/powerpoint/2010/main" val="10636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8ADFF-0485-4496-B627-DEF29F62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88" y="3428999"/>
            <a:ext cx="3086896" cy="1753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3200" dirty="0"/>
              <a:t>Информация о рейсах </a:t>
            </a:r>
            <a:endParaRPr lang="en-US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DE07E3-D53B-412D-8FA1-F3AFA148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46202" y="647191"/>
            <a:ext cx="5094411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8779D-E15A-4AB5-8722-D7BF70E1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Доходы и расходы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2878A-E65D-4A26-8668-585F084B2FFD}"/>
              </a:ext>
            </a:extLst>
          </p:cNvPr>
          <p:cNvSpPr txBox="1"/>
          <p:nvPr/>
        </p:nvSpPr>
        <p:spPr>
          <a:xfrm>
            <a:off x="1975104" y="2474976"/>
            <a:ext cx="8887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Доход за рейс:</a:t>
            </a:r>
          </a:p>
          <a:p>
            <a:endParaRPr lang="ru-RU" dirty="0"/>
          </a:p>
          <a:p>
            <a:r>
              <a:rPr lang="ru-RU" dirty="0"/>
              <a:t>Москва – 1642576,27 рублей за рейс</a:t>
            </a:r>
          </a:p>
          <a:p>
            <a:r>
              <a:rPr lang="ru-RU" dirty="0"/>
              <a:t>Белгород – 710435,59 рублей за рейс</a:t>
            </a:r>
          </a:p>
          <a:p>
            <a:r>
              <a:rPr lang="ru-RU" dirty="0"/>
              <a:t>Новокузнецк – 5405087 рублей за рейс</a:t>
            </a:r>
          </a:p>
          <a:p>
            <a:endParaRPr lang="ru-RU" dirty="0"/>
          </a:p>
          <a:p>
            <a:r>
              <a:rPr lang="ru-RU" dirty="0"/>
              <a:t>	Расходы на топлива:</a:t>
            </a:r>
          </a:p>
          <a:p>
            <a:endParaRPr lang="ru-RU" dirty="0"/>
          </a:p>
          <a:p>
            <a:r>
              <a:rPr lang="ru-RU" dirty="0"/>
              <a:t>Москва – 147600 рублей за рейс</a:t>
            </a:r>
          </a:p>
          <a:p>
            <a:r>
              <a:rPr lang="ru-RU" dirty="0"/>
              <a:t>Белгород – 52275 рублей за рейс</a:t>
            </a:r>
          </a:p>
          <a:p>
            <a:r>
              <a:rPr lang="ru-RU" dirty="0"/>
              <a:t>Новокузнецк – 450180 рублей за рейс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7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7742A-96B4-4B78-AD34-988165A5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совершаемых рейсов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15EB18-6900-4DD8-BC18-582C048A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257" y="806450"/>
            <a:ext cx="5383574" cy="5243513"/>
          </a:xfrm>
        </p:spPr>
      </p:pic>
    </p:spTree>
    <p:extLst>
      <p:ext uri="{BB962C8B-B14F-4D97-AF65-F5344CB8AC3E}">
        <p14:creationId xmlns:p14="http://schemas.microsoft.com/office/powerpoint/2010/main" val="381734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9E573-9596-4C5C-972D-0B7F746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Предлагаемая модель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2EF92-AC99-454E-90D3-58B50585DFE4}"/>
              </a:ext>
            </a:extLst>
          </p:cNvPr>
          <p:cNvSpPr txBox="1"/>
          <p:nvPr/>
        </p:nvSpPr>
        <p:spPr>
          <a:xfrm>
            <a:off x="1176528" y="1885285"/>
            <a:ext cx="9838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effectLst/>
                <a:latin typeface="Helvetica Neue"/>
              </a:rPr>
              <a:t>	Так как чтоб рейс окупался то запылённость самолёта должна составлять определённый процент учитывая расходы. Рейс до Новокузнецка самый длительный для авиакомпании и не очень актуален в зимнее время и чтоб он компенсировал затраты как на топлива так и другие то необходимо определённое время для заполнения рейса. Из данных мы определили что рейс до Новокузнецка в ожидании заполнения находиться в аэропорту в простое.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	</a:t>
            </a:r>
            <a:r>
              <a:rPr lang="ru-RU" sz="1600" b="1" i="0" dirty="0">
                <a:effectLst/>
                <a:latin typeface="Helvetica Neue"/>
              </a:rPr>
              <a:t>Минимальные возможности:</a:t>
            </a:r>
          </a:p>
          <a:p>
            <a:br>
              <a:rPr lang="ru-RU" sz="1600" dirty="0"/>
            </a:br>
            <a:r>
              <a:rPr lang="ru-RU" sz="1600" dirty="0"/>
              <a:t>	</a:t>
            </a:r>
            <a:r>
              <a:rPr lang="ru-RU" sz="1600" b="0" i="0" dirty="0">
                <a:effectLst/>
                <a:latin typeface="Helvetica Neue"/>
              </a:rPr>
              <a:t>Будем предполагать, что рейс через 3,5 дня улетает в Новокузнецк и потом находясь в аэропорту Новокузнецка ждёт пока не наберётся определённое количество пассажиров. Из ходя из нашего предположения у нас есть 24 дня когда самолёт стоит у нас в аэропорту Анапы в простое, мы можем его перенаправить на рейсы в Москву. Что составить </a:t>
            </a:r>
            <a:r>
              <a:rPr lang="ru-RU" sz="1600" b="1" i="0" dirty="0">
                <a:effectLst/>
                <a:latin typeface="Helvetica Neue"/>
              </a:rPr>
              <a:t>1642576 * 24 = 39421824</a:t>
            </a:r>
            <a:r>
              <a:rPr lang="ru-RU" sz="1600" b="0" i="0" dirty="0">
                <a:effectLst/>
                <a:latin typeface="Helvetica Neue"/>
              </a:rPr>
              <a:t> возможного дополнительного дохода авиакомпании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	</a:t>
            </a:r>
            <a:r>
              <a:rPr lang="ru-RU" sz="1600" b="1" i="0" dirty="0">
                <a:effectLst/>
                <a:latin typeface="Helvetica Neue"/>
              </a:rPr>
              <a:t>Максимальные возможности:</a:t>
            </a:r>
          </a:p>
          <a:p>
            <a:br>
              <a:rPr lang="ru-RU" sz="1600" dirty="0"/>
            </a:br>
            <a:r>
              <a:rPr lang="ru-RU" sz="1600" dirty="0"/>
              <a:t>	</a:t>
            </a:r>
            <a:r>
              <a:rPr lang="ru-RU" sz="1600" b="0" i="0" dirty="0">
                <a:effectLst/>
                <a:latin typeface="Helvetica Neue"/>
              </a:rPr>
              <a:t>Будем предполагать что рейс до Новокузнецка совершаться так определённого числа он отправляется в пункт назначения Новокузнецк и в этит же сутки обратно в Анапу. Из ходя из этого самолёт в простое в аэропорту Анапа 48 дней и следовательно мы можем его перенаправить на рейс в Москву. Что составить </a:t>
            </a:r>
            <a:r>
              <a:rPr lang="ru-RU" sz="1600" b="1" i="0" dirty="0">
                <a:effectLst/>
                <a:latin typeface="Helvetica Neue"/>
              </a:rPr>
              <a:t>1642576 * 48 = 78 843 648</a:t>
            </a:r>
            <a:r>
              <a:rPr lang="ru-RU" sz="1600" b="0" i="0" dirty="0">
                <a:effectLst/>
                <a:latin typeface="Helvetica Neue"/>
              </a:rPr>
              <a:t> возможного дополнительного дохода авиакомпании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9465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8691D-B752-4E75-A1E5-6AF50485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проблемы и их 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D59C3-F3B7-490E-A7AB-5B38B4E3DD0F}"/>
              </a:ext>
            </a:extLst>
          </p:cNvPr>
          <p:cNvSpPr txBox="1"/>
          <p:nvPr/>
        </p:nvSpPr>
        <p:spPr>
          <a:xfrm>
            <a:off x="1597152" y="2097024"/>
            <a:ext cx="9485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Helvetica Neue"/>
              </a:rPr>
              <a:t>	Возможная проблема:</a:t>
            </a:r>
          </a:p>
          <a:p>
            <a:endParaRPr lang="ru-RU" b="0" i="0" dirty="0">
              <a:effectLst/>
              <a:latin typeface="Helvetica Neue"/>
            </a:endParaRPr>
          </a:p>
          <a:p>
            <a:r>
              <a:rPr lang="ru-RU" b="0" i="0" dirty="0">
                <a:effectLst/>
                <a:latin typeface="Helvetica Neue"/>
              </a:rPr>
              <a:t>	Так как мы добавляем новый рейс на Москву возникает проблема распределения пассажиров между двумя рейсами и уменьшению запыленности рейса и что ведёт к не прибыльности рейса.  </a:t>
            </a:r>
            <a:r>
              <a:rPr lang="ru-RU" dirty="0">
                <a:latin typeface="Helvetica Neue"/>
              </a:rPr>
              <a:t>Н</a:t>
            </a:r>
            <a:r>
              <a:rPr lang="ru-RU" b="0" i="0" dirty="0">
                <a:effectLst/>
                <a:latin typeface="Helvetica Neue"/>
              </a:rPr>
              <a:t>ужно привлечь новых клиентов.</a:t>
            </a:r>
          </a:p>
          <a:p>
            <a:endParaRPr lang="ru-RU" b="0" i="0" dirty="0">
              <a:effectLst/>
              <a:latin typeface="Helvetica Neue"/>
            </a:endParaRPr>
          </a:p>
          <a:p>
            <a:r>
              <a:rPr lang="ru-RU" dirty="0">
                <a:latin typeface="Helvetica Neue"/>
              </a:rPr>
              <a:t>Решение:</a:t>
            </a:r>
            <a:endParaRPr lang="ru-RU" b="0" i="0" dirty="0">
              <a:effectLst/>
              <a:latin typeface="Helvetica Neue"/>
            </a:endParaRPr>
          </a:p>
          <a:p>
            <a:r>
              <a:rPr lang="ru-RU" dirty="0">
                <a:latin typeface="Helvetica Neue"/>
              </a:rPr>
              <a:t>	</a:t>
            </a:r>
            <a:r>
              <a:rPr lang="ru-RU" b="0" i="0" dirty="0">
                <a:effectLst/>
                <a:latin typeface="Helvetica Neue"/>
              </a:rPr>
              <a:t>Можно изменить аэропорт назначения в Москве (т. К. их там три) и распределить два рейса на утреней вылет и вечерний, что даст комфорт для пассажиров по выбору времени. Это может поспособствовать притоку пассажиров которые пользовались услугами фирмами конкурентами.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75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A681-6666-42A1-AF27-C110AA99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4AD1B-2618-429E-9DAF-5D2C0D250B56}"/>
              </a:ext>
            </a:extLst>
          </p:cNvPr>
          <p:cNvSpPr txBox="1"/>
          <p:nvPr/>
        </p:nvSpPr>
        <p:spPr>
          <a:xfrm>
            <a:off x="1389888" y="2304288"/>
            <a:ext cx="9777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Доход до перенаправления рейса:</a:t>
            </a:r>
          </a:p>
          <a:p>
            <a:endParaRPr lang="ru-RU" dirty="0"/>
          </a:p>
          <a:p>
            <a:r>
              <a:rPr lang="ru-RU" dirty="0"/>
              <a:t>Москва – 96912000 рублей за зимний период</a:t>
            </a:r>
          </a:p>
          <a:p>
            <a:r>
              <a:rPr lang="ru-RU" dirty="0"/>
              <a:t>Белгород – 41915700 рублей за зимний период</a:t>
            </a:r>
          </a:p>
          <a:p>
            <a:r>
              <a:rPr lang="ru-RU" dirty="0"/>
              <a:t>Новокузнецк – 4864619 рублей за зимний период</a:t>
            </a:r>
          </a:p>
          <a:p>
            <a:endParaRPr lang="ru-RU" dirty="0"/>
          </a:p>
          <a:p>
            <a:r>
              <a:rPr lang="ru-RU" dirty="0"/>
              <a:t>	Возможный доход после перенаправления рейса:</a:t>
            </a:r>
          </a:p>
          <a:p>
            <a:endParaRPr lang="ru-RU" dirty="0"/>
          </a:p>
          <a:p>
            <a:r>
              <a:rPr lang="ru-RU" dirty="0"/>
              <a:t>Москва – 175 755 648 рублей за зимний период</a:t>
            </a:r>
          </a:p>
          <a:p>
            <a:r>
              <a:rPr lang="ru-RU" dirty="0"/>
              <a:t>Белгород – 41915700 рублей за зимний период</a:t>
            </a:r>
          </a:p>
          <a:p>
            <a:r>
              <a:rPr lang="ru-RU" dirty="0"/>
              <a:t>Новокузнецк – 4864619 рублей за зимний период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01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{4F87C36C-F720-45E8-87A3-29ED471CC146}tf16401375</Template>
  <TotalTime>77</TotalTime>
  <Words>424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Helvetica Neue</vt:lpstr>
      <vt:lpstr>MS Shell Dlg 2</vt:lpstr>
      <vt:lpstr>Wingdings</vt:lpstr>
      <vt:lpstr>Wingdings 3</vt:lpstr>
      <vt:lpstr>Мэдисон</vt:lpstr>
      <vt:lpstr>Анализ рентабельности рейсов авиакомпании в зимний период</vt:lpstr>
      <vt:lpstr>Информация о рейсах </vt:lpstr>
      <vt:lpstr>Доходы и расходы</vt:lpstr>
      <vt:lpstr>Количество совершаемых рейсов</vt:lpstr>
      <vt:lpstr>Предлагаемая модель</vt:lpstr>
      <vt:lpstr>Возможные проблемы и их решение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рентабельности рейсов авиакомпании в зимний период</dc:title>
  <dc:creator>Никита Сычев</dc:creator>
  <cp:lastModifiedBy>Никита Сычев</cp:lastModifiedBy>
  <cp:revision>4</cp:revision>
  <dcterms:created xsi:type="dcterms:W3CDTF">2021-10-19T10:54:19Z</dcterms:created>
  <dcterms:modified xsi:type="dcterms:W3CDTF">2021-10-19T12:15:55Z</dcterms:modified>
</cp:coreProperties>
</file>