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SimSun" panose="02010600030101010101" pitchFamily="2" charset="-122"/>
      <p:regular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hyperlink" Target="https://www.figma.com/design/Q6NEUPqwz1U3HFaCaVoF7N/Maquette-desktop---Menu-Maker-by-Qwenta?node-id=0-6&amp;node-type=fra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Dambreville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Sandy</a:t>
            </a:r>
            <a:endParaRPr lang="en-US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18/10/2024</a:t>
            </a:r>
            <a:endParaRPr lang="fr-FR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en-US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Espace réservé du numéro de diapositive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085525"/>
            <a:ext cx="8320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Brève introduction du site de Menu Maker : objectifs</a:t>
            </a:r>
            <a:endParaRPr sz="15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Espace réservé du numéro de diapositive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Zone de texte 1"/>
          <p:cNvSpPr txBox="1"/>
          <p:nvPr/>
        </p:nvSpPr>
        <p:spPr>
          <a:xfrm>
            <a:off x="2032000" y="203358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SimSun" panose="02010600030101010101" pitchFamily="2" charset="-122"/>
                <a:ea typeface="SimSun" panose="02010600030101010101" pitchFamily="2" charset="-122"/>
              </a:rPr>
              <a:t>faire développer un “Menu Maker” : un site permettant aux restaurateurs d’afficher et de mettre en page leurs menus facilement, en quelques clics</a:t>
            </a:r>
            <a:endParaRPr lang="en-US" altLang="zh-CN" sz="16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US" sz="2020">
                <a:latin typeface="Montserrat"/>
                <a:ea typeface="Montserrat"/>
                <a:cs typeface="Montserrat"/>
                <a:sym typeface="Montserrat"/>
              </a:rPr>
              <a:t>Aperçu de la </a:t>
            </a:r>
            <a:r>
              <a:rPr lang="en-US" sz="2020">
                <a:latin typeface="Montserrat"/>
                <a:ea typeface="Montserrat"/>
                <a:cs typeface="Montserrat"/>
                <a:sym typeface="Montserrat"/>
                <a:hlinkClick r:id="rId1" tooltip="" action="ppaction://hlinkfile"/>
              </a:rPr>
              <a:t>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 i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Capture(s) d'écran de la maquette.</a:t>
            </a:r>
            <a:endParaRPr sz="1500" i="1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 i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Démonstration des fonctionnalités clés</a:t>
            </a:r>
            <a:endParaRPr sz="1500" i="1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Espace réservé du numéro de diapositive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brève de la méthodologie Agile et Scrum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-&gt; Description de la structuration en sprints, leurs durées et les objectifs.</a:t>
            </a:r>
            <a:b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Avantages de cette approche pour le projet Menu Maker.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Espace réservé du numéro de diapositive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34775" y="1085525"/>
            <a:ext cx="8320500" cy="1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apture(s) d'écran du tableau Kanban.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des User Stories (US), tâches attribuées, etc.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comment le tableau facilite le suivi et la coordination de l'équipe.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Ne pas oublier </a:t>
            </a:r>
            <a:r>
              <a:rPr lang="en-US" sz="15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mise en public du lien du tableau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Espace réservé du numéro de diapositive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34775" y="1085525"/>
            <a:ext cx="8320500" cy="2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Liste des principales spécifications techniques.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d'une spécification technique clé à vulgariser.</a:t>
            </a:r>
            <a:b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-&gt; Présentation de cette spécification via un schéma explicatif, un diagramme ou un dessin.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Espace réservé du numéro de diapositive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434775" y="1085525"/>
            <a:ext cx="8320500" cy="2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Captures d’écran de la veille (max 5)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de classification des sources d'information.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Exemple et explication du choix d’une source pour chacun des 2 axes de veille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la contribution de la veille à l'élaboration des spécifications techniques.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Espace réservé du numéro de diapositive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205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en-US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Résumé des points clés de la présentation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Espace réservé du numéro de diapositive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Presentation</Application>
  <PresentationFormat/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Montserrat</vt:lpstr>
      <vt:lpstr>Microsoft YaHei</vt:lpstr>
      <vt:lpstr>Arial Unicode MS</vt:lpstr>
      <vt:lpstr>Segoe UI Variable Small Light</vt:lpstr>
      <vt:lpstr>Simple Light</vt:lpstr>
      <vt:lpstr>PowerPoint 演示文稿</vt:lpstr>
      <vt:lpstr>Sommaire</vt:lpstr>
      <vt:lpstr>Contexte du Projet</vt:lpstr>
      <vt:lpstr>Aperçu de la maquette</vt:lpstr>
      <vt:lpstr>Méthodologie utilisée</vt:lpstr>
      <vt:lpstr>Suivi du projet avec le Kanban</vt:lpstr>
      <vt:lpstr>Spécifications techniques</vt:lpstr>
      <vt:lpstr>Veille Technologique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Sandy D</cp:lastModifiedBy>
  <cp:revision>1</cp:revision>
  <dcterms:created xsi:type="dcterms:W3CDTF">2024-10-01T08:59:31Z</dcterms:created>
  <dcterms:modified xsi:type="dcterms:W3CDTF">2024-10-01T08:59:32Z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E9AE158824DE42438B15BE2DA5B29F3B_12</vt:lpwstr>
  </property>
  <property fmtid="{D5CDD505-2E9C-101B-9397-08002B2CF9AE}" pid="3" name="KSOProductBuildVer">
    <vt:lpwstr>1036-12.2.0.18199</vt:lpwstr>
  </property>
</Properties>
</file>