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823529D-BC4D-4EC7-98FB-4AF60EA5D1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Hexabin-Chart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5367A20-44AA-4A53-860F-4B852AF9C0C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12/13/19 11:33:36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3D351A34-B6FC-464A-B9A3-EE90351AFD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2" y="0"/>
            <a:ext cx="11094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1E636785-ACB8-4C66-895F-F307F56E9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98" y="0"/>
            <a:ext cx="10745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2019-12-14T05:33:36Z</dcterms:created>
  <dcterms:modified xsi:type="dcterms:W3CDTF">2019-12-14T05:33:36Z</dcterms:modified>
</cp:coreProperties>
</file>