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8FEC5DE-5F7C-4242-A20A-B937ED8CB0B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DestinationMap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F239D58-ADAA-4FB0-9E39-D3EADA5FD6E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12/13/19 11:30:15 PM CST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D1A3833B-6149-4155-84A5-054F591C0C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60" y="0"/>
            <a:ext cx="10680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25431B97-3E5B-4FAB-9FE2-47005B4354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9" y="0"/>
            <a:ext cx="105260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2019-12-14T05:30:16Z</dcterms:created>
  <dcterms:modified xsi:type="dcterms:W3CDTF">2019-12-14T05:30:16Z</dcterms:modified>
</cp:coreProperties>
</file>