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5F5A3DE-3391-4931-BE53-AAB27DB1159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Venn-Diagram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2705683-CD71-4264-881D-AABC1F3F4CB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12/13/19 11:42:42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D6CC4A7B-D172-4603-986C-7657E808E6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90" y="0"/>
            <a:ext cx="6457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2019-12-14T05:42:42Z</dcterms:created>
  <dcterms:modified xsi:type="dcterms:W3CDTF">2019-12-14T05:42:42Z</dcterms:modified>
</cp:coreProperties>
</file>