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1ED2E02-58A2-4848-A4A2-1103F048EE2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Heat-Map-Calendar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28E4198-79E4-4B42-9B84-FBDF70A8AAA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12/13/19 11:32:10 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12093CFB-D982-4615-9CF6-B04E0905CC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20"/>
            <a:ext cx="12192000" cy="666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2019-12-14T05:32:10Z</dcterms:created>
  <dcterms:modified xsi:type="dcterms:W3CDTF">2019-12-14T05:32:10Z</dcterms:modified>
</cp:coreProperties>
</file>