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55E7EE-BB5A-4A00-9853-BE4AB0BAE1B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LikertDivergentBarChart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73F33A-DB67-4A80-BDC8-4578C483D9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11:35:15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49FA8AD-94EF-4CBA-821E-C078462F9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5" y="0"/>
            <a:ext cx="108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1213D84-05DF-4A89-9F05-100E2BD4C3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9" y="0"/>
            <a:ext cx="1052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C852092-8457-4CA0-A5C0-8FB993FD00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9" y="0"/>
            <a:ext cx="1052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F680CEF-4953-4076-9AE0-FC24AB817E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0" y="0"/>
            <a:ext cx="1068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2019-12-14T05:35:16Z</dcterms:created>
  <dcterms:modified xsi:type="dcterms:W3CDTF">2019-12-14T05:35:16Z</dcterms:modified>
</cp:coreProperties>
</file>