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A554D5-8FCE-4F1C-AD2C-DAE25F7081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Correlation Matrix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7082D5-52FF-4D53-BD72-3A0FA66045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11:24:27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4782DBF-9B49-4C4A-966F-4A4EEF3F1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019175"/>
            <a:ext cx="8067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2019-12-14T05:24:27Z</dcterms:created>
  <dcterms:modified xsi:type="dcterms:W3CDTF">2019-12-14T05:24:27Z</dcterms:modified>
</cp:coreProperties>
</file>