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0A58F9-AC08-446B-BE89-9BA2BF63AA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SankeyOnSuperstoreData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CFA907-18EE-4043-9F4A-7B8BA7E12CC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11:37:52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A50F8AB-CE97-4DCD-85FA-21BF3AD92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6" y="0"/>
            <a:ext cx="10897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B519CBF-7108-4757-8137-EA6A33158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5" y="0"/>
            <a:ext cx="1247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1BE1B9D-C543-4F6D-A555-51016278FC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5" y="0"/>
            <a:ext cx="1247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B327A20-B8BE-4192-A72C-EA7AC8E3C8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2019-12-14T05:37:52Z</dcterms:created>
  <dcterms:modified xsi:type="dcterms:W3CDTF">2019-12-14T05:37:52Z</dcterms:modified>
</cp:coreProperties>
</file>