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E3562B-D93B-4F01-9DCE-599E5E18E2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Sunburst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C9C2BD-3AD3-4E0E-AE35-41062660DB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11:39:25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E09B9B1-2815-49B8-A15C-87AEC5822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47" y="0"/>
            <a:ext cx="6483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D02A681A-D2B5-42AE-A2A8-4B21A6E8E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2188"/>
            <a:ext cx="12192000" cy="11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12B4509-A2BC-4E55-8931-01E5C3CDA0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2543175"/>
            <a:ext cx="27813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EFAD7F4-EDDC-4896-8594-BD611B6D4E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2019-12-14T05:39:26Z</dcterms:created>
  <dcterms:modified xsi:type="dcterms:W3CDTF">2019-12-14T05:39:26Z</dcterms:modified>
</cp:coreProperties>
</file>