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52C534-0188-4DFF-A39D-00C027EF07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WaffleChart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9633B6-EB52-478A-9844-766C0952C2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11:44:03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6999EF6-8878-407D-A521-7AAA45947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123BEF2-E0CE-4805-96E8-55420157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0" y="0"/>
            <a:ext cx="10207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D6257E1-4C71-4043-8458-900894069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54" y="0"/>
            <a:ext cx="9996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16A6646-BAFB-447E-99AC-E8EE7757E6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38F8EAC-95C9-4109-BBE2-5D92A2F0AE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2019-12-14T05:44:03Z</dcterms:created>
  <dcterms:modified xsi:type="dcterms:W3CDTF">2019-12-14T05:44:03Z</dcterms:modified>
</cp:coreProperties>
</file>