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408776-256E-4AF7-8CC7-870512E8FF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Word-Cloud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714389-93E3-4C13-8597-6AC73D1C23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11:46:26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2B90AAB-FB49-4651-AAB0-C5DDB63C6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0"/>
            <a:ext cx="1040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DAA19AD-6406-482D-8884-FCD4F3935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CDC6627-7F75-41FC-A69F-CAC6A5B1D3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0"/>
            <a:ext cx="1040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75B1D87-71DF-41B6-9CE8-4E9E24C540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0"/>
            <a:ext cx="1040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67E58A8-A311-40AA-A5AF-8DBF1F79ED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A9DA829-93AB-4050-8BB4-304B84A218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6" y="0"/>
            <a:ext cx="1073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6C7FB17-68FC-4EE6-AC60-2630B1C398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F276BD87-A95D-4F3A-9B42-1AFA51D6E7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2019-12-14T05:46:27Z</dcterms:created>
  <dcterms:modified xsi:type="dcterms:W3CDTF">2019-12-14T05:46:27Z</dcterms:modified>
</cp:coreProperties>
</file>