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D16B95-5290-4A0E-8421-B433776381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Unit-Chart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588321-88AF-465A-8CED-81D8E48320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11:40:55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0AA447C7-E4D9-406D-BF61-4DFDEADC67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96" y="0"/>
            <a:ext cx="754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3CA9E94-E92A-4D38-ABC3-4EEDA99E8E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719306C-3C75-4F12-BAA7-1C3D6A65DA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8" y="0"/>
            <a:ext cx="10745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A02825A-23F3-48D6-AC80-929410207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161925"/>
            <a:ext cx="28384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F8E96F0-9EE0-463D-A421-9A3AB3525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45" y="0"/>
            <a:ext cx="753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4F5CB7F-73B9-438A-8DA3-F9A3888A2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61925"/>
            <a:ext cx="24955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F9F525B-744B-4A79-95D9-741515B00B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96" y="0"/>
            <a:ext cx="754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D34D9D8-F815-4551-B926-DA3F32183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76212"/>
            <a:ext cx="15430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C6BA5EA-E6E9-4DD3-BB5F-45C9CAD315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45" y="0"/>
            <a:ext cx="753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1C0E3397-2539-42CE-8633-1EF87DBBA1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7175"/>
            <a:ext cx="15430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2019-12-14T05:40:55Z</dcterms:created>
  <dcterms:modified xsi:type="dcterms:W3CDTF">2019-12-14T05:40:55Z</dcterms:modified>
</cp:coreProperties>
</file>