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AA2446-1058-4E5E-9903-F57F5FC8624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Pareto-Chart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79D533-219F-439E-AEB3-526F25E92B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12/13/19 11:36:42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AA340A0-68AC-4505-B723-2235FF088F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78" y="0"/>
            <a:ext cx="10897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066E9CCD-5CBB-46C9-AFC2-99F071C24D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1" y="0"/>
            <a:ext cx="10517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CE72E60-38BB-4957-BD29-871023BA3C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1" y="0"/>
            <a:ext cx="10517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08DDAE37-EF89-48A2-93C8-F613C10DC9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1" y="0"/>
            <a:ext cx="10517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2019-12-14T05:36:42Z</dcterms:created>
  <dcterms:modified xsi:type="dcterms:W3CDTF">2019-12-14T05:36:42Z</dcterms:modified>
</cp:coreProperties>
</file>