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AFFF22-5569-4708-800D-3E53FFB5DC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Waterfall-Chart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5136A1-0753-48EF-A147-6FC355E3DC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11:45:12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6676345-4CF1-4D4D-9AB1-6FCB84D06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8" y="0"/>
            <a:ext cx="10897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9422D27-06A4-4520-8AC9-A1D103DFF7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6" y="0"/>
            <a:ext cx="10737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BFB5A4F-0146-48D6-A71A-56BEB2772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6" y="0"/>
            <a:ext cx="10737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FAE3D0EB-C751-473C-833A-E22C2AE1C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6" y="0"/>
            <a:ext cx="10737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2019-12-14T05:45:12Z</dcterms:created>
  <dcterms:modified xsi:type="dcterms:W3CDTF">2019-12-14T05:45:12Z</dcterms:modified>
</cp:coreProperties>
</file>