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71" r:id="rId3"/>
    <p:sldId id="266" r:id="rId4"/>
    <p:sldId id="270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CCA"/>
    <a:srgbClr val="B3AC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93462" y="360727"/>
            <a:ext cx="3240000" cy="468622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5462" y="5046956"/>
            <a:ext cx="6096000" cy="13492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이웃사람 </a:t>
            </a:r>
            <a:r>
              <a:rPr lang="en-US" altLang="ko-KR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(SNS)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미디어학과 </a:t>
            </a:r>
            <a:r>
              <a:rPr lang="en-US" altLang="ko-KR" sz="12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201821048</a:t>
            </a:r>
            <a:r>
              <a:rPr lang="ko-KR" altLang="en-US" sz="12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이서영 미디어학과 </a:t>
            </a:r>
            <a:r>
              <a:rPr lang="en-US" altLang="ko-KR" sz="12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201821115 </a:t>
            </a:r>
            <a:r>
              <a:rPr lang="ko-KR" altLang="en-US" sz="12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진현준</a:t>
            </a:r>
            <a:endParaRPr lang="en-US" altLang="ko-KR" sz="2800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F16551-B6B4-4D12-8424-CB1D464F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053" y="713434"/>
            <a:ext cx="1576818" cy="157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당근마켓 - Overview, Competitors, and Employees | Apollo.io">
            <a:extLst>
              <a:ext uri="{FF2B5EF4-FFF2-40B4-BE49-F238E27FC236}">
                <a16:creationId xmlns:a16="http://schemas.microsoft.com/office/drawing/2014/main" id="{49E25CEA-490D-4102-BFE5-34604E67B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053" y="3081519"/>
            <a:ext cx="1576818" cy="157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68E128-5891-402A-9F99-7EC03E303E0C}"/>
              </a:ext>
            </a:extLst>
          </p:cNvPr>
          <p:cNvSpPr txBox="1"/>
          <p:nvPr/>
        </p:nvSpPr>
        <p:spPr>
          <a:xfrm>
            <a:off x="5658359" y="1822842"/>
            <a:ext cx="4551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6056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8DEE67-5360-436F-BE42-C60E3D61CBCA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기획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DC2B15-40CC-4551-8219-301643D7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11" y="1865612"/>
            <a:ext cx="9756815" cy="393117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600" b="1" dirty="0" err="1">
                <a:solidFill>
                  <a:schemeClr val="bg1">
                    <a:lumMod val="65000"/>
                  </a:schemeClr>
                </a:solidFill>
              </a:rPr>
              <a:t>맘카페</a:t>
            </a: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3600" b="1" dirty="0">
                <a:solidFill>
                  <a:srgbClr val="EFCCCA"/>
                </a:solidFill>
              </a:rPr>
              <a:t>접근성</a:t>
            </a:r>
            <a:endParaRPr lang="en-US" altLang="ko-KR" sz="3600" b="1" dirty="0">
              <a:solidFill>
                <a:srgbClr val="EFCCCA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</a:rPr>
              <a:t>과외 구직 사이트 </a:t>
            </a:r>
            <a:r>
              <a:rPr lang="ko-KR" altLang="en-US" sz="3600" b="1" dirty="0">
                <a:solidFill>
                  <a:srgbClr val="EFCCCA"/>
                </a:solidFill>
              </a:rPr>
              <a:t>수수료</a:t>
            </a:r>
            <a:endParaRPr lang="en-US" altLang="ko-KR" sz="3600" b="1" dirty="0">
              <a:solidFill>
                <a:srgbClr val="EFCCCA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600" b="1" dirty="0" err="1">
                <a:solidFill>
                  <a:schemeClr val="bg1">
                    <a:lumMod val="65000"/>
                  </a:schemeClr>
                </a:solidFill>
              </a:rPr>
              <a:t>층간소음문제</a:t>
            </a: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3600" b="1" dirty="0">
                <a:solidFill>
                  <a:srgbClr val="EFCCCA"/>
                </a:solidFill>
              </a:rPr>
              <a:t>의사소통</a:t>
            </a: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</a:rPr>
              <a:t> 어려움</a:t>
            </a:r>
            <a:endParaRPr lang="en-US" altLang="ko-KR" sz="3600" b="1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</a:rPr>
              <a:t>소식</a:t>
            </a:r>
            <a:r>
              <a:rPr lang="en-US" altLang="ko-KR" sz="3600" b="1" dirty="0">
                <a:solidFill>
                  <a:schemeClr val="bg1">
                    <a:lumMod val="65000"/>
                  </a:schemeClr>
                </a:solidFill>
              </a:rPr>
              <a:t>(O), </a:t>
            </a:r>
            <a:r>
              <a:rPr lang="en-US" altLang="ko-KR" sz="3600" b="1" dirty="0">
                <a:solidFill>
                  <a:srgbClr val="EFCCCA"/>
                </a:solidFill>
              </a:rPr>
              <a:t>SNS</a:t>
            </a:r>
            <a:r>
              <a:rPr lang="ko-KR" altLang="en-US" sz="3600" b="1" dirty="0">
                <a:solidFill>
                  <a:srgbClr val="EFCCCA"/>
                </a:solidFill>
              </a:rPr>
              <a:t>아이디</a:t>
            </a:r>
            <a:r>
              <a:rPr lang="en-US" altLang="ko-KR" sz="3600" b="1" dirty="0">
                <a:solidFill>
                  <a:srgbClr val="EFCCCA"/>
                </a:solidFill>
              </a:rPr>
              <a:t>(X)</a:t>
            </a:r>
            <a:r>
              <a:rPr lang="en-US" altLang="ko-KR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</a:rPr>
              <a:t>보기만 하는 사용자</a:t>
            </a:r>
            <a:endParaRPr lang="en-US" altLang="ko-KR" sz="3600" b="1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</a:rPr>
              <a:t>모든 글 </a:t>
            </a:r>
            <a:r>
              <a:rPr lang="ko-KR" altLang="en-US" sz="3600" b="1" dirty="0">
                <a:solidFill>
                  <a:srgbClr val="EFCCCA"/>
                </a:solidFill>
              </a:rPr>
              <a:t>누구나</a:t>
            </a: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</a:rPr>
              <a:t> 보기</a:t>
            </a:r>
            <a:endParaRPr lang="en-US" altLang="ko-KR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0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9C092B-C1A0-437D-AEF8-9A2EC02FBF2D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기획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C880B-72F1-43F4-B94E-509EC07ED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84" y="1672666"/>
            <a:ext cx="5679766" cy="393118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b="1" dirty="0">
                <a:solidFill>
                  <a:srgbClr val="EFCCCA"/>
                </a:solidFill>
              </a:rPr>
              <a:t>내 주변 사용자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가 올리는 글 </a:t>
            </a:r>
            <a:r>
              <a:rPr lang="ko-KR" altLang="en-US" sz="2400" b="1" dirty="0" err="1">
                <a:solidFill>
                  <a:schemeClr val="bg1">
                    <a:lumMod val="65000"/>
                  </a:schemeClr>
                </a:solidFill>
              </a:rPr>
              <a:t>피드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친구로 추가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(X), </a:t>
            </a:r>
            <a:r>
              <a:rPr lang="ko-KR" altLang="en-US" sz="2400" b="1" dirty="0">
                <a:solidFill>
                  <a:srgbClr val="EFCCCA"/>
                </a:solidFill>
              </a:rPr>
              <a:t>원하지 않으면 차단</a:t>
            </a:r>
            <a:endParaRPr lang="en-US" altLang="ko-KR" sz="2400" b="1" dirty="0">
              <a:solidFill>
                <a:srgbClr val="EFCCCA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400" b="1" dirty="0">
                <a:solidFill>
                  <a:srgbClr val="EFCCCA"/>
                </a:solidFill>
              </a:rPr>
              <a:t>지역기반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SNS</a:t>
            </a:r>
          </a:p>
          <a:p>
            <a:pPr marL="0" indent="0">
              <a:buNone/>
            </a:pP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주변 사람들의 관심사 파악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다양한 연령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직업의 일상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친한 동네 친구 만들기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층간소음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산책 친구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이웃의 도움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520F0FC-D958-4A06-84C4-5313FCDFEFC4}"/>
              </a:ext>
            </a:extLst>
          </p:cNvPr>
          <p:cNvSpPr txBox="1">
            <a:spLocks/>
          </p:cNvSpPr>
          <p:nvPr/>
        </p:nvSpPr>
        <p:spPr>
          <a:xfrm>
            <a:off x="726346" y="4804605"/>
            <a:ext cx="5369653" cy="1372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0BE0DD-C54F-4D8E-ACFA-F0286AC1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39" y="1064933"/>
            <a:ext cx="2406592" cy="53479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4C41F1-34A0-462C-9D96-B8C2A5562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145" y="1064933"/>
            <a:ext cx="2406592" cy="5347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BB0AF1-BBDA-4F26-99A6-EBB784D4E7D0}"/>
              </a:ext>
            </a:extLst>
          </p:cNvPr>
          <p:cNvSpPr txBox="1"/>
          <p:nvPr/>
        </p:nvSpPr>
        <p:spPr>
          <a:xfrm>
            <a:off x="8289634" y="2891528"/>
            <a:ext cx="4551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8CF57D-4DC1-4B33-82D6-687AE16D8A54}"/>
              </a:ext>
            </a:extLst>
          </p:cNvPr>
          <p:cNvSpPr txBox="1"/>
          <p:nvPr/>
        </p:nvSpPr>
        <p:spPr>
          <a:xfrm>
            <a:off x="7304713" y="628238"/>
            <a:ext cx="3466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en-US" altLang="ko-KR" b="1" dirty="0">
                <a:solidFill>
                  <a:srgbClr val="EFCCCA"/>
                </a:solidFill>
              </a:rPr>
              <a:t>Home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최신 순 </a:t>
            </a:r>
            <a:r>
              <a:rPr lang="ko-KR" altLang="en-US" b="1" dirty="0" err="1">
                <a:solidFill>
                  <a:schemeClr val="bg1">
                    <a:lumMod val="65000"/>
                  </a:schemeClr>
                </a:solidFill>
              </a:rPr>
              <a:t>피드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 보기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3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5A27CA-06D5-4AD1-85EC-978C7ED6964B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기획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520F0FC-D958-4A06-84C4-5313FCDFEFC4}"/>
              </a:ext>
            </a:extLst>
          </p:cNvPr>
          <p:cNvSpPr txBox="1">
            <a:spLocks/>
          </p:cNvSpPr>
          <p:nvPr/>
        </p:nvSpPr>
        <p:spPr>
          <a:xfrm>
            <a:off x="726346" y="4804605"/>
            <a:ext cx="5369653" cy="1372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C4BC8E-4916-42F7-8EDB-89D12E66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150" y="1736520"/>
            <a:ext cx="1921499" cy="42699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B535E4-4E8F-4E7B-B8F9-C3567D373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411" y="1736520"/>
            <a:ext cx="1921499" cy="42699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111460-EF6C-4B9C-920D-0E309B1EF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820" y="1736519"/>
            <a:ext cx="1905638" cy="42347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DE6AF7-8BC2-4D73-ACA1-3F15F1EF4F7F}"/>
              </a:ext>
            </a:extLst>
          </p:cNvPr>
          <p:cNvSpPr txBox="1"/>
          <p:nvPr/>
        </p:nvSpPr>
        <p:spPr>
          <a:xfrm>
            <a:off x="1120095" y="886730"/>
            <a:ext cx="2875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en-US" altLang="ko-KR" b="1" dirty="0">
                <a:solidFill>
                  <a:srgbClr val="EFCCCA"/>
                </a:solidFill>
              </a:rPr>
              <a:t>Search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</a:p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동네 생활에 대해 질문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363754-4FD6-4500-89E2-1FB151DAA45E}"/>
              </a:ext>
            </a:extLst>
          </p:cNvPr>
          <p:cNvSpPr txBox="1"/>
          <p:nvPr/>
        </p:nvSpPr>
        <p:spPr>
          <a:xfrm>
            <a:off x="4849444" y="886730"/>
            <a:ext cx="3244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en-US" altLang="ko-KR" b="1" dirty="0">
                <a:solidFill>
                  <a:srgbClr val="EFCCCA"/>
                </a:solidFill>
              </a:rPr>
              <a:t> Advertise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가게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과외 등에 대한 홍보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0F0ED-49A7-4226-8635-1ACFDF20F9E6}"/>
              </a:ext>
            </a:extLst>
          </p:cNvPr>
          <p:cNvSpPr txBox="1"/>
          <p:nvPr/>
        </p:nvSpPr>
        <p:spPr>
          <a:xfrm>
            <a:off x="8867411" y="886730"/>
            <a:ext cx="2791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4. </a:t>
            </a:r>
            <a:r>
              <a:rPr lang="en-US" altLang="ko-KR" b="1" dirty="0">
                <a:solidFill>
                  <a:srgbClr val="EFCCCA"/>
                </a:solidFill>
              </a:rPr>
              <a:t>Message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</a:p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1:1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메시지 보내기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5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BFE2D9-B6FE-46A8-AD50-705C71F94CA3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기능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F8B1A-CE3A-41C0-B640-900DFDE1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262" y="1657845"/>
            <a:ext cx="9765484" cy="4466118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EFCCCA"/>
                </a:solidFill>
              </a:rPr>
              <a:t>Home</a:t>
            </a:r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4000" b="1" dirty="0">
                <a:solidFill>
                  <a:schemeClr val="bg1">
                    <a:lumMod val="65000"/>
                  </a:schemeClr>
                </a:solidFill>
              </a:rPr>
              <a:t>최신 순 </a:t>
            </a:r>
            <a:r>
              <a:rPr lang="ko-KR" altLang="en-US" sz="4000" b="1" dirty="0" err="1">
                <a:solidFill>
                  <a:schemeClr val="bg1">
                    <a:lumMod val="65000"/>
                  </a:schemeClr>
                </a:solidFill>
              </a:rPr>
              <a:t>피드</a:t>
            </a:r>
            <a:r>
              <a:rPr lang="ko-KR" altLang="en-US" sz="4000" b="1" dirty="0">
                <a:solidFill>
                  <a:schemeClr val="bg1">
                    <a:lumMod val="65000"/>
                  </a:schemeClr>
                </a:solidFill>
              </a:rPr>
              <a:t> 보기</a:t>
            </a:r>
            <a:endParaRPr lang="en-US" altLang="ko-KR" sz="40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4000" b="1" dirty="0">
                <a:solidFill>
                  <a:srgbClr val="EFCCCA"/>
                </a:solidFill>
              </a:rPr>
              <a:t>Search</a:t>
            </a:r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4000" b="1" dirty="0">
                <a:solidFill>
                  <a:schemeClr val="bg1">
                    <a:lumMod val="65000"/>
                  </a:schemeClr>
                </a:solidFill>
              </a:rPr>
              <a:t>동네 생활에 대해 질문</a:t>
            </a:r>
            <a:endParaRPr lang="en-US" altLang="ko-KR" sz="40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4000" b="1" dirty="0">
                <a:solidFill>
                  <a:srgbClr val="EFCCCA"/>
                </a:solidFill>
              </a:rPr>
              <a:t>Advertise</a:t>
            </a:r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4000" b="1" dirty="0">
                <a:solidFill>
                  <a:schemeClr val="bg1">
                    <a:lumMod val="65000"/>
                  </a:schemeClr>
                </a:solidFill>
              </a:rPr>
              <a:t>가게</a:t>
            </a:r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4000" b="1" dirty="0">
                <a:solidFill>
                  <a:schemeClr val="bg1">
                    <a:lumMod val="65000"/>
                  </a:schemeClr>
                </a:solidFill>
              </a:rPr>
              <a:t>과외 등에 대한 홍보</a:t>
            </a:r>
            <a:endParaRPr lang="en-US" altLang="ko-KR" sz="40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4000" b="1" dirty="0">
                <a:solidFill>
                  <a:srgbClr val="EFCCCA"/>
                </a:solidFill>
              </a:rPr>
              <a:t>Message</a:t>
            </a:r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</a:rPr>
              <a:t> : 1:1 </a:t>
            </a:r>
            <a:r>
              <a:rPr lang="ko-KR" altLang="en-US" sz="4000" b="1" dirty="0">
                <a:solidFill>
                  <a:schemeClr val="bg1">
                    <a:lumMod val="65000"/>
                  </a:schemeClr>
                </a:solidFill>
              </a:rPr>
              <a:t>메시지 보내기</a:t>
            </a:r>
            <a:endParaRPr lang="en-US" altLang="ko-KR" sz="40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4000" b="1" dirty="0">
                <a:solidFill>
                  <a:srgbClr val="EFCCCA"/>
                </a:solidFill>
              </a:rPr>
              <a:t>Upload</a:t>
            </a:r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4000" b="1" dirty="0">
                <a:solidFill>
                  <a:schemeClr val="bg1">
                    <a:lumMod val="65000"/>
                  </a:schemeClr>
                </a:solidFill>
              </a:rPr>
              <a:t>사진</a:t>
            </a:r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4000" b="1" dirty="0">
                <a:solidFill>
                  <a:schemeClr val="bg1">
                    <a:lumMod val="65000"/>
                  </a:schemeClr>
                </a:solidFill>
              </a:rPr>
              <a:t>영상 올리기</a:t>
            </a:r>
            <a:endParaRPr lang="en-US" altLang="ko-KR" sz="40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4000" b="1" dirty="0">
                <a:solidFill>
                  <a:srgbClr val="EFCCCA"/>
                </a:solidFill>
              </a:rPr>
              <a:t>Profile</a:t>
            </a:r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4000" b="1" dirty="0">
                <a:solidFill>
                  <a:schemeClr val="bg1">
                    <a:lumMod val="65000"/>
                  </a:schemeClr>
                </a:solidFill>
              </a:rPr>
              <a:t>내 정보</a:t>
            </a:r>
            <a:endParaRPr lang="en-US" altLang="ko-KR" sz="40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5320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43CC6B-A8A4-4201-93D0-405FC97B4581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역할분담</a:t>
            </a: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BC477-DF53-41EF-9E8E-71E12FCB5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7708" cy="4351338"/>
          </a:xfrm>
        </p:spPr>
        <p:txBody>
          <a:bodyPr/>
          <a:lstStyle/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자바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+ </a:t>
            </a:r>
            <a:r>
              <a:rPr lang="ko-KR" altLang="en-US" b="1" dirty="0" err="1">
                <a:solidFill>
                  <a:srgbClr val="EFCCCA"/>
                </a:solidFill>
              </a:rPr>
              <a:t>파이어베이스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이서영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자바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+ </a:t>
            </a:r>
            <a:r>
              <a:rPr lang="en-US" altLang="ko-KR" b="1" dirty="0">
                <a:solidFill>
                  <a:srgbClr val="EFCCCA"/>
                </a:solidFill>
              </a:rPr>
              <a:t>XML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진현준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666882-0B0B-45F7-8327-68082CE1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7178"/>
            <a:ext cx="1766028" cy="103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AD4BA8E-48A8-4624-8A1F-4D530388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156039"/>
            <a:ext cx="1766028" cy="103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파이어베이스 - 위키백과, 우리 모두의 백과사전">
            <a:extLst>
              <a:ext uri="{FF2B5EF4-FFF2-40B4-BE49-F238E27FC236}">
                <a16:creationId xmlns:a16="http://schemas.microsoft.com/office/drawing/2014/main" id="{24A70F05-C7B2-4CAB-B91A-8C41C0DA5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25" y="1460066"/>
            <a:ext cx="3637327" cy="124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I 디자인 기본상식 - 안드로이드 OS">
            <a:extLst>
              <a:ext uri="{FF2B5EF4-FFF2-40B4-BE49-F238E27FC236}">
                <a16:creationId xmlns:a16="http://schemas.microsoft.com/office/drawing/2014/main" id="{5494B1D6-144E-4BDA-B507-741685932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490" y="3025259"/>
            <a:ext cx="1893641" cy="126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14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5E28B0-80EE-4CFA-B571-A11A28AAA466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개발일정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BAB0867-4FB8-4264-863D-6F1DCC515204}"/>
              </a:ext>
            </a:extLst>
          </p:cNvPr>
          <p:cNvSpPr/>
          <p:nvPr/>
        </p:nvSpPr>
        <p:spPr>
          <a:xfrm>
            <a:off x="2939978" y="2522951"/>
            <a:ext cx="2008163" cy="2008163"/>
          </a:xfrm>
          <a:prstGeom prst="ellipse">
            <a:avLst/>
          </a:prstGeom>
          <a:solidFill>
            <a:srgbClr val="F8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Login,</a:t>
            </a:r>
            <a:r>
              <a:rPr lang="ko-KR" altLang="en-US" sz="2000" b="1" dirty="0">
                <a:solidFill>
                  <a:prstClr val="white"/>
                </a:solidFill>
              </a:rPr>
              <a:t> </a:t>
            </a:r>
            <a:r>
              <a:rPr lang="en-US" altLang="ko-KR" sz="2000" b="1" dirty="0">
                <a:solidFill>
                  <a:prstClr val="white"/>
                </a:solidFill>
              </a:rPr>
              <a:t>Profile, Home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1714215-4466-41B1-987B-5B861BBED9C6}"/>
              </a:ext>
            </a:extLst>
          </p:cNvPr>
          <p:cNvSpPr/>
          <p:nvPr/>
        </p:nvSpPr>
        <p:spPr>
          <a:xfrm>
            <a:off x="5110687" y="2522954"/>
            <a:ext cx="2008163" cy="2008163"/>
          </a:xfrm>
          <a:prstGeom prst="ellipse">
            <a:avLst/>
          </a:prstGeom>
          <a:solidFill>
            <a:srgbClr val="E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Navbar,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Upload, Page,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5CA435-20CE-4506-B6EF-1CCD6970AC36}"/>
              </a:ext>
            </a:extLst>
          </p:cNvPr>
          <p:cNvSpPr/>
          <p:nvPr/>
        </p:nvSpPr>
        <p:spPr>
          <a:xfrm>
            <a:off x="7281396" y="2522952"/>
            <a:ext cx="2008163" cy="2008163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Search,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Advertise,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Message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8C822B4-96FA-451C-B883-C3932D9FB5B0}"/>
              </a:ext>
            </a:extLst>
          </p:cNvPr>
          <p:cNvSpPr/>
          <p:nvPr/>
        </p:nvSpPr>
        <p:spPr>
          <a:xfrm>
            <a:off x="9452105" y="2522952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TEST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BAC8284-36CA-4F58-891D-A83E067A614C}"/>
              </a:ext>
            </a:extLst>
          </p:cNvPr>
          <p:cNvSpPr/>
          <p:nvPr/>
        </p:nvSpPr>
        <p:spPr>
          <a:xfrm>
            <a:off x="769269" y="252295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PAGE DESIGN</a:t>
            </a:r>
          </a:p>
        </p:txBody>
      </p:sp>
      <p:sp>
        <p:nvSpPr>
          <p:cNvPr id="15" name="모서리가 둥근 직사각형 146">
            <a:extLst>
              <a:ext uri="{FF2B5EF4-FFF2-40B4-BE49-F238E27FC236}">
                <a16:creationId xmlns:a16="http://schemas.microsoft.com/office/drawing/2014/main" id="{91C8A052-2F29-4731-94DB-9072DBA226C8}"/>
              </a:ext>
            </a:extLst>
          </p:cNvPr>
          <p:cNvSpPr/>
          <p:nvPr/>
        </p:nvSpPr>
        <p:spPr>
          <a:xfrm>
            <a:off x="1079268" y="185851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3/30</a:t>
            </a:r>
          </a:p>
        </p:txBody>
      </p:sp>
      <p:sp>
        <p:nvSpPr>
          <p:cNvPr id="16" name="모서리가 둥근 직사각형 146">
            <a:extLst>
              <a:ext uri="{FF2B5EF4-FFF2-40B4-BE49-F238E27FC236}">
                <a16:creationId xmlns:a16="http://schemas.microsoft.com/office/drawing/2014/main" id="{AD768FEF-3F4F-43D9-9DF0-43C85EF2DEA7}"/>
              </a:ext>
            </a:extLst>
          </p:cNvPr>
          <p:cNvSpPr/>
          <p:nvPr/>
        </p:nvSpPr>
        <p:spPr>
          <a:xfrm>
            <a:off x="3249977" y="185851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4/15</a:t>
            </a:r>
          </a:p>
        </p:txBody>
      </p:sp>
      <p:sp>
        <p:nvSpPr>
          <p:cNvPr id="17" name="모서리가 둥근 직사각형 146">
            <a:extLst>
              <a:ext uri="{FF2B5EF4-FFF2-40B4-BE49-F238E27FC236}">
                <a16:creationId xmlns:a16="http://schemas.microsoft.com/office/drawing/2014/main" id="{C57F8A3D-BDC7-4FA4-952D-52C0D22E76CB}"/>
              </a:ext>
            </a:extLst>
          </p:cNvPr>
          <p:cNvSpPr/>
          <p:nvPr/>
        </p:nvSpPr>
        <p:spPr>
          <a:xfrm>
            <a:off x="5420686" y="185851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4/30</a:t>
            </a:r>
          </a:p>
        </p:txBody>
      </p:sp>
      <p:sp>
        <p:nvSpPr>
          <p:cNvPr id="18" name="모서리가 둥근 직사각형 146">
            <a:extLst>
              <a:ext uri="{FF2B5EF4-FFF2-40B4-BE49-F238E27FC236}">
                <a16:creationId xmlns:a16="http://schemas.microsoft.com/office/drawing/2014/main" id="{11DDE44A-AE3B-40E4-9E49-F8E65CE1F9F3}"/>
              </a:ext>
            </a:extLst>
          </p:cNvPr>
          <p:cNvSpPr/>
          <p:nvPr/>
        </p:nvSpPr>
        <p:spPr>
          <a:xfrm>
            <a:off x="7591395" y="185851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5/15</a:t>
            </a:r>
          </a:p>
        </p:txBody>
      </p:sp>
      <p:sp>
        <p:nvSpPr>
          <p:cNvPr id="19" name="모서리가 둥근 직사각형 146">
            <a:extLst>
              <a:ext uri="{FF2B5EF4-FFF2-40B4-BE49-F238E27FC236}">
                <a16:creationId xmlns:a16="http://schemas.microsoft.com/office/drawing/2014/main" id="{F9A808C3-3CFD-4BA4-8AFD-0AE78FDE7A29}"/>
              </a:ext>
            </a:extLst>
          </p:cNvPr>
          <p:cNvSpPr/>
          <p:nvPr/>
        </p:nvSpPr>
        <p:spPr>
          <a:xfrm>
            <a:off x="9762104" y="185851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5/30</a:t>
            </a:r>
          </a:p>
        </p:txBody>
      </p:sp>
    </p:spTree>
    <p:extLst>
      <p:ext uri="{BB962C8B-B14F-4D97-AF65-F5344CB8AC3E}">
        <p14:creationId xmlns:p14="http://schemas.microsoft.com/office/powerpoint/2010/main" val="1641584469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186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 Seoyeong</cp:lastModifiedBy>
  <cp:revision>26</cp:revision>
  <dcterms:created xsi:type="dcterms:W3CDTF">2021-03-15T01:16:55Z</dcterms:created>
  <dcterms:modified xsi:type="dcterms:W3CDTF">2021-03-25T08:23:34Z</dcterms:modified>
</cp:coreProperties>
</file>