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4"/>
  </p:notesMasterIdLst>
  <p:sldIdLst>
    <p:sldId id="256" r:id="rId2"/>
    <p:sldId id="257" r:id="rId3"/>
    <p:sldId id="258" r:id="rId4"/>
    <p:sldId id="262" r:id="rId5"/>
    <p:sldId id="261" r:id="rId6"/>
    <p:sldId id="308" r:id="rId7"/>
    <p:sldId id="306" r:id="rId8"/>
    <p:sldId id="304" r:id="rId9"/>
    <p:sldId id="305" r:id="rId10"/>
    <p:sldId id="263" r:id="rId11"/>
    <p:sldId id="309" r:id="rId12"/>
    <p:sldId id="310" r:id="rId13"/>
    <p:sldId id="311" r:id="rId14"/>
    <p:sldId id="312" r:id="rId15"/>
    <p:sldId id="300" r:id="rId16"/>
    <p:sldId id="314" r:id="rId17"/>
    <p:sldId id="313" r:id="rId18"/>
    <p:sldId id="319" r:id="rId19"/>
    <p:sldId id="320" r:id="rId20"/>
    <p:sldId id="321" r:id="rId21"/>
    <p:sldId id="322" r:id="rId22"/>
    <p:sldId id="318" r:id="rId23"/>
  </p:sldIdLst>
  <p:sldSz cx="9144000" cy="5143500" type="screen16x9"/>
  <p:notesSz cx="6858000" cy="9144000"/>
  <p:embeddedFontLst>
    <p:embeddedFont>
      <p:font typeface="Bebas Neue" panose="020B0606020202050201" pitchFamily="34" charset="0"/>
      <p:regular r:id="rId25"/>
    </p:embeddedFont>
    <p:embeddedFont>
      <p:font typeface="Consolas" panose="020B0609020204030204" pitchFamily="49" charset="0"/>
      <p:regular r:id="rId26"/>
      <p:bold r:id="rId27"/>
      <p:italic r:id="rId28"/>
      <p:boldItalic r:id="rId29"/>
    </p:embeddedFont>
    <p:embeddedFont>
      <p:font typeface="Darker Grotesque SemiBold" pitchFamily="2" charset="0"/>
      <p:bold r:id="rId30"/>
    </p:embeddedFont>
    <p:embeddedFont>
      <p:font typeface="Days One" panose="020B0604020202020204" charset="0"/>
      <p:regular r:id="rId31"/>
    </p:embeddedFont>
    <p:embeddedFont>
      <p:font typeface="Lato" panose="020F050202020403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C4BF09-EEC3-486D-B460-9F65EB064026}">
  <a:tblStyle styleId="{36C4BF09-EEC3-486D-B460-9F65EB0640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4" d="100"/>
          <a:sy n="74" d="100"/>
        </p:scale>
        <p:origin x="118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8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9737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1724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880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69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845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96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184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69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a3d063a2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a3d063a2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0562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56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2aa3d063a2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2aa3d063a2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81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36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76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2aa3d063a2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2aa3d063a2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15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99950" y="-327450"/>
            <a:ext cx="9543900" cy="5646000"/>
            <a:chOff x="-199950" y="-251250"/>
            <a:chExt cx="9543900" cy="5646000"/>
          </a:xfrm>
        </p:grpSpPr>
        <p:cxnSp>
          <p:nvCxnSpPr>
            <p:cNvPr id="228" name="Google Shape;228;p7"/>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9" name="Google Shape;229;p7"/>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0" name="Google Shape;230;p7"/>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1" name="Google Shape;231;p7"/>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2" name="Google Shape;232;p7"/>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3" name="Google Shape;233;p7"/>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4" name="Google Shape;234;p7"/>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5" name="Google Shape;235;p7"/>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6" name="Google Shape;236;p7"/>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7" name="Google Shape;237;p7"/>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8" name="Google Shape;238;p7"/>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9" name="Google Shape;239;p7"/>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0" name="Google Shape;240;p7"/>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1" name="Google Shape;241;p7"/>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2" name="Google Shape;242;p7"/>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3" name="Google Shape;243;p7"/>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4" name="Google Shape;244;p7"/>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5" name="Google Shape;245;p7"/>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6" name="Google Shape;246;p7"/>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7" name="Google Shape;247;p7"/>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8" name="Google Shape;248;p7"/>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49" name="Google Shape;249;p7"/>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0" name="Google Shape;250;p7"/>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1" name="Google Shape;251;p7"/>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2" name="Google Shape;252;p7"/>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53" name="Google Shape;253;p7"/>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54" name="Google Shape;254;p7"/>
          <p:cNvGrpSpPr/>
          <p:nvPr/>
        </p:nvGrpSpPr>
        <p:grpSpPr>
          <a:xfrm>
            <a:off x="473650" y="274900"/>
            <a:ext cx="8349800" cy="4746124"/>
            <a:chOff x="473650" y="274900"/>
            <a:chExt cx="8349800" cy="4746124"/>
          </a:xfrm>
        </p:grpSpPr>
        <p:grpSp>
          <p:nvGrpSpPr>
            <p:cNvPr id="255" name="Google Shape;255;p7"/>
            <p:cNvGrpSpPr/>
            <p:nvPr/>
          </p:nvGrpSpPr>
          <p:grpSpPr>
            <a:xfrm>
              <a:off x="626050" y="427300"/>
              <a:ext cx="8197400" cy="4593724"/>
              <a:chOff x="-280802" y="20880"/>
              <a:chExt cx="10622522" cy="5952733"/>
            </a:xfrm>
          </p:grpSpPr>
          <p:sp>
            <p:nvSpPr>
              <p:cNvPr id="256" name="Google Shape;256;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1" name="Google Shape;261;p7"/>
            <p:cNvGrpSpPr/>
            <p:nvPr/>
          </p:nvGrpSpPr>
          <p:grpSpPr>
            <a:xfrm>
              <a:off x="473650" y="274900"/>
              <a:ext cx="8197400" cy="4593724"/>
              <a:chOff x="-280802" y="20880"/>
              <a:chExt cx="10622522" cy="5952733"/>
            </a:xfrm>
          </p:grpSpPr>
          <p:sp>
            <p:nvSpPr>
              <p:cNvPr id="262" name="Google Shape;262;p7"/>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7"/>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7"/>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7"/>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7"/>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67" name="Google Shape;267;p7"/>
          <p:cNvSpPr txBox="1">
            <a:spLocks noGrp="1"/>
          </p:cNvSpPr>
          <p:nvPr>
            <p:ph type="body" idx="1"/>
          </p:nvPr>
        </p:nvSpPr>
        <p:spPr>
          <a:xfrm>
            <a:off x="4381025" y="1970075"/>
            <a:ext cx="3867000" cy="24909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68" name="Google Shape;268;p7"/>
          <p:cNvSpPr>
            <a:spLocks noGrp="1"/>
          </p:cNvSpPr>
          <p:nvPr>
            <p:ph type="pic" idx="2"/>
          </p:nvPr>
        </p:nvSpPr>
        <p:spPr>
          <a:xfrm>
            <a:off x="896750" y="1970075"/>
            <a:ext cx="3217500" cy="2490900"/>
          </a:xfrm>
          <a:prstGeom prst="rect">
            <a:avLst/>
          </a:prstGeom>
          <a:noFill/>
          <a:ln w="19050" cap="flat" cmpd="sng">
            <a:solidFill>
              <a:schemeClr val="dk1"/>
            </a:solidFill>
            <a:prstDash val="solid"/>
            <a:round/>
            <a:headEnd type="none" w="sm" len="sm"/>
            <a:tailEnd type="none" w="sm" len="sm"/>
          </a:ln>
        </p:spPr>
      </p:sp>
      <p:sp>
        <p:nvSpPr>
          <p:cNvPr id="269" name="Google Shape;269;p7"/>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91"/>
        <p:cNvGrpSpPr/>
        <p:nvPr/>
      </p:nvGrpSpPr>
      <p:grpSpPr>
        <a:xfrm>
          <a:off x="0" y="0"/>
          <a:ext cx="0" cy="0"/>
          <a:chOff x="0" y="0"/>
          <a:chExt cx="0" cy="0"/>
        </a:xfrm>
      </p:grpSpPr>
      <p:grpSp>
        <p:nvGrpSpPr>
          <p:cNvPr id="492" name="Google Shape;492;p15"/>
          <p:cNvGrpSpPr/>
          <p:nvPr/>
        </p:nvGrpSpPr>
        <p:grpSpPr>
          <a:xfrm>
            <a:off x="-199950" y="-327450"/>
            <a:ext cx="9543900" cy="5646000"/>
            <a:chOff x="-199950" y="-251250"/>
            <a:chExt cx="9543900" cy="5646000"/>
          </a:xfrm>
        </p:grpSpPr>
        <p:cxnSp>
          <p:nvCxnSpPr>
            <p:cNvPr id="493" name="Google Shape;493;p15"/>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4" name="Google Shape;494;p15"/>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5" name="Google Shape;495;p15"/>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6" name="Google Shape;496;p15"/>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7" name="Google Shape;497;p15"/>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8" name="Google Shape;498;p15"/>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499" name="Google Shape;499;p15"/>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0" name="Google Shape;500;p15"/>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1" name="Google Shape;501;p15"/>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2" name="Google Shape;502;p15"/>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3" name="Google Shape;503;p15"/>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4" name="Google Shape;504;p15"/>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5" name="Google Shape;505;p15"/>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6" name="Google Shape;506;p15"/>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7" name="Google Shape;507;p15"/>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08" name="Google Shape;508;p15"/>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09" name="Google Shape;509;p15"/>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0" name="Google Shape;510;p15"/>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1" name="Google Shape;511;p15"/>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2" name="Google Shape;512;p15"/>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3" name="Google Shape;513;p15"/>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4" name="Google Shape;514;p15"/>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5" name="Google Shape;515;p15"/>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6" name="Google Shape;516;p15"/>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7" name="Google Shape;517;p15"/>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18" name="Google Shape;518;p15"/>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19" name="Google Shape;519;p15"/>
          <p:cNvGrpSpPr/>
          <p:nvPr/>
        </p:nvGrpSpPr>
        <p:grpSpPr>
          <a:xfrm>
            <a:off x="473650" y="274900"/>
            <a:ext cx="8349800" cy="4746124"/>
            <a:chOff x="473650" y="274900"/>
            <a:chExt cx="8349800" cy="4746124"/>
          </a:xfrm>
        </p:grpSpPr>
        <p:grpSp>
          <p:nvGrpSpPr>
            <p:cNvPr id="520" name="Google Shape;520;p15"/>
            <p:cNvGrpSpPr/>
            <p:nvPr/>
          </p:nvGrpSpPr>
          <p:grpSpPr>
            <a:xfrm>
              <a:off x="626050" y="427300"/>
              <a:ext cx="8197400" cy="4593724"/>
              <a:chOff x="-280802" y="20880"/>
              <a:chExt cx="10622522" cy="5952733"/>
            </a:xfrm>
          </p:grpSpPr>
          <p:sp>
            <p:nvSpPr>
              <p:cNvPr id="521" name="Google Shape;521;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6" name="Google Shape;526;p15"/>
            <p:cNvGrpSpPr/>
            <p:nvPr/>
          </p:nvGrpSpPr>
          <p:grpSpPr>
            <a:xfrm>
              <a:off x="473650" y="274900"/>
              <a:ext cx="8197400" cy="4593724"/>
              <a:chOff x="-280802" y="20880"/>
              <a:chExt cx="10622522" cy="5952733"/>
            </a:xfrm>
          </p:grpSpPr>
          <p:sp>
            <p:nvSpPr>
              <p:cNvPr id="527" name="Google Shape;527;p15"/>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5"/>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5"/>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15"/>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15"/>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32" name="Google Shape;532;p15"/>
          <p:cNvSpPr txBox="1">
            <a:spLocks noGrp="1"/>
          </p:cNvSpPr>
          <p:nvPr>
            <p:ph type="subTitle" idx="1"/>
          </p:nvPr>
        </p:nvSpPr>
        <p:spPr>
          <a:xfrm>
            <a:off x="8960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3" name="Google Shape;533;p15"/>
          <p:cNvSpPr txBox="1">
            <a:spLocks noGrp="1"/>
          </p:cNvSpPr>
          <p:nvPr>
            <p:ph type="subTitle" idx="2"/>
          </p:nvPr>
        </p:nvSpPr>
        <p:spPr>
          <a:xfrm>
            <a:off x="3475500" y="28896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15"/>
          <p:cNvSpPr txBox="1">
            <a:spLocks noGrp="1"/>
          </p:cNvSpPr>
          <p:nvPr>
            <p:ph type="subTitle" idx="3"/>
          </p:nvPr>
        </p:nvSpPr>
        <p:spPr>
          <a:xfrm>
            <a:off x="6054950" y="3513003"/>
            <a:ext cx="2193000" cy="860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5" name="Google Shape;535;p15"/>
          <p:cNvSpPr txBox="1">
            <a:spLocks noGrp="1"/>
          </p:cNvSpPr>
          <p:nvPr>
            <p:ph type="subTitle" idx="4"/>
          </p:nvPr>
        </p:nvSpPr>
        <p:spPr>
          <a:xfrm>
            <a:off x="8960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6" name="Google Shape;536;p15"/>
          <p:cNvSpPr txBox="1">
            <a:spLocks noGrp="1"/>
          </p:cNvSpPr>
          <p:nvPr>
            <p:ph type="subTitle" idx="5"/>
          </p:nvPr>
        </p:nvSpPr>
        <p:spPr>
          <a:xfrm>
            <a:off x="6054950" y="3185475"/>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7" name="Google Shape;537;p15"/>
          <p:cNvSpPr txBox="1">
            <a:spLocks noGrp="1"/>
          </p:cNvSpPr>
          <p:nvPr>
            <p:ph type="subTitle" idx="6"/>
          </p:nvPr>
        </p:nvSpPr>
        <p:spPr>
          <a:xfrm>
            <a:off x="3475500" y="2563000"/>
            <a:ext cx="21930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38" name="Google Shape;538;p15"/>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61" r:id="rId6"/>
    <p:sldLayoutId id="2147483662" r:id="rId7"/>
    <p:sldLayoutId id="2147483664" r:id="rId8"/>
    <p:sldLayoutId id="2147483665"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andySafwat/HRanalysis" TargetMode="External"/><Relationship Id="rId2" Type="http://schemas.openxmlformats.org/officeDocument/2006/relationships/hyperlink" Target="../PowerBI/HR%20Work_station2.pbix" TargetMode="External"/><Relationship Id="rId1" Type="http://schemas.openxmlformats.org/officeDocument/2006/relationships/slideLayout" Target="../slideLayouts/slideLayout7.xml"/><Relationship Id="rId4" Type="http://schemas.openxmlformats.org/officeDocument/2006/relationships/hyperlink" Target="https://drive.google.com/drive/folders/1GtWgg2fQs2p0qye14fG9bQrVcE6gty9L?usp=drive_link"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epi.gov.eg/content/home"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HR DATA ANALYSIS PROJECT</a:t>
            </a:r>
            <a:endParaRPr sz="3600" dirty="0"/>
          </a:p>
        </p:txBody>
      </p:sp>
      <p:sp>
        <p:nvSpPr>
          <p:cNvPr id="786" name="Google Shape;786;p24"/>
          <p:cNvSpPr txBox="1">
            <a:spLocks noGrp="1"/>
          </p:cNvSpPr>
          <p:nvPr>
            <p:ph type="subTitle" idx="1"/>
          </p:nvPr>
        </p:nvSpPr>
        <p:spPr>
          <a:xfrm>
            <a:off x="2301625" y="3686200"/>
            <a:ext cx="45408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GRADUATION PROJECT</a:t>
            </a:r>
            <a:endParaRPr b="1" dirty="0"/>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06" name="Google Shape;806;p24"/>
          <p:cNvSpPr txBox="1"/>
          <p:nvPr/>
        </p:nvSpPr>
        <p:spPr>
          <a:xfrm>
            <a:off x="6477000" y="915775"/>
            <a:ext cx="1770600" cy="460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Days One"/>
                <a:ea typeface="Days One"/>
                <a:cs typeface="Days One"/>
                <a:sym typeface="Days One"/>
              </a:rPr>
              <a:t>     DEPI</a:t>
            </a:r>
            <a:endParaRPr sz="2000" dirty="0">
              <a:solidFill>
                <a:schemeClr val="dk1"/>
              </a:solidFill>
              <a:latin typeface="Days One"/>
              <a:ea typeface="Days One"/>
              <a:cs typeface="Days One"/>
              <a:sym typeface="Days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4" y="970569"/>
            <a:ext cx="2461569"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DAX FUNCTIONS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19" name="TextBox 18">
            <a:extLst>
              <a:ext uri="{FF2B5EF4-FFF2-40B4-BE49-F238E27FC236}">
                <a16:creationId xmlns:a16="http://schemas.microsoft.com/office/drawing/2014/main" id="{71BE0EB1-28BF-031B-792F-D1F3277B481A}"/>
              </a:ext>
            </a:extLst>
          </p:cNvPr>
          <p:cNvSpPr txBox="1"/>
          <p:nvPr/>
        </p:nvSpPr>
        <p:spPr>
          <a:xfrm>
            <a:off x="797881" y="2206027"/>
            <a:ext cx="3566431" cy="954107"/>
          </a:xfrm>
          <a:prstGeom prst="rect">
            <a:avLst/>
          </a:prstGeom>
          <a:noFill/>
        </p:spPr>
        <p:txBody>
          <a:bodyPr wrap="square">
            <a:spAutoFit/>
          </a:bodyPr>
          <a:lstStyle/>
          <a:p>
            <a:r>
              <a:rPr lang="en-US" b="1" dirty="0">
                <a:solidFill>
                  <a:srgbClr val="FF0000"/>
                </a:solidFill>
                <a:effectLst/>
                <a:latin typeface="Consolas" panose="020B0609020204030204" pitchFamily="49" charset="0"/>
              </a:rPr>
              <a:t>Attrition Rate </a:t>
            </a:r>
            <a:r>
              <a:rPr lang="en-US" b="0" dirty="0">
                <a:solidFill>
                  <a:srgbClr val="000000"/>
                </a:solidFill>
                <a:effectLst/>
                <a:latin typeface="Consolas" panose="020B0609020204030204" pitchFamily="49" charset="0"/>
              </a:rPr>
              <a:t>= </a:t>
            </a:r>
            <a:r>
              <a:rPr lang="en-US" b="0" dirty="0">
                <a:solidFill>
                  <a:srgbClr val="3165BB"/>
                </a:solidFill>
                <a:effectLst/>
                <a:latin typeface="Consolas" panose="020B0609020204030204" pitchFamily="49" charset="0"/>
              </a:rPr>
              <a:t>DIVIDE</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('Employee', 'Employee'[Attrition] = </a:t>
            </a:r>
            <a:r>
              <a:rPr lang="en-US" b="0" dirty="0">
                <a:solidFill>
                  <a:srgbClr val="A31515"/>
                </a:solidFill>
                <a:effectLst/>
                <a:latin typeface="Consolas" panose="020B0609020204030204" pitchFamily="49" charset="0"/>
              </a:rPr>
              <a:t>"Yes"</a:t>
            </a:r>
            <a:r>
              <a:rPr lang="en-US" b="0" dirty="0">
                <a:solidFill>
                  <a:srgbClr val="000000"/>
                </a:solidFill>
                <a:effectLst/>
                <a:latin typeface="Consolas" panose="020B0609020204030204" pitchFamily="49" charset="0"/>
              </a:rPr>
              <a:t>)), [Total Employees],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p:txBody>
      </p:sp>
      <p:pic>
        <p:nvPicPr>
          <p:cNvPr id="23" name="Picture 22">
            <a:extLst>
              <a:ext uri="{FF2B5EF4-FFF2-40B4-BE49-F238E27FC236}">
                <a16:creationId xmlns:a16="http://schemas.microsoft.com/office/drawing/2014/main" id="{DD4796D8-BCF0-AD40-7E6C-A4987F2F2F68}"/>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Lst>
          </a:blip>
          <a:srcRect l="3292" t="24826" r="35051" b="17577"/>
          <a:stretch/>
        </p:blipFill>
        <p:spPr>
          <a:xfrm>
            <a:off x="4952004" y="1579882"/>
            <a:ext cx="3624902" cy="1903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TextBox 24">
            <a:extLst>
              <a:ext uri="{FF2B5EF4-FFF2-40B4-BE49-F238E27FC236}">
                <a16:creationId xmlns:a16="http://schemas.microsoft.com/office/drawing/2014/main" id="{55896AAA-11CD-19E6-FCC8-796FE51F689B}"/>
              </a:ext>
            </a:extLst>
          </p:cNvPr>
          <p:cNvSpPr txBox="1"/>
          <p:nvPr/>
        </p:nvSpPr>
        <p:spPr>
          <a:xfrm>
            <a:off x="797881" y="3442206"/>
            <a:ext cx="4779334" cy="523220"/>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Distance from Home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5F5F5F"/>
                </a:solidFill>
                <a:effectLst/>
                <a:latin typeface="Consolas" panose="020B0609020204030204" pitchFamily="49" charset="0"/>
              </a:rPr>
              <a:t>[</a:t>
            </a:r>
            <a:r>
              <a:rPr lang="en-US" b="0" dirty="0" err="1">
                <a:solidFill>
                  <a:srgbClr val="5F5F5F"/>
                </a:solidFill>
                <a:effectLst/>
                <a:latin typeface="Consolas" panose="020B0609020204030204" pitchFamily="49" charset="0"/>
              </a:rPr>
              <a:t>DistanceFromHome</a:t>
            </a:r>
            <a:r>
              <a:rPr lang="en-US" b="0" dirty="0">
                <a:solidFill>
                  <a:srgbClr val="5F5F5F"/>
                </a:solidFill>
                <a:effectLst/>
                <a:latin typeface="Consolas" panose="020B0609020204030204" pitchFamily="49" charset="0"/>
              </a:rPr>
              <a:t> (KM)]</a:t>
            </a:r>
            <a:r>
              <a:rPr lang="en-US" b="0" dirty="0">
                <a:solidFill>
                  <a:srgbClr val="000000"/>
                </a:solidFill>
                <a:effectLst/>
                <a:latin typeface="Consolas" panose="020B06090202040302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5" y="970569"/>
            <a:ext cx="263746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DAX FUNCTIONS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20" name="TextBox 19">
            <a:extLst>
              <a:ext uri="{FF2B5EF4-FFF2-40B4-BE49-F238E27FC236}">
                <a16:creationId xmlns:a16="http://schemas.microsoft.com/office/drawing/2014/main" id="{D72459DC-BB6E-76BD-BA2E-70BC246A2F75}"/>
              </a:ext>
            </a:extLst>
          </p:cNvPr>
          <p:cNvSpPr txBox="1"/>
          <p:nvPr/>
        </p:nvSpPr>
        <p:spPr>
          <a:xfrm>
            <a:off x="1041770" y="1851375"/>
            <a:ext cx="4779334" cy="307777"/>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Salary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Employee[Salary]</a:t>
            </a:r>
            <a:r>
              <a:rPr lang="en-US" b="0" dirty="0">
                <a:solidFill>
                  <a:srgbClr val="000000"/>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70F09A8F-CFF4-3C4F-C03D-348F1CB97E02}"/>
              </a:ext>
            </a:extLst>
          </p:cNvPr>
          <p:cNvSpPr txBox="1"/>
          <p:nvPr/>
        </p:nvSpPr>
        <p:spPr>
          <a:xfrm>
            <a:off x="1052609" y="2493888"/>
            <a:ext cx="4779334" cy="523220"/>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Years with Current Manager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err="1">
                <a:solidFill>
                  <a:srgbClr val="001080"/>
                </a:solidFill>
                <a:effectLst/>
                <a:latin typeface="Consolas" panose="020B0609020204030204" pitchFamily="49" charset="0"/>
              </a:rPr>
              <a:t>YearsWithCurrManager</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
        <p:nvSpPr>
          <p:cNvPr id="26" name="TextBox 25">
            <a:extLst>
              <a:ext uri="{FF2B5EF4-FFF2-40B4-BE49-F238E27FC236}">
                <a16:creationId xmlns:a16="http://schemas.microsoft.com/office/drawing/2014/main" id="{7F4C394E-E0A8-3F5D-C61B-98C7A792D508}"/>
              </a:ext>
            </a:extLst>
          </p:cNvPr>
          <p:cNvSpPr txBox="1"/>
          <p:nvPr/>
        </p:nvSpPr>
        <p:spPr>
          <a:xfrm>
            <a:off x="1052609" y="3241092"/>
            <a:ext cx="4779334" cy="738664"/>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Employees by Gender Female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Employee[Gender]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"Female"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62523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4" y="970569"/>
            <a:ext cx="2461569"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DAX FUNCTIONS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20" name="TextBox 19">
            <a:extLst>
              <a:ext uri="{FF2B5EF4-FFF2-40B4-BE49-F238E27FC236}">
                <a16:creationId xmlns:a16="http://schemas.microsoft.com/office/drawing/2014/main" id="{D72459DC-BB6E-76BD-BA2E-70BC246A2F75}"/>
              </a:ext>
            </a:extLst>
          </p:cNvPr>
          <p:cNvSpPr txBox="1"/>
          <p:nvPr/>
        </p:nvSpPr>
        <p:spPr>
          <a:xfrm>
            <a:off x="1041770" y="1851375"/>
            <a:ext cx="4779334" cy="307777"/>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Salary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Employee[Salary]</a:t>
            </a:r>
            <a:r>
              <a:rPr lang="en-US" b="0" dirty="0">
                <a:solidFill>
                  <a:srgbClr val="000000"/>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70F09A8F-CFF4-3C4F-C03D-348F1CB97E02}"/>
              </a:ext>
            </a:extLst>
          </p:cNvPr>
          <p:cNvSpPr txBox="1"/>
          <p:nvPr/>
        </p:nvSpPr>
        <p:spPr>
          <a:xfrm>
            <a:off x="1052609" y="2493888"/>
            <a:ext cx="4779334" cy="523220"/>
          </a:xfrm>
          <a:prstGeom prst="rect">
            <a:avLst/>
          </a:prstGeom>
          <a:noFill/>
        </p:spPr>
        <p:txBody>
          <a:bodyPr wrap="square">
            <a:spAutoFit/>
          </a:bodyPr>
          <a:lstStyle/>
          <a:p>
            <a:r>
              <a:rPr lang="en-US" b="0" dirty="0">
                <a:solidFill>
                  <a:srgbClr val="000000"/>
                </a:solidFill>
                <a:effectLst/>
                <a:latin typeface="Consolas" panose="020B0609020204030204" pitchFamily="49" charset="0"/>
              </a:rPr>
              <a:t>Average Years with Current Manager = </a:t>
            </a:r>
            <a:r>
              <a:rPr lang="en-US" b="0" dirty="0">
                <a:solidFill>
                  <a:srgbClr val="3165BB"/>
                </a:solidFill>
                <a:effectLst/>
                <a:latin typeface="Consolas" panose="020B0609020204030204" pitchFamily="49" charset="0"/>
              </a:rPr>
              <a:t>AVERAGE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err="1">
                <a:solidFill>
                  <a:srgbClr val="001080"/>
                </a:solidFill>
                <a:effectLst/>
                <a:latin typeface="Consolas" panose="020B0609020204030204" pitchFamily="49" charset="0"/>
              </a:rPr>
              <a:t>YearsWithCurrManager</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a:t>
            </a:r>
          </a:p>
        </p:txBody>
      </p:sp>
      <p:sp>
        <p:nvSpPr>
          <p:cNvPr id="26" name="TextBox 25">
            <a:extLst>
              <a:ext uri="{FF2B5EF4-FFF2-40B4-BE49-F238E27FC236}">
                <a16:creationId xmlns:a16="http://schemas.microsoft.com/office/drawing/2014/main" id="{7F4C394E-E0A8-3F5D-C61B-98C7A792D508}"/>
              </a:ext>
            </a:extLst>
          </p:cNvPr>
          <p:cNvSpPr txBox="1"/>
          <p:nvPr/>
        </p:nvSpPr>
        <p:spPr>
          <a:xfrm>
            <a:off x="1052609" y="3241092"/>
            <a:ext cx="4779334" cy="738664"/>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Employees by Gender Female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Employee[Gender]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"Female"</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99295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4" y="970569"/>
            <a:ext cx="2734129"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DAX FUNCTIONS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19" name="TextBox 18">
            <a:extLst>
              <a:ext uri="{FF2B5EF4-FFF2-40B4-BE49-F238E27FC236}">
                <a16:creationId xmlns:a16="http://schemas.microsoft.com/office/drawing/2014/main" id="{3C4B183F-8528-F428-6A4B-DAF87C26F0BC}"/>
              </a:ext>
            </a:extLst>
          </p:cNvPr>
          <p:cNvSpPr txBox="1"/>
          <p:nvPr/>
        </p:nvSpPr>
        <p:spPr>
          <a:xfrm>
            <a:off x="1041770" y="1865576"/>
            <a:ext cx="4779334" cy="738664"/>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Employees </a:t>
            </a:r>
            <a:r>
              <a:rPr lang="en-US" b="0" dirty="0">
                <a:solidFill>
                  <a:srgbClr val="0000FF"/>
                </a:solidFill>
                <a:effectLst/>
                <a:latin typeface="Consolas" panose="020B0609020204030204" pitchFamily="49" charset="0"/>
              </a:rPr>
              <a:t>in</a:t>
            </a:r>
            <a:r>
              <a:rPr lang="en-US" b="0" dirty="0">
                <a:solidFill>
                  <a:srgbClr val="000000"/>
                </a:solidFill>
                <a:effectLst/>
                <a:latin typeface="Consolas" panose="020B0609020204030204" pitchFamily="49" charset="0"/>
              </a:rPr>
              <a:t> Department human </a:t>
            </a:r>
            <a:r>
              <a:rPr lang="en-US" b="0" dirty="0" err="1">
                <a:solidFill>
                  <a:srgbClr val="000000"/>
                </a:solidFill>
                <a:effectLst/>
                <a:latin typeface="Consolas" panose="020B0609020204030204" pitchFamily="49" charset="0"/>
              </a:rPr>
              <a:t>resourses</a:t>
            </a:r>
            <a:r>
              <a:rPr lang="en-US" b="0" dirty="0">
                <a:solidFill>
                  <a:srgbClr val="000000"/>
                </a:solidFill>
                <a:effectLst/>
                <a:latin typeface="Consolas" panose="020B0609020204030204" pitchFamily="49" charset="0"/>
              </a:rPr>
              <a:t>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FILTER</a:t>
            </a:r>
            <a:r>
              <a:rPr lang="en-US" b="0" dirty="0">
                <a:solidFill>
                  <a:srgbClr val="000000"/>
                </a:solidFill>
                <a:effectLst/>
                <a:latin typeface="Consolas" panose="020B0609020204030204" pitchFamily="49" charset="0"/>
              </a:rPr>
              <a:t>(Employee, Employee[Department] = </a:t>
            </a:r>
            <a:r>
              <a:rPr lang="en-US" b="0" dirty="0">
                <a:solidFill>
                  <a:srgbClr val="A31515"/>
                </a:solidFill>
                <a:effectLst/>
                <a:latin typeface="Consolas" panose="020B0609020204030204" pitchFamily="49" charset="0"/>
              </a:rPr>
              <a:t>"Human Resources"</a:t>
            </a:r>
            <a:r>
              <a:rPr lang="en-US" b="0" dirty="0">
                <a:solidFill>
                  <a:srgbClr val="000000"/>
                </a:solidFill>
                <a:effectLst/>
                <a:latin typeface="Consolas" panose="020B0609020204030204" pitchFamily="49" charset="0"/>
              </a:rPr>
              <a:t>)) </a:t>
            </a:r>
          </a:p>
        </p:txBody>
      </p:sp>
      <p:sp>
        <p:nvSpPr>
          <p:cNvPr id="23" name="TextBox 22">
            <a:extLst>
              <a:ext uri="{FF2B5EF4-FFF2-40B4-BE49-F238E27FC236}">
                <a16:creationId xmlns:a16="http://schemas.microsoft.com/office/drawing/2014/main" id="{92622C8D-DC0B-6E20-82D9-9AA30396A05F}"/>
              </a:ext>
            </a:extLst>
          </p:cNvPr>
          <p:cNvSpPr txBox="1"/>
          <p:nvPr/>
        </p:nvSpPr>
        <p:spPr>
          <a:xfrm>
            <a:off x="1057370" y="2873587"/>
            <a:ext cx="4779334" cy="307777"/>
          </a:xfrm>
          <a:prstGeom prst="rect">
            <a:avLst/>
          </a:prstGeom>
          <a:noFill/>
        </p:spPr>
        <p:txBody>
          <a:bodyPr wrap="square">
            <a:spAutoFit/>
          </a:bodyPr>
          <a:lstStyle/>
          <a:p>
            <a:r>
              <a:rPr lang="en-US" b="0" dirty="0">
                <a:solidFill>
                  <a:srgbClr val="000000"/>
                </a:solidFill>
                <a:effectLst/>
                <a:latin typeface="Consolas" panose="020B0609020204030204" pitchFamily="49" charset="0"/>
              </a:rPr>
              <a:t>Total Employees = </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Employee</a:t>
            </a:r>
            <a:r>
              <a:rPr lang="en-US" b="0" dirty="0">
                <a:solidFill>
                  <a:srgbClr val="000000"/>
                </a:solidFill>
                <a:effectLst/>
                <a:latin typeface="Consolas" panose="020B0609020204030204" pitchFamily="49" charset="0"/>
              </a:rPr>
              <a:t>)</a:t>
            </a:r>
          </a:p>
        </p:txBody>
      </p:sp>
      <p:sp>
        <p:nvSpPr>
          <p:cNvPr id="25" name="TextBox 24">
            <a:extLst>
              <a:ext uri="{FF2B5EF4-FFF2-40B4-BE49-F238E27FC236}">
                <a16:creationId xmlns:a16="http://schemas.microsoft.com/office/drawing/2014/main" id="{8A941267-E880-32A4-7D1E-7A106C36CCCF}"/>
              </a:ext>
            </a:extLst>
          </p:cNvPr>
          <p:cNvSpPr txBox="1"/>
          <p:nvPr/>
        </p:nvSpPr>
        <p:spPr>
          <a:xfrm>
            <a:off x="1087503" y="3352661"/>
            <a:ext cx="7195260" cy="1169551"/>
          </a:xfrm>
          <a:prstGeom prst="rect">
            <a:avLst/>
          </a:prstGeom>
          <a:noFill/>
        </p:spPr>
        <p:txBody>
          <a:bodyPr wrap="square">
            <a:spAutoFit/>
          </a:bodyPr>
          <a:lstStyle/>
          <a:p>
            <a:r>
              <a:rPr lang="en-US" b="0" dirty="0">
                <a:solidFill>
                  <a:srgbClr val="000000"/>
                </a:solidFill>
                <a:effectLst/>
                <a:latin typeface="Consolas" panose="020B0609020204030204" pitchFamily="49" charset="0"/>
              </a:rPr>
              <a:t>Employee Count by Performance = </a:t>
            </a:r>
          </a:p>
          <a:p>
            <a:r>
              <a:rPr lang="en-US" b="0" dirty="0">
                <a:solidFill>
                  <a:srgbClr val="3165BB"/>
                </a:solidFill>
                <a:effectLst/>
                <a:latin typeface="Consolas" panose="020B0609020204030204" pitchFamily="49" charset="0"/>
              </a:rPr>
              <a:t>CALCULATE</a:t>
            </a:r>
            <a:r>
              <a:rPr lang="en-US" b="0" dirty="0">
                <a:solidFill>
                  <a:srgbClr val="000000"/>
                </a:solidFill>
                <a:effectLst/>
                <a:latin typeface="Consolas" panose="020B0609020204030204" pitchFamily="49" charset="0"/>
              </a:rPr>
              <a:t>(</a:t>
            </a:r>
            <a:r>
              <a:rPr lang="en-US" b="0" dirty="0">
                <a:solidFill>
                  <a:srgbClr val="3165BB"/>
                </a:solidFill>
                <a:effectLst/>
                <a:latin typeface="Consolas" panose="020B0609020204030204" pitchFamily="49" charset="0"/>
              </a:rPr>
              <a:t>COUNTROWS</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PerformanceRating</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PerformanceRating</a:t>
            </a:r>
            <a:r>
              <a:rPr lang="en-US" b="0" dirty="0">
                <a:solidFill>
                  <a:srgbClr val="001080"/>
                </a:solidFill>
                <a:effectLst/>
                <a:latin typeface="Consolas" panose="020B0609020204030204" pitchFamily="49" charset="0"/>
              </a:rPr>
              <a:t>'[</a:t>
            </a:r>
            <a:r>
              <a:rPr lang="en-US" b="0" dirty="0" err="1">
                <a:solidFill>
                  <a:srgbClr val="001080"/>
                </a:solidFill>
                <a:effectLst/>
                <a:latin typeface="Consolas" panose="020B0609020204030204" pitchFamily="49" charset="0"/>
              </a:rPr>
              <a:t>ManagerRating</a:t>
            </a:r>
            <a:r>
              <a:rPr lang="en-US" b="0" dirty="0">
                <a:solidFill>
                  <a:srgbClr val="001080"/>
                </a:solidFill>
                <a:effectLst/>
                <a:latin typeface="Consolas" panose="020B0609020204030204" pitchFamily="49" charset="0"/>
              </a:rPr>
              <a:t> new]</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"Exceeds Expectation"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81314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99" y="960416"/>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874" y="970569"/>
            <a:ext cx="2560187"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DAX FUNCTIONS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976" y="960375"/>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20" name="TextBox 19">
            <a:extLst>
              <a:ext uri="{FF2B5EF4-FFF2-40B4-BE49-F238E27FC236}">
                <a16:creationId xmlns:a16="http://schemas.microsoft.com/office/drawing/2014/main" id="{1B07D04E-3033-2F1E-FA51-558E77EFCCE3}"/>
              </a:ext>
            </a:extLst>
          </p:cNvPr>
          <p:cNvSpPr txBox="1"/>
          <p:nvPr/>
        </p:nvSpPr>
        <p:spPr>
          <a:xfrm>
            <a:off x="1536232" y="1767957"/>
            <a:ext cx="6286424" cy="2462213"/>
          </a:xfrm>
          <a:prstGeom prst="rect">
            <a:avLst/>
          </a:prstGeom>
          <a:noFill/>
        </p:spPr>
        <p:txBody>
          <a:bodyPr wrap="square">
            <a:spAutoFit/>
          </a:bodyPr>
          <a:lstStyle/>
          <a:p>
            <a:r>
              <a:rPr lang="en-US" sz="1100" b="0" dirty="0">
                <a:solidFill>
                  <a:srgbClr val="000000"/>
                </a:solidFill>
                <a:effectLst/>
                <a:latin typeface="Consolas" panose="020B0609020204030204" pitchFamily="49" charset="0"/>
              </a:rPr>
              <a:t>Employee Satisfaction Score = </a:t>
            </a:r>
          </a:p>
          <a:p>
            <a:r>
              <a:rPr lang="en-US" sz="1100" b="0" dirty="0">
                <a:solidFill>
                  <a:srgbClr val="3165BB"/>
                </a:solidFill>
                <a:effectLst/>
                <a:latin typeface="Consolas" panose="020B0609020204030204" pitchFamily="49" charset="0"/>
              </a:rPr>
              <a:t>AVERAGEX</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3165BB"/>
                </a:solidFill>
                <a:effectLst/>
                <a:latin typeface="Consolas" panose="020B0609020204030204" pitchFamily="49" charset="0"/>
              </a:rPr>
              <a:t>SWITCH</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TRUE</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3</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"Neutral"</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2</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"Dissatisfied"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1</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"Very 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4</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PerformanceRating</a:t>
            </a:r>
            <a:r>
              <a:rPr lang="en-US" sz="1100" b="0" dirty="0">
                <a:solidFill>
                  <a:srgbClr val="001080"/>
                </a:solidFill>
                <a:effectLst/>
                <a:latin typeface="Consolas" panose="020B0609020204030204" pitchFamily="49" charset="0"/>
              </a:rPr>
              <a:t>'[</a:t>
            </a:r>
            <a:r>
              <a:rPr lang="en-US" sz="1100" b="0" dirty="0" err="1">
                <a:solidFill>
                  <a:srgbClr val="001080"/>
                </a:solidFill>
                <a:effectLst/>
                <a:latin typeface="Consolas" panose="020B0609020204030204" pitchFamily="49" charset="0"/>
              </a:rPr>
              <a:t>JobSatisfaction</a:t>
            </a:r>
            <a:r>
              <a:rPr lang="en-US" sz="1100" b="0" dirty="0">
                <a:solidFill>
                  <a:srgbClr val="001080"/>
                </a:solidFill>
                <a:effectLst/>
                <a:latin typeface="Consolas" panose="020B0609020204030204" pitchFamily="49" charset="0"/>
              </a:rPr>
              <a:t> new]</a:t>
            </a:r>
            <a:r>
              <a:rPr lang="en-US" sz="1100" b="0" dirty="0">
                <a:solidFill>
                  <a:srgbClr val="000000"/>
                </a:solidFill>
                <a:effectLst/>
                <a:latin typeface="Consolas" panose="020B0609020204030204" pitchFamily="49" charset="0"/>
              </a:rPr>
              <a:t> = </a:t>
            </a:r>
            <a:r>
              <a:rPr lang="en-US" sz="1100" b="0" dirty="0">
                <a:solidFill>
                  <a:srgbClr val="A31515"/>
                </a:solidFill>
                <a:effectLst/>
                <a:latin typeface="Consolas" panose="020B0609020204030204" pitchFamily="49" charset="0"/>
              </a:rPr>
              <a:t>"Very Dissatisfied"</a:t>
            </a:r>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5</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a:t>
            </a:r>
            <a:r>
              <a:rPr lang="en-US" sz="1100" b="0" dirty="0">
                <a:solidFill>
                  <a:srgbClr val="098658"/>
                </a:solidFill>
                <a:effectLst/>
                <a:latin typeface="Consolas" panose="020B0609020204030204" pitchFamily="49" charset="0"/>
              </a:rPr>
              <a:t>0</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p>
          <a:p>
            <a:r>
              <a:rPr lang="en-US" sz="1100" b="0" dirty="0">
                <a:solidFill>
                  <a:srgbClr val="000000"/>
                </a:solidFill>
                <a:effectLst/>
                <a:latin typeface="Consolas" panose="020B0609020204030204" pitchFamily="49" charset="0"/>
              </a:rPr>
              <a:t>)</a:t>
            </a:r>
          </a:p>
          <a:p>
            <a:br>
              <a:rPr lang="en-US" sz="1100" b="0" dirty="0">
                <a:solidFill>
                  <a:srgbClr val="000000"/>
                </a:solidFill>
                <a:effectLst/>
                <a:latin typeface="Consolas" panose="020B0609020204030204" pitchFamily="49" charset="0"/>
              </a:rPr>
            </a:b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1645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4214975" y="4207883"/>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54122" y="1053000"/>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17797" y="1063153"/>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85899" y="105295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p:sp>
        <p:nvSpPr>
          <p:cNvPr id="20" name="TextBox 19">
            <a:extLst>
              <a:ext uri="{FF2B5EF4-FFF2-40B4-BE49-F238E27FC236}">
                <a16:creationId xmlns:a16="http://schemas.microsoft.com/office/drawing/2014/main" id="{0AFBE373-2441-738E-682B-2DD63E57667E}"/>
              </a:ext>
            </a:extLst>
          </p:cNvPr>
          <p:cNvSpPr txBox="1"/>
          <p:nvPr/>
        </p:nvSpPr>
        <p:spPr>
          <a:xfrm>
            <a:off x="1360757" y="2116592"/>
            <a:ext cx="6637374" cy="1384995"/>
          </a:xfrm>
          <a:prstGeom prst="rect">
            <a:avLst/>
          </a:prstGeom>
          <a:noFill/>
        </p:spPr>
        <p:txBody>
          <a:bodyPr wrap="square">
            <a:spAutoFit/>
          </a:bodyPr>
          <a:lstStyle/>
          <a:p>
            <a:r>
              <a:rPr lang="en-US" b="1" dirty="0">
                <a:solidFill>
                  <a:srgbClr val="FF0000"/>
                </a:solidFill>
              </a:rPr>
              <a:t>Data Visualization</a:t>
            </a:r>
            <a:endParaRPr lang="en-US" dirty="0">
              <a:solidFill>
                <a:srgbClr val="FF0000"/>
              </a:solidFill>
            </a:endParaRPr>
          </a:p>
          <a:p>
            <a:r>
              <a:rPr lang="en-US" dirty="0"/>
              <a:t>With a clean and structured dataset, we can now transform raw data into meaningful insights through visualizations. This section showcases key charts and dashboards that highlight trends, patterns, and performance metrics. By using Power BI’s dynamic visual tools, we make complex data easier to understand, enabling informed decision-making at a glance.</a:t>
            </a:r>
          </a:p>
        </p:txBody>
      </p:sp>
    </p:spTree>
    <p:extLst>
      <p:ext uri="{BB962C8B-B14F-4D97-AF65-F5344CB8AC3E}">
        <p14:creationId xmlns:p14="http://schemas.microsoft.com/office/powerpoint/2010/main" val="521707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7" y="4025562"/>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p:pic>
        <p:nvPicPr>
          <p:cNvPr id="20" name="Picture 19">
            <a:extLst>
              <a:ext uri="{FF2B5EF4-FFF2-40B4-BE49-F238E27FC236}">
                <a16:creationId xmlns:a16="http://schemas.microsoft.com/office/drawing/2014/main" id="{BEE94EF4-3B36-4D66-B0B7-A481704FA26F}"/>
              </a:ext>
            </a:extLst>
          </p:cNvPr>
          <p:cNvPicPr>
            <a:picLocks noChangeAspect="1"/>
          </p:cNvPicPr>
          <p:nvPr/>
        </p:nvPicPr>
        <p:blipFill>
          <a:blip r:embed="rId3"/>
          <a:stretch>
            <a:fillRect/>
          </a:stretch>
        </p:blipFill>
        <p:spPr>
          <a:xfrm>
            <a:off x="1348878" y="1362063"/>
            <a:ext cx="6684135" cy="3404921"/>
          </a:xfrm>
          <a:prstGeom prst="rect">
            <a:avLst/>
          </a:prstGeom>
        </p:spPr>
      </p:pic>
    </p:spTree>
    <p:extLst>
      <p:ext uri="{BB962C8B-B14F-4D97-AF65-F5344CB8AC3E}">
        <p14:creationId xmlns:p14="http://schemas.microsoft.com/office/powerpoint/2010/main" val="3027855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8" y="3917951"/>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p:pic>
        <p:nvPicPr>
          <p:cNvPr id="20" name="Picture 19">
            <a:extLst>
              <a:ext uri="{FF2B5EF4-FFF2-40B4-BE49-F238E27FC236}">
                <a16:creationId xmlns:a16="http://schemas.microsoft.com/office/drawing/2014/main" id="{52021F79-05FA-4733-A575-1D5185650F9D}"/>
              </a:ext>
            </a:extLst>
          </p:cNvPr>
          <p:cNvPicPr>
            <a:picLocks noChangeAspect="1"/>
          </p:cNvPicPr>
          <p:nvPr/>
        </p:nvPicPr>
        <p:blipFill>
          <a:blip r:embed="rId3"/>
          <a:stretch>
            <a:fillRect/>
          </a:stretch>
        </p:blipFill>
        <p:spPr>
          <a:xfrm>
            <a:off x="1475266" y="1378339"/>
            <a:ext cx="6193468" cy="3465318"/>
          </a:xfrm>
          <a:prstGeom prst="rect">
            <a:avLst/>
          </a:prstGeom>
        </p:spPr>
      </p:pic>
    </p:spTree>
    <p:extLst>
      <p:ext uri="{BB962C8B-B14F-4D97-AF65-F5344CB8AC3E}">
        <p14:creationId xmlns:p14="http://schemas.microsoft.com/office/powerpoint/2010/main" val="346966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8" y="3917951"/>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p:pic>
        <p:nvPicPr>
          <p:cNvPr id="19" name="Picture 18">
            <a:extLst>
              <a:ext uri="{FF2B5EF4-FFF2-40B4-BE49-F238E27FC236}">
                <a16:creationId xmlns:a16="http://schemas.microsoft.com/office/drawing/2014/main" id="{E122A0C4-93BF-483D-BE5F-ED1F1A1BA740}"/>
              </a:ext>
            </a:extLst>
          </p:cNvPr>
          <p:cNvPicPr>
            <a:picLocks noChangeAspect="1"/>
          </p:cNvPicPr>
          <p:nvPr/>
        </p:nvPicPr>
        <p:blipFill>
          <a:blip r:embed="rId3"/>
          <a:stretch>
            <a:fillRect/>
          </a:stretch>
        </p:blipFill>
        <p:spPr>
          <a:xfrm>
            <a:off x="1518964" y="1368171"/>
            <a:ext cx="6267979" cy="3507008"/>
          </a:xfrm>
          <a:prstGeom prst="rect">
            <a:avLst/>
          </a:prstGeom>
        </p:spPr>
      </p:pic>
    </p:spTree>
    <p:extLst>
      <p:ext uri="{BB962C8B-B14F-4D97-AF65-F5344CB8AC3E}">
        <p14:creationId xmlns:p14="http://schemas.microsoft.com/office/powerpoint/2010/main" val="312346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8" y="3917951"/>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p:pic>
        <p:nvPicPr>
          <p:cNvPr id="19" name="Picture 18">
            <a:extLst>
              <a:ext uri="{FF2B5EF4-FFF2-40B4-BE49-F238E27FC236}">
                <a16:creationId xmlns:a16="http://schemas.microsoft.com/office/drawing/2014/main" id="{5AA73A98-AFA8-4388-A777-55A12F1FDC5A}"/>
              </a:ext>
            </a:extLst>
          </p:cNvPr>
          <p:cNvPicPr>
            <a:picLocks noChangeAspect="1"/>
          </p:cNvPicPr>
          <p:nvPr/>
        </p:nvPicPr>
        <p:blipFill>
          <a:blip r:embed="rId3"/>
          <a:stretch>
            <a:fillRect/>
          </a:stretch>
        </p:blipFill>
        <p:spPr>
          <a:xfrm>
            <a:off x="1287852" y="1335178"/>
            <a:ext cx="6568296" cy="3678780"/>
          </a:xfrm>
          <a:prstGeom prst="rect">
            <a:avLst/>
          </a:prstGeom>
        </p:spPr>
      </p:pic>
    </p:spTree>
    <p:extLst>
      <p:ext uri="{BB962C8B-B14F-4D97-AF65-F5344CB8AC3E}">
        <p14:creationId xmlns:p14="http://schemas.microsoft.com/office/powerpoint/2010/main" val="283079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5"/>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graphicFrame>
        <p:nvGraphicFramePr>
          <p:cNvPr id="812" name="Google Shape;812;p25"/>
          <p:cNvGraphicFramePr/>
          <p:nvPr>
            <p:extLst>
              <p:ext uri="{D42A27DB-BD31-4B8C-83A1-F6EECF244321}">
                <p14:modId xmlns:p14="http://schemas.microsoft.com/office/powerpoint/2010/main" val="3572779301"/>
              </p:ext>
            </p:extLst>
          </p:nvPr>
        </p:nvGraphicFramePr>
        <p:xfrm>
          <a:off x="896400" y="1727200"/>
          <a:ext cx="7351200" cy="2302932"/>
        </p:xfrm>
        <a:graphic>
          <a:graphicData uri="http://schemas.openxmlformats.org/drawingml/2006/table">
            <a:tbl>
              <a:tblPr>
                <a:noFill/>
                <a:tableStyleId>{36C4BF09-EEC3-486D-B460-9F65EB064026}</a:tableStyleId>
              </a:tblPr>
              <a:tblGrid>
                <a:gridCol w="2282700">
                  <a:extLst>
                    <a:ext uri="{9D8B030D-6E8A-4147-A177-3AD203B41FA5}">
                      <a16:colId xmlns:a16="http://schemas.microsoft.com/office/drawing/2014/main" val="20000"/>
                    </a:ext>
                  </a:extLst>
                </a:gridCol>
                <a:gridCol w="5068500">
                  <a:extLst>
                    <a:ext uri="{9D8B030D-6E8A-4147-A177-3AD203B41FA5}">
                      <a16:colId xmlns:a16="http://schemas.microsoft.com/office/drawing/2014/main" val="20001"/>
                    </a:ext>
                  </a:extLst>
                </a:gridCol>
              </a:tblGrid>
              <a:tr h="767644">
                <a:tc>
                  <a:txBody>
                    <a:bodyPr/>
                    <a:lstStyle/>
                    <a:p>
                      <a:pPr marL="0" lvl="0" indent="0" algn="l" rtl="0">
                        <a:spcBef>
                          <a:spcPts val="0"/>
                        </a:spcBef>
                        <a:spcAft>
                          <a:spcPts val="0"/>
                        </a:spcAft>
                        <a:buNone/>
                      </a:pPr>
                      <a:r>
                        <a:rPr lang="en" sz="1400" b="1" u="sng" dirty="0">
                          <a:solidFill>
                            <a:schemeClr val="dk1"/>
                          </a:solidFill>
                          <a:effectLst>
                            <a:outerShdw blurRad="38100" dist="38100" dir="2700000" algn="tl">
                              <a:srgbClr val="000000">
                                <a:alpha val="43137"/>
                              </a:srgbClr>
                            </a:outerShdw>
                          </a:effectLst>
                          <a:latin typeface="Lato"/>
                          <a:ea typeface="Lato"/>
                          <a:cs typeface="Lato"/>
                          <a:sym typeface="Lato"/>
                        </a:rPr>
                        <a:t>TEAM INTRODUCTION</a:t>
                      </a:r>
                      <a:endParaRPr sz="1400" b="1" u="sng" dirty="0">
                        <a:solidFill>
                          <a:schemeClr val="dk1"/>
                        </a:solidFill>
                        <a:effectLst>
                          <a:outerShdw blurRad="38100" dist="38100" dir="2700000" algn="tl">
                            <a:srgbClr val="000000">
                              <a:alpha val="43137"/>
                            </a:srgbClr>
                          </a:outerShdw>
                        </a:effectLst>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200" b="1" dirty="0">
                          <a:solidFill>
                            <a:schemeClr val="dk1"/>
                          </a:solidFill>
                          <a:latin typeface="Lato"/>
                          <a:ea typeface="Lato"/>
                          <a:cs typeface="Lato"/>
                          <a:sym typeface="Lato"/>
                        </a:rPr>
                        <a:t>TEAM MEMBERS</a:t>
                      </a:r>
                      <a:endParaRPr sz="12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767644">
                <a:tc>
                  <a:txBody>
                    <a:bodyPr/>
                    <a:lstStyle/>
                    <a:p>
                      <a:pPr marL="0" lvl="0" indent="0" algn="l" rtl="0">
                        <a:spcBef>
                          <a:spcPts val="0"/>
                        </a:spcBef>
                        <a:spcAft>
                          <a:spcPts val="0"/>
                        </a:spcAft>
                        <a:buNone/>
                      </a:pPr>
                      <a:r>
                        <a:rPr lang="en" sz="1400" b="1" u="sng" dirty="0">
                          <a:solidFill>
                            <a:schemeClr val="dk1"/>
                          </a:solidFill>
                          <a:effectLst>
                            <a:outerShdw blurRad="38100" dist="38100" dir="2700000" algn="tl">
                              <a:srgbClr val="000000">
                                <a:alpha val="43137"/>
                              </a:srgbClr>
                            </a:outerShdw>
                          </a:effectLst>
                          <a:latin typeface="Lato"/>
                          <a:ea typeface="Lato"/>
                          <a:cs typeface="Lato"/>
                          <a:sym typeface="Lato"/>
                        </a:rPr>
                        <a:t>PROJECT DETAILS</a:t>
                      </a:r>
                      <a:endParaRPr sz="1400" b="1" u="sng" dirty="0">
                        <a:solidFill>
                          <a:schemeClr val="dk1"/>
                        </a:solidFill>
                        <a:effectLst>
                          <a:outerShdw blurRad="38100" dist="38100" dir="2700000" algn="tl">
                            <a:srgbClr val="000000">
                              <a:alpha val="43137"/>
                            </a:srgbClr>
                          </a:outerShdw>
                        </a:effectLst>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1600"/>
                        </a:spcAft>
                        <a:buNone/>
                      </a:pPr>
                      <a:r>
                        <a:rPr lang="en-US" sz="1200" b="1" dirty="0">
                          <a:solidFill>
                            <a:schemeClr val="dk1"/>
                          </a:solidFill>
                          <a:latin typeface="Lato"/>
                          <a:ea typeface="Lato"/>
                          <a:cs typeface="Lato"/>
                          <a:sym typeface="Lato"/>
                        </a:rPr>
                        <a:t>DETAILED STEPS OF THE WHOLE PROCESS</a:t>
                      </a:r>
                      <a:endParaRPr sz="12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767644">
                <a:tc>
                  <a:txBody>
                    <a:bodyPr/>
                    <a:lstStyle/>
                    <a:p>
                      <a:pPr marL="0" lvl="0" indent="0" algn="l" rtl="0">
                        <a:spcBef>
                          <a:spcPts val="0"/>
                        </a:spcBef>
                        <a:spcAft>
                          <a:spcPts val="0"/>
                        </a:spcAft>
                        <a:buNone/>
                      </a:pPr>
                      <a:r>
                        <a:rPr lang="en" sz="1400" b="1" u="sng" dirty="0">
                          <a:solidFill>
                            <a:schemeClr val="dk1"/>
                          </a:solidFill>
                          <a:effectLst>
                            <a:outerShdw blurRad="38100" dist="38100" dir="2700000" algn="tl">
                              <a:srgbClr val="000000">
                                <a:alpha val="43137"/>
                              </a:srgbClr>
                            </a:outerShdw>
                          </a:effectLst>
                          <a:latin typeface="Lato"/>
                          <a:ea typeface="Lato"/>
                          <a:cs typeface="Lato"/>
                          <a:sym typeface="Lato"/>
                        </a:rPr>
                        <a:t>PROJECT OUTCOME</a:t>
                      </a:r>
                      <a:endParaRPr sz="1400" b="1" u="sng" dirty="0">
                        <a:solidFill>
                          <a:schemeClr val="dk1"/>
                        </a:solidFill>
                        <a:effectLst>
                          <a:outerShdw blurRad="38100" dist="38100" dir="2700000" algn="tl">
                            <a:srgbClr val="000000">
                              <a:alpha val="43137"/>
                            </a:srgbClr>
                          </a:outerShdw>
                        </a:effectLst>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200" b="1" dirty="0">
                          <a:solidFill>
                            <a:schemeClr val="dk1"/>
                          </a:solidFill>
                          <a:latin typeface="Lato"/>
                          <a:ea typeface="Lato"/>
                          <a:cs typeface="Lato"/>
                          <a:sym typeface="Lato"/>
                        </a:rPr>
                        <a:t>THE INSIGHTS AND RESULTS OF THE DATA ANALYSIS CONDUCTED</a:t>
                      </a:r>
                      <a:endParaRPr sz="12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grpSp>
        <p:nvGrpSpPr>
          <p:cNvPr id="1002" name="Google Shape;1002;p31"/>
          <p:cNvGrpSpPr/>
          <p:nvPr/>
        </p:nvGrpSpPr>
        <p:grpSpPr>
          <a:xfrm rot="899858">
            <a:off x="8173658" y="3917951"/>
            <a:ext cx="613580" cy="1034852"/>
            <a:chOff x="6814440" y="1026720"/>
            <a:chExt cx="1223280" cy="2063160"/>
          </a:xfrm>
        </p:grpSpPr>
        <p:sp>
          <p:nvSpPr>
            <p:cNvPr id="1003" name="Google Shape;1003;p31"/>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1004" name="Google Shape;1004;p31"/>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5" name="Google Shape;1005;p31"/>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6" name="Google Shape;1006;p31"/>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31"/>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31"/>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31"/>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 name="Google Shape;922;p30">
            <a:extLst>
              <a:ext uri="{FF2B5EF4-FFF2-40B4-BE49-F238E27FC236}">
                <a16:creationId xmlns:a16="http://schemas.microsoft.com/office/drawing/2014/main" id="{3BF37EF4-7C46-0D88-6B5F-BA5ABB6A941E}"/>
              </a:ext>
            </a:extLst>
          </p:cNvPr>
          <p:cNvGrpSpPr/>
          <p:nvPr/>
        </p:nvGrpSpPr>
        <p:grpSpPr>
          <a:xfrm>
            <a:off x="743489" y="829718"/>
            <a:ext cx="548621" cy="548621"/>
            <a:chOff x="7828560" y="2638800"/>
            <a:chExt cx="379800" cy="379800"/>
          </a:xfrm>
        </p:grpSpPr>
        <p:sp>
          <p:nvSpPr>
            <p:cNvPr id="3" name="Google Shape;923;p30">
              <a:extLst>
                <a:ext uri="{FF2B5EF4-FFF2-40B4-BE49-F238E27FC236}">
                  <a16:creationId xmlns:a16="http://schemas.microsoft.com/office/drawing/2014/main" id="{BCE1B774-EABD-D528-6F88-18608184D549}"/>
                </a:ext>
              </a:extLst>
            </p:cNvPr>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924;p30">
              <a:extLst>
                <a:ext uri="{FF2B5EF4-FFF2-40B4-BE49-F238E27FC236}">
                  <a16:creationId xmlns:a16="http://schemas.microsoft.com/office/drawing/2014/main" id="{2FCDF899-BFBF-05C0-5A01-075E5AD5A9BC}"/>
                </a:ext>
              </a:extLst>
            </p:cNvPr>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 name="Google Shape;925;p30">
              <a:extLst>
                <a:ext uri="{FF2B5EF4-FFF2-40B4-BE49-F238E27FC236}">
                  <a16:creationId xmlns:a16="http://schemas.microsoft.com/office/drawing/2014/main" id="{85A61D97-7729-9CD0-74D0-27E3E31CE971}"/>
                </a:ext>
              </a:extLst>
            </p:cNvPr>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926;p30">
              <a:extLst>
                <a:ext uri="{FF2B5EF4-FFF2-40B4-BE49-F238E27FC236}">
                  <a16:creationId xmlns:a16="http://schemas.microsoft.com/office/drawing/2014/main" id="{2808FB36-D927-C385-FF3B-F2099A505787}"/>
                </a:ext>
              </a:extLst>
            </p:cNvPr>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27;p30">
              <a:extLst>
                <a:ext uri="{FF2B5EF4-FFF2-40B4-BE49-F238E27FC236}">
                  <a16:creationId xmlns:a16="http://schemas.microsoft.com/office/drawing/2014/main" id="{D9CFA149-57C6-B6A6-A2C4-DB5F64C98555}"/>
                </a:ext>
              </a:extLst>
            </p:cNvPr>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28;p30">
              <a:extLst>
                <a:ext uri="{FF2B5EF4-FFF2-40B4-BE49-F238E27FC236}">
                  <a16:creationId xmlns:a16="http://schemas.microsoft.com/office/drawing/2014/main" id="{7FD9F1ED-4479-2A33-69FE-FB32B25A61A8}"/>
                </a:ext>
              </a:extLst>
            </p:cNvPr>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29;p30">
              <a:extLst>
                <a:ext uri="{FF2B5EF4-FFF2-40B4-BE49-F238E27FC236}">
                  <a16:creationId xmlns:a16="http://schemas.microsoft.com/office/drawing/2014/main" id="{C143704C-CB51-D9A0-B5E8-2C132F5E0D41}"/>
                </a:ext>
              </a:extLst>
            </p:cNvPr>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30;p30">
              <a:extLst>
                <a:ext uri="{FF2B5EF4-FFF2-40B4-BE49-F238E27FC236}">
                  <a16:creationId xmlns:a16="http://schemas.microsoft.com/office/drawing/2014/main" id="{41B4FCB8-60AD-D2AE-3FB5-7883D2C77AA9}"/>
                </a:ext>
              </a:extLst>
            </p:cNvPr>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31;p30">
              <a:extLst>
                <a:ext uri="{FF2B5EF4-FFF2-40B4-BE49-F238E27FC236}">
                  <a16:creationId xmlns:a16="http://schemas.microsoft.com/office/drawing/2014/main" id="{08CC4FCA-99C2-197B-1689-2C970A0861A3}"/>
                </a:ext>
              </a:extLst>
            </p:cNvPr>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32;p30">
              <a:extLst>
                <a:ext uri="{FF2B5EF4-FFF2-40B4-BE49-F238E27FC236}">
                  <a16:creationId xmlns:a16="http://schemas.microsoft.com/office/drawing/2014/main" id="{D67E75F5-BDB7-3A73-9D59-51699C48C9CF}"/>
                </a:ext>
              </a:extLst>
            </p:cNvPr>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33;p30">
              <a:extLst>
                <a:ext uri="{FF2B5EF4-FFF2-40B4-BE49-F238E27FC236}">
                  <a16:creationId xmlns:a16="http://schemas.microsoft.com/office/drawing/2014/main" id="{29145AB3-18E7-1AD5-CE86-62F926488B7B}"/>
                </a:ext>
              </a:extLst>
            </p:cNvPr>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934;p30">
              <a:extLst>
                <a:ext uri="{FF2B5EF4-FFF2-40B4-BE49-F238E27FC236}">
                  <a16:creationId xmlns:a16="http://schemas.microsoft.com/office/drawing/2014/main" id="{919C6736-FC79-E6C2-9FB4-4A21EA29D66E}"/>
                </a:ext>
              </a:extLst>
            </p:cNvPr>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35;p30">
              <a:extLst>
                <a:ext uri="{FF2B5EF4-FFF2-40B4-BE49-F238E27FC236}">
                  <a16:creationId xmlns:a16="http://schemas.microsoft.com/office/drawing/2014/main" id="{12491EFF-7638-8AE6-A89F-AF4C585FFCB1}"/>
                </a:ext>
              </a:extLst>
            </p:cNvPr>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6" name="Google Shape;937;p30">
            <a:extLst>
              <a:ext uri="{FF2B5EF4-FFF2-40B4-BE49-F238E27FC236}">
                <a16:creationId xmlns:a16="http://schemas.microsoft.com/office/drawing/2014/main" id="{65B71E2A-AA84-C8FE-DBCE-40C25761DD61}"/>
              </a:ext>
            </a:extLst>
          </p:cNvPr>
          <p:cNvSpPr txBox="1">
            <a:spLocks/>
          </p:cNvSpPr>
          <p:nvPr/>
        </p:nvSpPr>
        <p:spPr>
          <a:xfrm>
            <a:off x="2207164" y="839871"/>
            <a:ext cx="4238791"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VISUALIZATION CHARTS</a:t>
            </a:r>
          </a:p>
        </p:txBody>
      </p:sp>
      <p:sp>
        <p:nvSpPr>
          <p:cNvPr id="17" name="Google Shape;941;p30">
            <a:extLst>
              <a:ext uri="{FF2B5EF4-FFF2-40B4-BE49-F238E27FC236}">
                <a16:creationId xmlns:a16="http://schemas.microsoft.com/office/drawing/2014/main" id="{6E83C319-F816-B133-ED1B-2763DB2AC9A1}"/>
              </a:ext>
            </a:extLst>
          </p:cNvPr>
          <p:cNvSpPr/>
          <p:nvPr/>
        </p:nvSpPr>
        <p:spPr>
          <a:xfrm>
            <a:off x="1475266" y="829677"/>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p>
        </p:txBody>
      </p:sp>
      <p:pic>
        <p:nvPicPr>
          <p:cNvPr id="19" name="Picture 18">
            <a:extLst>
              <a:ext uri="{FF2B5EF4-FFF2-40B4-BE49-F238E27FC236}">
                <a16:creationId xmlns:a16="http://schemas.microsoft.com/office/drawing/2014/main" id="{D9556506-202A-494D-9FD9-3523D92574D0}"/>
              </a:ext>
            </a:extLst>
          </p:cNvPr>
          <p:cNvPicPr>
            <a:picLocks noChangeAspect="1"/>
          </p:cNvPicPr>
          <p:nvPr/>
        </p:nvPicPr>
        <p:blipFill>
          <a:blip r:embed="rId3"/>
          <a:stretch>
            <a:fillRect/>
          </a:stretch>
        </p:blipFill>
        <p:spPr>
          <a:xfrm>
            <a:off x="1609858" y="1378339"/>
            <a:ext cx="6269013" cy="3474238"/>
          </a:xfrm>
          <a:prstGeom prst="rect">
            <a:avLst/>
          </a:prstGeom>
        </p:spPr>
      </p:pic>
    </p:spTree>
    <p:extLst>
      <p:ext uri="{BB962C8B-B14F-4D97-AF65-F5344CB8AC3E}">
        <p14:creationId xmlns:p14="http://schemas.microsoft.com/office/powerpoint/2010/main" val="145983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F2185C-4444-44E8-A891-0E502BB4988F}"/>
              </a:ext>
            </a:extLst>
          </p:cNvPr>
          <p:cNvSpPr>
            <a:spLocks noGrp="1"/>
          </p:cNvSpPr>
          <p:nvPr>
            <p:ph type="title"/>
          </p:nvPr>
        </p:nvSpPr>
        <p:spPr>
          <a:xfrm>
            <a:off x="896750" y="1836425"/>
            <a:ext cx="3153032" cy="1151265"/>
          </a:xfrm>
        </p:spPr>
        <p:txBody>
          <a:bodyPr/>
          <a:lstStyle/>
          <a:p>
            <a:r>
              <a:rPr lang="en-US" dirty="0">
                <a:hlinkClick r:id="rId2" action="ppaction://hlinkfile"/>
              </a:rPr>
              <a:t>Power BI file</a:t>
            </a:r>
            <a:endParaRPr lang="en-US" dirty="0"/>
          </a:p>
        </p:txBody>
      </p:sp>
      <p:sp>
        <p:nvSpPr>
          <p:cNvPr id="14" name="Title 13">
            <a:extLst>
              <a:ext uri="{FF2B5EF4-FFF2-40B4-BE49-F238E27FC236}">
                <a16:creationId xmlns:a16="http://schemas.microsoft.com/office/drawing/2014/main" id="{28A2F7F5-D9C0-4613-9BAC-0839352BDE8B}"/>
              </a:ext>
            </a:extLst>
          </p:cNvPr>
          <p:cNvSpPr>
            <a:spLocks noGrp="1"/>
          </p:cNvSpPr>
          <p:nvPr>
            <p:ph type="title" idx="15"/>
          </p:nvPr>
        </p:nvSpPr>
        <p:spPr/>
        <p:txBody>
          <a:bodyPr/>
          <a:lstStyle/>
          <a:p>
            <a:r>
              <a:rPr lang="en-US" dirty="0"/>
              <a:t>Project links </a:t>
            </a:r>
          </a:p>
        </p:txBody>
      </p:sp>
      <p:sp>
        <p:nvSpPr>
          <p:cNvPr id="15" name="Title 5">
            <a:extLst>
              <a:ext uri="{FF2B5EF4-FFF2-40B4-BE49-F238E27FC236}">
                <a16:creationId xmlns:a16="http://schemas.microsoft.com/office/drawing/2014/main" id="{FC68E11D-C04A-4134-9FFF-FB9B2E63EBBF}"/>
              </a:ext>
            </a:extLst>
          </p:cNvPr>
          <p:cNvSpPr txBox="1">
            <a:spLocks/>
          </p:cNvSpPr>
          <p:nvPr/>
        </p:nvSpPr>
        <p:spPr>
          <a:xfrm>
            <a:off x="4572000" y="1823056"/>
            <a:ext cx="3153031" cy="1164634"/>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dirty="0">
                <a:hlinkClick r:id="rId3"/>
              </a:rPr>
              <a:t>GitHub link</a:t>
            </a:r>
            <a:endParaRPr lang="en-US" dirty="0"/>
          </a:p>
        </p:txBody>
      </p:sp>
      <p:sp>
        <p:nvSpPr>
          <p:cNvPr id="16" name="Title 5">
            <a:extLst>
              <a:ext uri="{FF2B5EF4-FFF2-40B4-BE49-F238E27FC236}">
                <a16:creationId xmlns:a16="http://schemas.microsoft.com/office/drawing/2014/main" id="{5CB95AF4-D6EA-4E03-BD53-19E12DE069E7}"/>
              </a:ext>
            </a:extLst>
          </p:cNvPr>
          <p:cNvSpPr txBox="1">
            <a:spLocks/>
          </p:cNvSpPr>
          <p:nvPr/>
        </p:nvSpPr>
        <p:spPr>
          <a:xfrm>
            <a:off x="4572001" y="3261316"/>
            <a:ext cx="3153030" cy="1151264"/>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dirty="0"/>
              <a:t>Service</a:t>
            </a:r>
          </a:p>
        </p:txBody>
      </p:sp>
      <p:sp>
        <p:nvSpPr>
          <p:cNvPr id="18" name="Title 5">
            <a:extLst>
              <a:ext uri="{FF2B5EF4-FFF2-40B4-BE49-F238E27FC236}">
                <a16:creationId xmlns:a16="http://schemas.microsoft.com/office/drawing/2014/main" id="{E2A191D4-1A3B-4E64-BDB0-B5EE0A12ED1F}"/>
              </a:ext>
            </a:extLst>
          </p:cNvPr>
          <p:cNvSpPr txBox="1">
            <a:spLocks/>
          </p:cNvSpPr>
          <p:nvPr/>
        </p:nvSpPr>
        <p:spPr>
          <a:xfrm>
            <a:off x="896751" y="3261316"/>
            <a:ext cx="3153031" cy="1164634"/>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dirty="0">
                <a:hlinkClick r:id="rId4"/>
              </a:rPr>
              <a:t>drive link </a:t>
            </a:r>
            <a:endParaRPr lang="en-US" dirty="0"/>
          </a:p>
        </p:txBody>
      </p:sp>
    </p:spTree>
    <p:extLst>
      <p:ext uri="{BB962C8B-B14F-4D97-AF65-F5344CB8AC3E}">
        <p14:creationId xmlns:p14="http://schemas.microsoft.com/office/powerpoint/2010/main" val="1238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453915" y="1800146"/>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grpSp>
        <p:nvGrpSpPr>
          <p:cNvPr id="1535" name="Google Shape;1535;p43"/>
          <p:cNvGrpSpPr/>
          <p:nvPr/>
        </p:nvGrpSpPr>
        <p:grpSpPr>
          <a:xfrm>
            <a:off x="3829329" y="3167414"/>
            <a:ext cx="447426" cy="421432"/>
            <a:chOff x="2870687" y="3796508"/>
            <a:chExt cx="375421" cy="353610"/>
          </a:xfrm>
        </p:grpSpPr>
        <p:sp>
          <p:nvSpPr>
            <p:cNvPr id="1536" name="Google Shape;1536;p43"/>
            <p:cNvSpPr/>
            <p:nvPr/>
          </p:nvSpPr>
          <p:spPr>
            <a:xfrm>
              <a:off x="2884169" y="3802104"/>
              <a:ext cx="342522" cy="342418"/>
            </a:xfrm>
            <a:custGeom>
              <a:avLst/>
              <a:gdLst/>
              <a:ahLst/>
              <a:cxnLst/>
              <a:rect l="l" t="t" r="r" b="b"/>
              <a:pathLst>
                <a:path w="13160" h="13156" extrusionOk="0">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2943772" y="3876569"/>
              <a:ext cx="186123" cy="267953"/>
            </a:xfrm>
            <a:custGeom>
              <a:avLst/>
              <a:gdLst/>
              <a:ahLst/>
              <a:cxnLst/>
              <a:rect l="l" t="t" r="r" b="b"/>
              <a:pathLst>
                <a:path w="7151" h="10295" extrusionOk="0">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2870687" y="3796508"/>
              <a:ext cx="375421" cy="353610"/>
            </a:xfrm>
            <a:custGeom>
              <a:avLst/>
              <a:gdLst/>
              <a:ahLst/>
              <a:cxnLst/>
              <a:rect l="l" t="t" r="r" b="b"/>
              <a:pathLst>
                <a:path w="14424" h="13586" extrusionOk="0">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43"/>
          <p:cNvGrpSpPr/>
          <p:nvPr/>
        </p:nvGrpSpPr>
        <p:grpSpPr>
          <a:xfrm>
            <a:off x="4343509" y="3167445"/>
            <a:ext cx="444014" cy="421432"/>
            <a:chOff x="4343509" y="3167445"/>
            <a:chExt cx="444014" cy="421432"/>
          </a:xfrm>
        </p:grpSpPr>
        <p:sp>
          <p:nvSpPr>
            <p:cNvPr id="1540" name="Google Shape;1540;p43"/>
            <p:cNvSpPr/>
            <p:nvPr/>
          </p:nvSpPr>
          <p:spPr>
            <a:xfrm>
              <a:off x="4372543" y="3174083"/>
              <a:ext cx="408094" cy="408094"/>
            </a:xfrm>
            <a:custGeom>
              <a:avLst/>
              <a:gdLst/>
              <a:ahLst/>
              <a:cxnLst/>
              <a:rect l="l" t="t" r="r" b="b"/>
              <a:pathLst>
                <a:path w="13156" h="13156" extrusionOk="0">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4457590" y="3258438"/>
              <a:ext cx="239400" cy="239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42" name="Google Shape;1542;p43"/>
            <p:cNvSpPr/>
            <p:nvPr/>
          </p:nvSpPr>
          <p:spPr>
            <a:xfrm>
              <a:off x="4445781" y="3247320"/>
              <a:ext cx="261743" cy="261743"/>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4629789" y="3280480"/>
              <a:ext cx="35486" cy="3561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4343509" y="3167445"/>
              <a:ext cx="444014" cy="421432"/>
            </a:xfrm>
            <a:custGeom>
              <a:avLst/>
              <a:gdLst/>
              <a:ahLst/>
              <a:cxnLst/>
              <a:rect l="l" t="t" r="r" b="b"/>
              <a:pathLst>
                <a:path w="14314" h="13586" extrusionOk="0">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4445781" y="3247320"/>
              <a:ext cx="261743" cy="261743"/>
            </a:xfrm>
            <a:custGeom>
              <a:avLst/>
              <a:gdLst/>
              <a:ahLst/>
              <a:cxnLst/>
              <a:rect l="l" t="t" r="r" b="b"/>
              <a:pathLst>
                <a:path w="8438" h="8438" extrusionOk="0">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4501337" y="3309235"/>
              <a:ext cx="152151" cy="137727"/>
            </a:xfrm>
            <a:custGeom>
              <a:avLst/>
              <a:gdLst/>
              <a:ahLst/>
              <a:cxnLst/>
              <a:rect l="l" t="t" r="r" b="b"/>
              <a:pathLst>
                <a:path w="4905" h="4440" extrusionOk="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4629789" y="3280480"/>
              <a:ext cx="35486" cy="35610"/>
            </a:xfrm>
            <a:custGeom>
              <a:avLst/>
              <a:gdLst/>
              <a:ahLst/>
              <a:cxnLst/>
              <a:rect l="l" t="t" r="r" b="b"/>
              <a:pathLst>
                <a:path w="1144" h="1148" extrusionOk="0">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43"/>
          <p:cNvGrpSpPr/>
          <p:nvPr/>
        </p:nvGrpSpPr>
        <p:grpSpPr>
          <a:xfrm>
            <a:off x="4870656" y="3167445"/>
            <a:ext cx="443921" cy="421432"/>
            <a:chOff x="3744430" y="3796534"/>
            <a:chExt cx="372480" cy="353610"/>
          </a:xfrm>
        </p:grpSpPr>
        <p:sp>
          <p:nvSpPr>
            <p:cNvPr id="1549" name="Google Shape;1549;p43"/>
            <p:cNvSpPr/>
            <p:nvPr/>
          </p:nvSpPr>
          <p:spPr>
            <a:xfrm>
              <a:off x="3768713" y="3802104"/>
              <a:ext cx="342522" cy="342418"/>
            </a:xfrm>
            <a:custGeom>
              <a:avLst/>
              <a:gdLst/>
              <a:ahLst/>
              <a:cxnLst/>
              <a:rect l="l" t="t" r="r" b="b"/>
              <a:pathLst>
                <a:path w="13160" h="13156" extrusionOk="0">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3850206" y="3943225"/>
              <a:ext cx="38026" cy="112387"/>
            </a:xfrm>
            <a:custGeom>
              <a:avLst/>
              <a:gdLst/>
              <a:ahLst/>
              <a:cxnLst/>
              <a:rect l="l" t="t" r="r" b="b"/>
              <a:pathLst>
                <a:path w="1461" h="4318" extrusionOk="0">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3835188" y="3876126"/>
              <a:ext cx="53044" cy="45522"/>
            </a:xfrm>
            <a:custGeom>
              <a:avLst/>
              <a:gdLst/>
              <a:ahLst/>
              <a:cxnLst/>
              <a:rect l="l" t="t" r="r" b="b"/>
              <a:pathLst>
                <a:path w="2038" h="1749" extrusionOk="0">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3924670" y="3943121"/>
              <a:ext cx="119805" cy="112491"/>
            </a:xfrm>
            <a:custGeom>
              <a:avLst/>
              <a:gdLst/>
              <a:ahLst/>
              <a:cxnLst/>
              <a:rect l="l" t="t" r="r" b="b"/>
              <a:pathLst>
                <a:path w="4603" h="4322" extrusionOk="0">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3744430" y="3796534"/>
              <a:ext cx="372480" cy="353610"/>
            </a:xfrm>
            <a:custGeom>
              <a:avLst/>
              <a:gdLst/>
              <a:ahLst/>
              <a:cxnLst/>
              <a:rect l="l" t="t" r="r" b="b"/>
              <a:pathLst>
                <a:path w="14311" h="13586" extrusionOk="0">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3844974" y="3937993"/>
              <a:ext cx="48489" cy="122850"/>
            </a:xfrm>
            <a:custGeom>
              <a:avLst/>
              <a:gdLst/>
              <a:ahLst/>
              <a:cxnLst/>
              <a:rect l="l" t="t" r="r" b="b"/>
              <a:pathLst>
                <a:path w="1863" h="4720" extrusionOk="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3828134" y="3870973"/>
              <a:ext cx="65329" cy="55881"/>
            </a:xfrm>
            <a:custGeom>
              <a:avLst/>
              <a:gdLst/>
              <a:ahLst/>
              <a:cxnLst/>
              <a:rect l="l" t="t" r="r" b="b"/>
              <a:pathLst>
                <a:path w="2510" h="2147" extrusionOk="0">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3919439" y="3937993"/>
              <a:ext cx="130346" cy="122850"/>
            </a:xfrm>
            <a:custGeom>
              <a:avLst/>
              <a:gdLst/>
              <a:ahLst/>
              <a:cxnLst/>
              <a:rect l="l" t="t" r="r" b="b"/>
              <a:pathLst>
                <a:path w="5008" h="4720" extrusionOk="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3"/>
          <p:cNvGrpSpPr/>
          <p:nvPr/>
        </p:nvGrpSpPr>
        <p:grpSpPr>
          <a:xfrm>
            <a:off x="-1577757" y="1065840"/>
            <a:ext cx="11900600" cy="3335352"/>
            <a:chOff x="-1416405" y="1143899"/>
            <a:chExt cx="11900600" cy="3335352"/>
          </a:xfrm>
        </p:grpSpPr>
        <p:grpSp>
          <p:nvGrpSpPr>
            <p:cNvPr id="1558" name="Google Shape;1558;p43"/>
            <p:cNvGrpSpPr/>
            <p:nvPr/>
          </p:nvGrpSpPr>
          <p:grpSpPr>
            <a:xfrm>
              <a:off x="7893995" y="1977285"/>
              <a:ext cx="2590200" cy="1672200"/>
              <a:chOff x="7350120" y="6084360"/>
              <a:chExt cx="2590200" cy="1672200"/>
            </a:xfrm>
          </p:grpSpPr>
          <p:sp>
            <p:nvSpPr>
              <p:cNvPr id="1559" name="Google Shape;1559;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5" name="Google Shape;1565;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rgbClr val="D1FAFB"/>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2" name="Google Shape;1572;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77" name="Google Shape;1577;p43"/>
            <p:cNvGrpSpPr/>
            <p:nvPr/>
          </p:nvGrpSpPr>
          <p:grpSpPr>
            <a:xfrm>
              <a:off x="-1416405" y="1977285"/>
              <a:ext cx="2590200" cy="1672200"/>
              <a:chOff x="7350120" y="6084360"/>
              <a:chExt cx="2590200" cy="1672200"/>
            </a:xfrm>
          </p:grpSpPr>
          <p:sp>
            <p:nvSpPr>
              <p:cNvPr id="1578" name="Google Shape;1578;p43"/>
              <p:cNvSpPr/>
              <p:nvPr/>
            </p:nvSpPr>
            <p:spPr>
              <a:xfrm>
                <a:off x="7350120" y="6241680"/>
                <a:ext cx="2590200" cy="1514880"/>
              </a:xfrm>
              <a:custGeom>
                <a:avLst/>
                <a:gdLst/>
                <a:ahLst/>
                <a:cxnLst/>
                <a:rect l="l" t="t" r="r" b="b"/>
                <a:pathLst>
                  <a:path w="7195" h="4208" extrusionOk="0">
                    <a:moveTo>
                      <a:pt x="7195" y="4208"/>
                    </a:moveTo>
                    <a:lnTo>
                      <a:pt x="0" y="4208"/>
                    </a:lnTo>
                    <a:lnTo>
                      <a:pt x="0" y="0"/>
                    </a:lnTo>
                    <a:lnTo>
                      <a:pt x="7195" y="0"/>
                    </a:lnTo>
                    <a:lnTo>
                      <a:pt x="7195" y="4208"/>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43"/>
              <p:cNvSpPr/>
              <p:nvPr/>
            </p:nvSpPr>
            <p:spPr>
              <a:xfrm>
                <a:off x="7350120" y="6084360"/>
                <a:ext cx="2590200" cy="157320"/>
              </a:xfrm>
              <a:custGeom>
                <a:avLst/>
                <a:gdLst/>
                <a:ahLst/>
                <a:cxnLst/>
                <a:rect l="l" t="t" r="r" b="b"/>
                <a:pathLst>
                  <a:path w="7195" h="437" extrusionOk="0">
                    <a:moveTo>
                      <a:pt x="6988" y="0"/>
                    </a:moveTo>
                    <a:lnTo>
                      <a:pt x="207" y="0"/>
                    </a:lnTo>
                    <a:cubicBezTo>
                      <a:pt x="93" y="0"/>
                      <a:pt x="0" y="93"/>
                      <a:pt x="0" y="207"/>
                    </a:cubicBezTo>
                    <a:lnTo>
                      <a:pt x="0" y="437"/>
                    </a:lnTo>
                    <a:lnTo>
                      <a:pt x="7195" y="437"/>
                    </a:lnTo>
                    <a:lnTo>
                      <a:pt x="7195" y="207"/>
                    </a:lnTo>
                    <a:cubicBezTo>
                      <a:pt x="7195" y="93"/>
                      <a:pt x="7102" y="0"/>
                      <a:pt x="6988"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43"/>
              <p:cNvSpPr/>
              <p:nvPr/>
            </p:nvSpPr>
            <p:spPr>
              <a:xfrm>
                <a:off x="7419240" y="6126840"/>
                <a:ext cx="72360" cy="72360"/>
              </a:xfrm>
              <a:custGeom>
                <a:avLst/>
                <a:gdLst/>
                <a:ahLst/>
                <a:cxnLst/>
                <a:rect l="l" t="t" r="r" b="b"/>
                <a:pathLst>
                  <a:path w="201" h="201" extrusionOk="0">
                    <a:moveTo>
                      <a:pt x="201" y="100"/>
                    </a:moveTo>
                    <a:cubicBezTo>
                      <a:pt x="201" y="156"/>
                      <a:pt x="156" y="201"/>
                      <a:pt x="100" y="201"/>
                    </a:cubicBezTo>
                    <a:cubicBezTo>
                      <a:pt x="45" y="201"/>
                      <a:pt x="0" y="156"/>
                      <a:pt x="0" y="100"/>
                    </a:cubicBezTo>
                    <a:cubicBezTo>
                      <a:pt x="0" y="45"/>
                      <a:pt x="45" y="0"/>
                      <a:pt x="100"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43"/>
              <p:cNvSpPr/>
              <p:nvPr/>
            </p:nvSpPr>
            <p:spPr>
              <a:xfrm>
                <a:off x="7530840" y="6126840"/>
                <a:ext cx="72360" cy="72360"/>
              </a:xfrm>
              <a:custGeom>
                <a:avLst/>
                <a:gdLst/>
                <a:ahLst/>
                <a:cxnLst/>
                <a:rect l="l" t="t" r="r" b="b"/>
                <a:pathLst>
                  <a:path w="201" h="201" extrusionOk="0">
                    <a:moveTo>
                      <a:pt x="201" y="100"/>
                    </a:moveTo>
                    <a:cubicBezTo>
                      <a:pt x="201" y="156"/>
                      <a:pt x="156" y="201"/>
                      <a:pt x="101" y="201"/>
                    </a:cubicBezTo>
                    <a:cubicBezTo>
                      <a:pt x="45" y="201"/>
                      <a:pt x="0" y="156"/>
                      <a:pt x="0" y="100"/>
                    </a:cubicBezTo>
                    <a:cubicBezTo>
                      <a:pt x="0" y="45"/>
                      <a:pt x="45" y="0"/>
                      <a:pt x="101" y="0"/>
                    </a:cubicBezTo>
                    <a:cubicBezTo>
                      <a:pt x="156" y="0"/>
                      <a:pt x="201" y="45"/>
                      <a:pt x="201"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43"/>
              <p:cNvSpPr/>
              <p:nvPr/>
            </p:nvSpPr>
            <p:spPr>
              <a:xfrm>
                <a:off x="7642800" y="6126840"/>
                <a:ext cx="72000" cy="72360"/>
              </a:xfrm>
              <a:custGeom>
                <a:avLst/>
                <a:gdLst/>
                <a:ahLst/>
                <a:cxnLst/>
                <a:rect l="l" t="t" r="r" b="b"/>
                <a:pathLst>
                  <a:path w="200" h="201" extrusionOk="0">
                    <a:moveTo>
                      <a:pt x="200" y="100"/>
                    </a:moveTo>
                    <a:cubicBezTo>
                      <a:pt x="200" y="156"/>
                      <a:pt x="156" y="201"/>
                      <a:pt x="100" y="201"/>
                    </a:cubicBezTo>
                    <a:cubicBezTo>
                      <a:pt x="45" y="201"/>
                      <a:pt x="0" y="156"/>
                      <a:pt x="0" y="100"/>
                    </a:cubicBezTo>
                    <a:cubicBezTo>
                      <a:pt x="0" y="45"/>
                      <a:pt x="45" y="0"/>
                      <a:pt x="100" y="0"/>
                    </a:cubicBezTo>
                    <a:cubicBezTo>
                      <a:pt x="156" y="0"/>
                      <a:pt x="200" y="45"/>
                      <a:pt x="200" y="100"/>
                    </a:cubicBez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43"/>
              <p:cNvSpPr/>
              <p:nvPr/>
            </p:nvSpPr>
            <p:spPr>
              <a:xfrm>
                <a:off x="7523280" y="6372000"/>
                <a:ext cx="2237760" cy="1217880"/>
              </a:xfrm>
              <a:custGeom>
                <a:avLst/>
                <a:gdLst/>
                <a:ahLst/>
                <a:cxnLst/>
                <a:rect l="l" t="t" r="r" b="b"/>
                <a:pathLst>
                  <a:path w="6216" h="3383" extrusionOk="0">
                    <a:moveTo>
                      <a:pt x="6216" y="3383"/>
                    </a:moveTo>
                    <a:lnTo>
                      <a:pt x="0" y="3383"/>
                    </a:lnTo>
                    <a:lnTo>
                      <a:pt x="0" y="0"/>
                    </a:lnTo>
                    <a:lnTo>
                      <a:pt x="42" y="0"/>
                    </a:lnTo>
                    <a:lnTo>
                      <a:pt x="42" y="3341"/>
                    </a:lnTo>
                    <a:lnTo>
                      <a:pt x="6216" y="3341"/>
                    </a:lnTo>
                    <a:lnTo>
                      <a:pt x="6216" y="3383"/>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4" name="Google Shape;1584;p43"/>
              <p:cNvSpPr/>
              <p:nvPr/>
            </p:nvSpPr>
            <p:spPr>
              <a:xfrm>
                <a:off x="7629840" y="7052040"/>
                <a:ext cx="218880" cy="448560"/>
              </a:xfrm>
              <a:custGeom>
                <a:avLst/>
                <a:gdLst/>
                <a:ahLst/>
                <a:cxnLst/>
                <a:rect l="l" t="t" r="r" b="b"/>
                <a:pathLst>
                  <a:path w="608" h="1246" extrusionOk="0">
                    <a:moveTo>
                      <a:pt x="608" y="0"/>
                    </a:moveTo>
                    <a:lnTo>
                      <a:pt x="0" y="0"/>
                    </a:lnTo>
                    <a:lnTo>
                      <a:pt x="0" y="1246"/>
                    </a:lnTo>
                    <a:lnTo>
                      <a:pt x="608" y="1246"/>
                    </a:lnTo>
                    <a:lnTo>
                      <a:pt x="608"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43"/>
              <p:cNvSpPr/>
              <p:nvPr/>
            </p:nvSpPr>
            <p:spPr>
              <a:xfrm>
                <a:off x="798444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43"/>
              <p:cNvSpPr/>
              <p:nvPr/>
            </p:nvSpPr>
            <p:spPr>
              <a:xfrm>
                <a:off x="8339400" y="6681960"/>
                <a:ext cx="219240" cy="818640"/>
              </a:xfrm>
              <a:custGeom>
                <a:avLst/>
                <a:gdLst/>
                <a:ahLst/>
                <a:cxnLst/>
                <a:rect l="l" t="t" r="r" b="b"/>
                <a:pathLst>
                  <a:path w="609" h="2274" extrusionOk="0">
                    <a:moveTo>
                      <a:pt x="609" y="0"/>
                    </a:moveTo>
                    <a:lnTo>
                      <a:pt x="0" y="0"/>
                    </a:lnTo>
                    <a:lnTo>
                      <a:pt x="0" y="2274"/>
                    </a:lnTo>
                    <a:lnTo>
                      <a:pt x="609" y="2274"/>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43"/>
              <p:cNvSpPr/>
              <p:nvPr/>
            </p:nvSpPr>
            <p:spPr>
              <a:xfrm>
                <a:off x="8694360" y="6824520"/>
                <a:ext cx="219240" cy="676080"/>
              </a:xfrm>
              <a:custGeom>
                <a:avLst/>
                <a:gdLst/>
                <a:ahLst/>
                <a:cxnLst/>
                <a:rect l="l" t="t" r="r" b="b"/>
                <a:pathLst>
                  <a:path w="609" h="1878" extrusionOk="0">
                    <a:moveTo>
                      <a:pt x="609" y="0"/>
                    </a:moveTo>
                    <a:lnTo>
                      <a:pt x="0" y="0"/>
                    </a:lnTo>
                    <a:lnTo>
                      <a:pt x="0" y="1878"/>
                    </a:lnTo>
                    <a:lnTo>
                      <a:pt x="609" y="1878"/>
                    </a:lnTo>
                    <a:lnTo>
                      <a:pt x="609"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43"/>
              <p:cNvSpPr/>
              <p:nvPr/>
            </p:nvSpPr>
            <p:spPr>
              <a:xfrm>
                <a:off x="9049320" y="6999120"/>
                <a:ext cx="218880" cy="501480"/>
              </a:xfrm>
              <a:custGeom>
                <a:avLst/>
                <a:gdLst/>
                <a:ahLst/>
                <a:cxnLst/>
                <a:rect l="l" t="t" r="r" b="b"/>
                <a:pathLst>
                  <a:path w="608" h="1393" extrusionOk="0">
                    <a:moveTo>
                      <a:pt x="608" y="0"/>
                    </a:moveTo>
                    <a:lnTo>
                      <a:pt x="0" y="0"/>
                    </a:lnTo>
                    <a:lnTo>
                      <a:pt x="0" y="1393"/>
                    </a:lnTo>
                    <a:lnTo>
                      <a:pt x="608" y="1393"/>
                    </a:lnTo>
                    <a:lnTo>
                      <a:pt x="608" y="0"/>
                    </a:ln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43"/>
              <p:cNvSpPr/>
              <p:nvPr/>
            </p:nvSpPr>
            <p:spPr>
              <a:xfrm>
                <a:off x="9403920" y="6415200"/>
                <a:ext cx="219240" cy="1085400"/>
              </a:xfrm>
              <a:custGeom>
                <a:avLst/>
                <a:gdLst/>
                <a:ahLst/>
                <a:cxnLst/>
                <a:rect l="l" t="t" r="r" b="b"/>
                <a:pathLst>
                  <a:path w="609" h="3015" extrusionOk="0">
                    <a:moveTo>
                      <a:pt x="609" y="0"/>
                    </a:moveTo>
                    <a:lnTo>
                      <a:pt x="0" y="0"/>
                    </a:lnTo>
                    <a:lnTo>
                      <a:pt x="0" y="3015"/>
                    </a:lnTo>
                    <a:lnTo>
                      <a:pt x="609" y="3015"/>
                    </a:lnTo>
                    <a:lnTo>
                      <a:pt x="609"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43"/>
              <p:cNvSpPr/>
              <p:nvPr/>
            </p:nvSpPr>
            <p:spPr>
              <a:xfrm>
                <a:off x="762984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1" name="Google Shape;1591;p43"/>
              <p:cNvSpPr/>
              <p:nvPr/>
            </p:nvSpPr>
            <p:spPr>
              <a:xfrm>
                <a:off x="798444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2" name="Google Shape;1592;p43"/>
              <p:cNvSpPr/>
              <p:nvPr/>
            </p:nvSpPr>
            <p:spPr>
              <a:xfrm>
                <a:off x="833940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3" name="Google Shape;1593;p43"/>
              <p:cNvSpPr/>
              <p:nvPr/>
            </p:nvSpPr>
            <p:spPr>
              <a:xfrm>
                <a:off x="869436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4" name="Google Shape;1594;p43"/>
              <p:cNvSpPr/>
              <p:nvPr/>
            </p:nvSpPr>
            <p:spPr>
              <a:xfrm>
                <a:off x="9049320" y="7642800"/>
                <a:ext cx="218880" cy="24120"/>
              </a:xfrm>
              <a:custGeom>
                <a:avLst/>
                <a:gdLst/>
                <a:ahLst/>
                <a:cxnLst/>
                <a:rect l="l" t="t" r="r" b="b"/>
                <a:pathLst>
                  <a:path w="608" h="67" extrusionOk="0">
                    <a:moveTo>
                      <a:pt x="608" y="67"/>
                    </a:moveTo>
                    <a:lnTo>
                      <a:pt x="0" y="67"/>
                    </a:lnTo>
                    <a:lnTo>
                      <a:pt x="0" y="0"/>
                    </a:lnTo>
                    <a:lnTo>
                      <a:pt x="608" y="0"/>
                    </a:lnTo>
                    <a:lnTo>
                      <a:pt x="608"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5" name="Google Shape;1595;p43"/>
              <p:cNvSpPr/>
              <p:nvPr/>
            </p:nvSpPr>
            <p:spPr>
              <a:xfrm>
                <a:off x="9403920" y="7642800"/>
                <a:ext cx="219240" cy="24120"/>
              </a:xfrm>
              <a:custGeom>
                <a:avLst/>
                <a:gdLst/>
                <a:ahLst/>
                <a:cxnLst/>
                <a:rect l="l" t="t" r="r" b="b"/>
                <a:pathLst>
                  <a:path w="609" h="67" extrusionOk="0">
                    <a:moveTo>
                      <a:pt x="609" y="67"/>
                    </a:moveTo>
                    <a:lnTo>
                      <a:pt x="0" y="67"/>
                    </a:lnTo>
                    <a:lnTo>
                      <a:pt x="0" y="0"/>
                    </a:lnTo>
                    <a:lnTo>
                      <a:pt x="609" y="0"/>
                    </a:lnTo>
                    <a:lnTo>
                      <a:pt x="609" y="6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596" name="Google Shape;1596;p43"/>
            <p:cNvGrpSpPr/>
            <p:nvPr/>
          </p:nvGrpSpPr>
          <p:grpSpPr>
            <a:xfrm>
              <a:off x="713235" y="1143899"/>
              <a:ext cx="7717534" cy="3335352"/>
              <a:chOff x="713235" y="1143899"/>
              <a:chExt cx="7717534" cy="3335352"/>
            </a:xfrm>
          </p:grpSpPr>
          <p:sp>
            <p:nvSpPr>
              <p:cNvPr id="1597" name="Google Shape;1597;p43"/>
              <p:cNvSpPr/>
              <p:nvPr/>
            </p:nvSpPr>
            <p:spPr>
              <a:xfrm>
                <a:off x="7965735" y="40187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43"/>
              <p:cNvSpPr/>
              <p:nvPr/>
            </p:nvSpPr>
            <p:spPr>
              <a:xfrm>
                <a:off x="713235" y="114389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 name="TextBox 1">
            <a:extLst>
              <a:ext uri="{FF2B5EF4-FFF2-40B4-BE49-F238E27FC236}">
                <a16:creationId xmlns:a16="http://schemas.microsoft.com/office/drawing/2014/main" id="{2251519A-ADC4-C0BB-20CB-1DAF4E14AB77}"/>
              </a:ext>
            </a:extLst>
          </p:cNvPr>
          <p:cNvSpPr txBox="1"/>
          <p:nvPr/>
        </p:nvSpPr>
        <p:spPr>
          <a:xfrm>
            <a:off x="3259305" y="4365531"/>
            <a:ext cx="3222702" cy="307777"/>
          </a:xfrm>
          <a:prstGeom prst="rect">
            <a:avLst/>
          </a:prstGeom>
          <a:noFill/>
        </p:spPr>
        <p:txBody>
          <a:bodyPr wrap="square" rtlCol="0">
            <a:spAutoFit/>
          </a:bodyPr>
          <a:lstStyle/>
          <a:p>
            <a:r>
              <a:rPr lang="en-US" dirty="0">
                <a:hlinkClick r:id="rId3"/>
              </a:rPr>
              <a:t>https://depi.gov.eg/content/home</a:t>
            </a:r>
            <a:endParaRPr lang="en-US" dirty="0"/>
          </a:p>
        </p:txBody>
      </p:sp>
      <p:sp>
        <p:nvSpPr>
          <p:cNvPr id="3" name="Rectangle 2">
            <a:extLst>
              <a:ext uri="{FF2B5EF4-FFF2-40B4-BE49-F238E27FC236}">
                <a16:creationId xmlns:a16="http://schemas.microsoft.com/office/drawing/2014/main" id="{DB3490AB-5024-4168-BE0A-E4506F5438F7}"/>
              </a:ext>
            </a:extLst>
          </p:cNvPr>
          <p:cNvSpPr/>
          <p:nvPr/>
        </p:nvSpPr>
        <p:spPr>
          <a:xfrm>
            <a:off x="1996225" y="3721994"/>
            <a:ext cx="5164429" cy="636836"/>
          </a:xfrm>
          <a:prstGeom prst="rect">
            <a:avLst/>
          </a:prstGeom>
          <a:solidFill>
            <a:schemeClr val="accent6"/>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9305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6"/>
          <p:cNvSpPr txBox="1">
            <a:spLocks noGrp="1"/>
          </p:cNvSpPr>
          <p:nvPr>
            <p:ph type="title" idx="15"/>
          </p:nvPr>
        </p:nvSpPr>
        <p:spPr>
          <a:xfrm>
            <a:off x="844921" y="727884"/>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MEMBERS</a:t>
            </a:r>
            <a:endParaRPr dirty="0"/>
          </a:p>
        </p:txBody>
      </p:sp>
      <p:sp>
        <p:nvSpPr>
          <p:cNvPr id="825" name="Google Shape;825;p26"/>
          <p:cNvSpPr txBox="1">
            <a:spLocks noGrp="1"/>
          </p:cNvSpPr>
          <p:nvPr>
            <p:ph type="title"/>
          </p:nvPr>
        </p:nvSpPr>
        <p:spPr>
          <a:xfrm>
            <a:off x="844921" y="2703444"/>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26" name="Google Shape;826;p26"/>
          <p:cNvSpPr txBox="1">
            <a:spLocks noGrp="1"/>
          </p:cNvSpPr>
          <p:nvPr>
            <p:ph type="title" idx="5"/>
          </p:nvPr>
        </p:nvSpPr>
        <p:spPr>
          <a:xfrm>
            <a:off x="4700754" y="2169274"/>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28" name="Google Shape;828;p26"/>
          <p:cNvSpPr txBox="1">
            <a:spLocks noGrp="1"/>
          </p:cNvSpPr>
          <p:nvPr>
            <p:ph type="title" idx="7"/>
          </p:nvPr>
        </p:nvSpPr>
        <p:spPr>
          <a:xfrm>
            <a:off x="4702854" y="2732774"/>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833" name="Google Shape;833;p26"/>
          <p:cNvSpPr/>
          <p:nvPr/>
        </p:nvSpPr>
        <p:spPr>
          <a:xfrm>
            <a:off x="102892" y="1016171"/>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825;p26">
            <a:extLst>
              <a:ext uri="{FF2B5EF4-FFF2-40B4-BE49-F238E27FC236}">
                <a16:creationId xmlns:a16="http://schemas.microsoft.com/office/drawing/2014/main" id="{44E4E19E-46C0-780D-0B76-F581F414FBC6}"/>
              </a:ext>
            </a:extLst>
          </p:cNvPr>
          <p:cNvSpPr txBox="1">
            <a:spLocks/>
          </p:cNvSpPr>
          <p:nvPr/>
        </p:nvSpPr>
        <p:spPr>
          <a:xfrm>
            <a:off x="844921" y="2124150"/>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 dirty="0"/>
              <a:t>01</a:t>
            </a:r>
          </a:p>
        </p:txBody>
      </p:sp>
      <p:sp>
        <p:nvSpPr>
          <p:cNvPr id="9" name="Google Shape;826;p26">
            <a:extLst>
              <a:ext uri="{FF2B5EF4-FFF2-40B4-BE49-F238E27FC236}">
                <a16:creationId xmlns:a16="http://schemas.microsoft.com/office/drawing/2014/main" id="{31EC50B7-BF27-88EC-5C14-92BB7DF310A2}"/>
              </a:ext>
            </a:extLst>
          </p:cNvPr>
          <p:cNvSpPr txBox="1">
            <a:spLocks/>
          </p:cNvSpPr>
          <p:nvPr/>
        </p:nvSpPr>
        <p:spPr>
          <a:xfrm>
            <a:off x="847620" y="3330327"/>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
              <a:t>03</a:t>
            </a:r>
          </a:p>
        </p:txBody>
      </p:sp>
      <p:sp>
        <p:nvSpPr>
          <p:cNvPr id="12" name="Google Shape;829;p26">
            <a:extLst>
              <a:ext uri="{FF2B5EF4-FFF2-40B4-BE49-F238E27FC236}">
                <a16:creationId xmlns:a16="http://schemas.microsoft.com/office/drawing/2014/main" id="{304BBA50-B6D6-6C74-E5B8-F8C1EDE0C87A}"/>
              </a:ext>
            </a:extLst>
          </p:cNvPr>
          <p:cNvSpPr txBox="1">
            <a:spLocks/>
          </p:cNvSpPr>
          <p:nvPr/>
        </p:nvSpPr>
        <p:spPr>
          <a:xfrm>
            <a:off x="1707774" y="216007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Mostafa Mahmoud</a:t>
            </a:r>
          </a:p>
        </p:txBody>
      </p:sp>
      <p:sp>
        <p:nvSpPr>
          <p:cNvPr id="16" name="Google Shape;828;p26">
            <a:extLst>
              <a:ext uri="{FF2B5EF4-FFF2-40B4-BE49-F238E27FC236}">
                <a16:creationId xmlns:a16="http://schemas.microsoft.com/office/drawing/2014/main" id="{E8A7FE9F-6074-336C-0703-0E1A301E87AE}"/>
              </a:ext>
            </a:extLst>
          </p:cNvPr>
          <p:cNvSpPr txBox="1">
            <a:spLocks/>
          </p:cNvSpPr>
          <p:nvPr/>
        </p:nvSpPr>
        <p:spPr>
          <a:xfrm>
            <a:off x="4700754" y="3272484"/>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4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 dirty="0"/>
              <a:t>06</a:t>
            </a:r>
          </a:p>
        </p:txBody>
      </p:sp>
      <p:sp>
        <p:nvSpPr>
          <p:cNvPr id="31" name="Google Shape;829;p26">
            <a:extLst>
              <a:ext uri="{FF2B5EF4-FFF2-40B4-BE49-F238E27FC236}">
                <a16:creationId xmlns:a16="http://schemas.microsoft.com/office/drawing/2014/main" id="{E382B545-D140-D616-A4F5-B80A4C40431E}"/>
              </a:ext>
            </a:extLst>
          </p:cNvPr>
          <p:cNvSpPr txBox="1">
            <a:spLocks/>
          </p:cNvSpPr>
          <p:nvPr/>
        </p:nvSpPr>
        <p:spPr>
          <a:xfrm>
            <a:off x="1707774" y="2740299"/>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Mohamed Gomaa</a:t>
            </a:r>
          </a:p>
        </p:txBody>
      </p:sp>
      <p:sp>
        <p:nvSpPr>
          <p:cNvPr id="800" name="Google Shape;829;p26">
            <a:extLst>
              <a:ext uri="{FF2B5EF4-FFF2-40B4-BE49-F238E27FC236}">
                <a16:creationId xmlns:a16="http://schemas.microsoft.com/office/drawing/2014/main" id="{C858ECEB-96A4-A13A-9D4C-35F4C848CE31}"/>
              </a:ext>
            </a:extLst>
          </p:cNvPr>
          <p:cNvSpPr txBox="1">
            <a:spLocks/>
          </p:cNvSpPr>
          <p:nvPr/>
        </p:nvSpPr>
        <p:spPr>
          <a:xfrm>
            <a:off x="1707774" y="335503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Sandy </a:t>
            </a:r>
            <a:r>
              <a:rPr lang="en-US" dirty="0" err="1"/>
              <a:t>Safwat</a:t>
            </a:r>
            <a:endParaRPr lang="en-US" dirty="0"/>
          </a:p>
        </p:txBody>
      </p:sp>
      <p:sp>
        <p:nvSpPr>
          <p:cNvPr id="801" name="Google Shape;829;p26">
            <a:extLst>
              <a:ext uri="{FF2B5EF4-FFF2-40B4-BE49-F238E27FC236}">
                <a16:creationId xmlns:a16="http://schemas.microsoft.com/office/drawing/2014/main" id="{0B14399D-1C14-9A46-8C5C-28505F4BA6DF}"/>
              </a:ext>
            </a:extLst>
          </p:cNvPr>
          <p:cNvSpPr txBox="1">
            <a:spLocks/>
          </p:cNvSpPr>
          <p:nvPr/>
        </p:nvSpPr>
        <p:spPr>
          <a:xfrm>
            <a:off x="5446637" y="216007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Tasnim Emad</a:t>
            </a:r>
          </a:p>
        </p:txBody>
      </p:sp>
      <p:sp>
        <p:nvSpPr>
          <p:cNvPr id="802" name="Google Shape;829;p26">
            <a:extLst>
              <a:ext uri="{FF2B5EF4-FFF2-40B4-BE49-F238E27FC236}">
                <a16:creationId xmlns:a16="http://schemas.microsoft.com/office/drawing/2014/main" id="{2AAC8C8D-1C6B-ABB1-5E4D-2710516E8FD8}"/>
              </a:ext>
            </a:extLst>
          </p:cNvPr>
          <p:cNvSpPr txBox="1">
            <a:spLocks/>
          </p:cNvSpPr>
          <p:nvPr/>
        </p:nvSpPr>
        <p:spPr>
          <a:xfrm>
            <a:off x="5469215" y="2690844"/>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Mislyar</a:t>
            </a:r>
            <a:r>
              <a:rPr lang="en-US" dirty="0"/>
              <a:t> Hamdy</a:t>
            </a:r>
          </a:p>
        </p:txBody>
      </p:sp>
      <p:sp>
        <p:nvSpPr>
          <p:cNvPr id="803" name="Google Shape;829;p26">
            <a:extLst>
              <a:ext uri="{FF2B5EF4-FFF2-40B4-BE49-F238E27FC236}">
                <a16:creationId xmlns:a16="http://schemas.microsoft.com/office/drawing/2014/main" id="{67B9286A-F86D-3424-9F45-D67802F7FB4C}"/>
              </a:ext>
            </a:extLst>
          </p:cNvPr>
          <p:cNvSpPr txBox="1">
            <a:spLocks/>
          </p:cNvSpPr>
          <p:nvPr/>
        </p:nvSpPr>
        <p:spPr>
          <a:xfrm>
            <a:off x="5446637" y="3280710"/>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err="1"/>
              <a:t>Wedad</a:t>
            </a:r>
            <a:r>
              <a:rPr lang="en-US" dirty="0"/>
              <a:t> Sayed</a:t>
            </a:r>
          </a:p>
        </p:txBody>
      </p:sp>
      <p:sp>
        <p:nvSpPr>
          <p:cNvPr id="2" name="Google Shape;944;p30">
            <a:extLst>
              <a:ext uri="{FF2B5EF4-FFF2-40B4-BE49-F238E27FC236}">
                <a16:creationId xmlns:a16="http://schemas.microsoft.com/office/drawing/2014/main" id="{65B06C5C-7C28-3419-850D-384E70D6095B}"/>
              </a:ext>
            </a:extLst>
          </p:cNvPr>
          <p:cNvSpPr/>
          <p:nvPr/>
        </p:nvSpPr>
        <p:spPr>
          <a:xfrm>
            <a:off x="8308596" y="1441025"/>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0"/>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DETAILS</a:t>
            </a:r>
            <a:endParaRPr dirty="0"/>
          </a:p>
        </p:txBody>
      </p:sp>
      <p:sp>
        <p:nvSpPr>
          <p:cNvPr id="893" name="Google Shape;893;p30"/>
          <p:cNvSpPr txBox="1">
            <a:spLocks noGrp="1"/>
          </p:cNvSpPr>
          <p:nvPr>
            <p:ph type="subTitle" idx="4294967295"/>
          </p:nvPr>
        </p:nvSpPr>
        <p:spPr>
          <a:xfrm>
            <a:off x="2691211" y="2069472"/>
            <a:ext cx="2537611" cy="52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Days One"/>
                <a:ea typeface="Days One"/>
                <a:cs typeface="Days One"/>
                <a:sym typeface="Days One"/>
              </a:rPr>
              <a:t>DATA CLEANING</a:t>
            </a:r>
            <a:endParaRPr sz="1800" b="1" dirty="0">
              <a:latin typeface="Days One"/>
              <a:ea typeface="Days One"/>
              <a:cs typeface="Days One"/>
              <a:sym typeface="Days One"/>
            </a:endParaRPr>
          </a:p>
        </p:txBody>
      </p:sp>
      <p:grpSp>
        <p:nvGrpSpPr>
          <p:cNvPr id="894" name="Google Shape;894;p30"/>
          <p:cNvGrpSpPr/>
          <p:nvPr/>
        </p:nvGrpSpPr>
        <p:grpSpPr>
          <a:xfrm>
            <a:off x="1227499" y="3619549"/>
            <a:ext cx="548651" cy="548651"/>
            <a:chOff x="4405320" y="1907280"/>
            <a:chExt cx="375840" cy="375840"/>
          </a:xfrm>
        </p:grpSpPr>
        <p:sp>
          <p:nvSpPr>
            <p:cNvPr id="895" name="Google Shape;895;p30"/>
            <p:cNvSpPr/>
            <p:nvPr/>
          </p:nvSpPr>
          <p:spPr>
            <a:xfrm>
              <a:off x="4435200" y="1973880"/>
              <a:ext cx="316440" cy="218520"/>
            </a:xfrm>
            <a:custGeom>
              <a:avLst/>
              <a:gdLst/>
              <a:ahLst/>
              <a:cxnLst/>
              <a:rect l="l" t="t" r="r" b="b"/>
              <a:pathLst>
                <a:path w="879" h="607" extrusionOk="0">
                  <a:moveTo>
                    <a:pt x="0" y="0"/>
                  </a:moveTo>
                  <a:lnTo>
                    <a:pt x="879" y="0"/>
                  </a:lnTo>
                  <a:lnTo>
                    <a:pt x="879" y="607"/>
                  </a:lnTo>
                  <a:lnTo>
                    <a:pt x="0" y="607"/>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0"/>
            <p:cNvSpPr/>
            <p:nvPr/>
          </p:nvSpPr>
          <p:spPr>
            <a:xfrm>
              <a:off x="4736160" y="1973880"/>
              <a:ext cx="15480" cy="218520"/>
            </a:xfrm>
            <a:custGeom>
              <a:avLst/>
              <a:gdLst/>
              <a:ahLst/>
              <a:cxnLst/>
              <a:rect l="l" t="t" r="r" b="b"/>
              <a:pathLst>
                <a:path w="43" h="607" extrusionOk="0">
                  <a:moveTo>
                    <a:pt x="0" y="0"/>
                  </a:moveTo>
                  <a:lnTo>
                    <a:pt x="43" y="0"/>
                  </a:lnTo>
                  <a:lnTo>
                    <a:pt x="43" y="607"/>
                  </a:lnTo>
                  <a:lnTo>
                    <a:pt x="0" y="607"/>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0"/>
            <p:cNvSpPr/>
            <p:nvPr/>
          </p:nvSpPr>
          <p:spPr>
            <a:xfrm>
              <a:off x="4422960" y="1957680"/>
              <a:ext cx="340560" cy="28080"/>
            </a:xfrm>
            <a:custGeom>
              <a:avLst/>
              <a:gdLst/>
              <a:ahLst/>
              <a:cxnLst/>
              <a:rect l="l" t="t" r="r" b="b"/>
              <a:pathLst>
                <a:path w="946" h="78" extrusionOk="0">
                  <a:moveTo>
                    <a:pt x="934" y="78"/>
                  </a:moveTo>
                  <a:lnTo>
                    <a:pt x="12" y="78"/>
                  </a:lnTo>
                  <a:cubicBezTo>
                    <a:pt x="5" y="78"/>
                    <a:pt x="0" y="73"/>
                    <a:pt x="0" y="66"/>
                  </a:cubicBezTo>
                  <a:lnTo>
                    <a:pt x="0" y="12"/>
                  </a:lnTo>
                  <a:cubicBezTo>
                    <a:pt x="0" y="5"/>
                    <a:pt x="5" y="0"/>
                    <a:pt x="12" y="0"/>
                  </a:cubicBezTo>
                  <a:lnTo>
                    <a:pt x="934" y="0"/>
                  </a:lnTo>
                  <a:cubicBezTo>
                    <a:pt x="941" y="0"/>
                    <a:pt x="946" y="5"/>
                    <a:pt x="946" y="12"/>
                  </a:cubicBezTo>
                  <a:lnTo>
                    <a:pt x="946" y="66"/>
                  </a:lnTo>
                  <a:cubicBezTo>
                    <a:pt x="946" y="73"/>
                    <a:pt x="941" y="78"/>
                    <a:pt x="934" y="78"/>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0"/>
            <p:cNvSpPr/>
            <p:nvPr/>
          </p:nvSpPr>
          <p:spPr>
            <a:xfrm>
              <a:off x="4422960" y="2180160"/>
              <a:ext cx="340560" cy="28800"/>
            </a:xfrm>
            <a:custGeom>
              <a:avLst/>
              <a:gdLst/>
              <a:ahLst/>
              <a:cxnLst/>
              <a:rect l="l" t="t" r="r" b="b"/>
              <a:pathLst>
                <a:path w="946" h="80" extrusionOk="0">
                  <a:moveTo>
                    <a:pt x="934" y="80"/>
                  </a:moveTo>
                  <a:lnTo>
                    <a:pt x="12" y="80"/>
                  </a:lnTo>
                  <a:cubicBezTo>
                    <a:pt x="5" y="80"/>
                    <a:pt x="0" y="74"/>
                    <a:pt x="0" y="68"/>
                  </a:cubicBezTo>
                  <a:lnTo>
                    <a:pt x="0" y="12"/>
                  </a:lnTo>
                  <a:cubicBezTo>
                    <a:pt x="0" y="6"/>
                    <a:pt x="5" y="0"/>
                    <a:pt x="12" y="0"/>
                  </a:cubicBezTo>
                  <a:lnTo>
                    <a:pt x="934" y="0"/>
                  </a:lnTo>
                  <a:cubicBezTo>
                    <a:pt x="941" y="0"/>
                    <a:pt x="946" y="6"/>
                    <a:pt x="946" y="12"/>
                  </a:cubicBezTo>
                  <a:lnTo>
                    <a:pt x="946" y="68"/>
                  </a:lnTo>
                  <a:cubicBezTo>
                    <a:pt x="946" y="74"/>
                    <a:pt x="941" y="80"/>
                    <a:pt x="934" y="8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0"/>
            <p:cNvSpPr/>
            <p:nvPr/>
          </p:nvSpPr>
          <p:spPr>
            <a:xfrm>
              <a:off x="4410720" y="1937160"/>
              <a:ext cx="365040" cy="24480"/>
            </a:xfrm>
            <a:custGeom>
              <a:avLst/>
              <a:gdLst/>
              <a:ahLst/>
              <a:cxnLst/>
              <a:rect l="l" t="t" r="r" b="b"/>
              <a:pathLst>
                <a:path w="1014" h="68" extrusionOk="0">
                  <a:moveTo>
                    <a:pt x="1002" y="68"/>
                  </a:moveTo>
                  <a:lnTo>
                    <a:pt x="12" y="68"/>
                  </a:lnTo>
                  <a:cubicBezTo>
                    <a:pt x="6" y="68"/>
                    <a:pt x="0" y="62"/>
                    <a:pt x="0" y="56"/>
                  </a:cubicBezTo>
                  <a:lnTo>
                    <a:pt x="0" y="12"/>
                  </a:lnTo>
                  <a:cubicBezTo>
                    <a:pt x="0" y="6"/>
                    <a:pt x="6" y="0"/>
                    <a:pt x="12" y="0"/>
                  </a:cubicBezTo>
                  <a:lnTo>
                    <a:pt x="1002" y="0"/>
                  </a:lnTo>
                  <a:cubicBezTo>
                    <a:pt x="1009" y="0"/>
                    <a:pt x="1014" y="6"/>
                    <a:pt x="1014" y="12"/>
                  </a:cubicBezTo>
                  <a:lnTo>
                    <a:pt x="1014" y="56"/>
                  </a:lnTo>
                  <a:cubicBezTo>
                    <a:pt x="1014" y="62"/>
                    <a:pt x="1009" y="68"/>
                    <a:pt x="100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0"/>
            <p:cNvSpPr/>
            <p:nvPr/>
          </p:nvSpPr>
          <p:spPr>
            <a:xfrm>
              <a:off x="4410720" y="2204640"/>
              <a:ext cx="365040" cy="24120"/>
            </a:xfrm>
            <a:custGeom>
              <a:avLst/>
              <a:gdLst/>
              <a:ahLst/>
              <a:cxnLst/>
              <a:rect l="l" t="t" r="r" b="b"/>
              <a:pathLst>
                <a:path w="1014" h="67" extrusionOk="0">
                  <a:moveTo>
                    <a:pt x="1002" y="67"/>
                  </a:moveTo>
                  <a:lnTo>
                    <a:pt x="12" y="67"/>
                  </a:lnTo>
                  <a:cubicBezTo>
                    <a:pt x="6" y="67"/>
                    <a:pt x="0" y="62"/>
                    <a:pt x="0" y="55"/>
                  </a:cubicBezTo>
                  <a:lnTo>
                    <a:pt x="0" y="12"/>
                  </a:lnTo>
                  <a:cubicBezTo>
                    <a:pt x="0" y="5"/>
                    <a:pt x="6" y="0"/>
                    <a:pt x="12" y="0"/>
                  </a:cubicBezTo>
                  <a:lnTo>
                    <a:pt x="1002" y="0"/>
                  </a:lnTo>
                  <a:cubicBezTo>
                    <a:pt x="1009" y="0"/>
                    <a:pt x="1014" y="5"/>
                    <a:pt x="1014" y="12"/>
                  </a:cubicBezTo>
                  <a:lnTo>
                    <a:pt x="1014" y="55"/>
                  </a:lnTo>
                  <a:cubicBezTo>
                    <a:pt x="1014" y="62"/>
                    <a:pt x="1009" y="67"/>
                    <a:pt x="1002" y="67"/>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1" name="Google Shape;901;p30"/>
            <p:cNvSpPr/>
            <p:nvPr/>
          </p:nvSpPr>
          <p:spPr>
            <a:xfrm>
              <a:off x="4496040" y="2095200"/>
              <a:ext cx="48600" cy="60840"/>
            </a:xfrm>
            <a:custGeom>
              <a:avLst/>
              <a:gdLst/>
              <a:ahLst/>
              <a:cxnLst/>
              <a:rect l="l" t="t" r="r" b="b"/>
              <a:pathLst>
                <a:path w="135" h="169" extrusionOk="0">
                  <a:moveTo>
                    <a:pt x="123" y="169"/>
                  </a:moveTo>
                  <a:lnTo>
                    <a:pt x="12" y="169"/>
                  </a:lnTo>
                  <a:cubicBezTo>
                    <a:pt x="5" y="169"/>
                    <a:pt x="0" y="163"/>
                    <a:pt x="0" y="156"/>
                  </a:cubicBezTo>
                  <a:lnTo>
                    <a:pt x="0" y="12"/>
                  </a:lnTo>
                  <a:cubicBezTo>
                    <a:pt x="0" y="5"/>
                    <a:pt x="5" y="0"/>
                    <a:pt x="12" y="0"/>
                  </a:cubicBezTo>
                  <a:lnTo>
                    <a:pt x="123" y="0"/>
                  </a:lnTo>
                  <a:cubicBezTo>
                    <a:pt x="129" y="0"/>
                    <a:pt x="135" y="5"/>
                    <a:pt x="135" y="12"/>
                  </a:cubicBezTo>
                  <a:lnTo>
                    <a:pt x="135" y="156"/>
                  </a:lnTo>
                  <a:cubicBezTo>
                    <a:pt x="135" y="163"/>
                    <a:pt x="129" y="169"/>
                    <a:pt x="123" y="169"/>
                  </a:cubicBezTo>
                  <a:close/>
                </a:path>
              </a:pathLst>
            </a:custGeom>
            <a:solidFill>
              <a:srgbClr val="EB6E80"/>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0"/>
            <p:cNvSpPr/>
            <p:nvPr/>
          </p:nvSpPr>
          <p:spPr>
            <a:xfrm>
              <a:off x="4569120" y="2070720"/>
              <a:ext cx="48600" cy="85320"/>
            </a:xfrm>
            <a:custGeom>
              <a:avLst/>
              <a:gdLst/>
              <a:ahLst/>
              <a:cxnLst/>
              <a:rect l="l" t="t" r="r" b="b"/>
              <a:pathLst>
                <a:path w="135" h="237" extrusionOk="0">
                  <a:moveTo>
                    <a:pt x="122" y="237"/>
                  </a:moveTo>
                  <a:lnTo>
                    <a:pt x="12" y="237"/>
                  </a:lnTo>
                  <a:cubicBezTo>
                    <a:pt x="5" y="237"/>
                    <a:pt x="0" y="231"/>
                    <a:pt x="0" y="224"/>
                  </a:cubicBezTo>
                  <a:lnTo>
                    <a:pt x="0" y="12"/>
                  </a:lnTo>
                  <a:cubicBezTo>
                    <a:pt x="0" y="5"/>
                    <a:pt x="5" y="0"/>
                    <a:pt x="12" y="0"/>
                  </a:cubicBezTo>
                  <a:lnTo>
                    <a:pt x="122" y="0"/>
                  </a:lnTo>
                  <a:cubicBezTo>
                    <a:pt x="129" y="0"/>
                    <a:pt x="135" y="5"/>
                    <a:pt x="135" y="12"/>
                  </a:cubicBezTo>
                  <a:lnTo>
                    <a:pt x="135" y="224"/>
                  </a:lnTo>
                  <a:cubicBezTo>
                    <a:pt x="135" y="231"/>
                    <a:pt x="129" y="237"/>
                    <a:pt x="122" y="237"/>
                  </a:cubicBezTo>
                  <a:close/>
                </a:path>
              </a:pathLst>
            </a:custGeom>
            <a:solidFill>
              <a:srgbClr val="EB6E80"/>
            </a:solidFill>
            <a:ln>
              <a:noFill/>
            </a:ln>
          </p:spPr>
          <p:txBody>
            <a:bodyPr spcFirstLastPara="1" wrap="square" lIns="90000" tIns="40300" rIns="90000" bIns="40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30"/>
            <p:cNvSpPr/>
            <p:nvPr/>
          </p:nvSpPr>
          <p:spPr>
            <a:xfrm>
              <a:off x="4641840" y="2046240"/>
              <a:ext cx="48960" cy="109800"/>
            </a:xfrm>
            <a:custGeom>
              <a:avLst/>
              <a:gdLst/>
              <a:ahLst/>
              <a:cxnLst/>
              <a:rect l="l" t="t" r="r" b="b"/>
              <a:pathLst>
                <a:path w="136" h="305" extrusionOk="0">
                  <a:moveTo>
                    <a:pt x="123" y="305"/>
                  </a:moveTo>
                  <a:lnTo>
                    <a:pt x="13" y="305"/>
                  </a:lnTo>
                  <a:cubicBezTo>
                    <a:pt x="6" y="305"/>
                    <a:pt x="0" y="299"/>
                    <a:pt x="0" y="292"/>
                  </a:cubicBezTo>
                  <a:lnTo>
                    <a:pt x="0" y="13"/>
                  </a:lnTo>
                  <a:cubicBezTo>
                    <a:pt x="0" y="6"/>
                    <a:pt x="6" y="0"/>
                    <a:pt x="13" y="0"/>
                  </a:cubicBezTo>
                  <a:lnTo>
                    <a:pt x="123" y="0"/>
                  </a:lnTo>
                  <a:cubicBezTo>
                    <a:pt x="130" y="0"/>
                    <a:pt x="136" y="6"/>
                    <a:pt x="136" y="13"/>
                  </a:cubicBezTo>
                  <a:lnTo>
                    <a:pt x="136" y="292"/>
                  </a:lnTo>
                  <a:cubicBezTo>
                    <a:pt x="136" y="299"/>
                    <a:pt x="130" y="305"/>
                    <a:pt x="123" y="305"/>
                  </a:cubicBezTo>
                  <a:close/>
                </a:path>
              </a:pathLst>
            </a:custGeom>
            <a:solidFill>
              <a:srgbClr val="EB6E8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30"/>
            <p:cNvSpPr/>
            <p:nvPr/>
          </p:nvSpPr>
          <p:spPr>
            <a:xfrm>
              <a:off x="4405320" y="1907280"/>
              <a:ext cx="375840" cy="375840"/>
            </a:xfrm>
            <a:custGeom>
              <a:avLst/>
              <a:gdLst/>
              <a:ahLst/>
              <a:cxnLst/>
              <a:rect l="l" t="t" r="r" b="b"/>
              <a:pathLst>
                <a:path w="1044" h="1044" extrusionOk="0">
                  <a:moveTo>
                    <a:pt x="946" y="743"/>
                  </a:moveTo>
                  <a:lnTo>
                    <a:pt x="98" y="743"/>
                  </a:lnTo>
                  <a:lnTo>
                    <a:pt x="98" y="233"/>
                  </a:lnTo>
                  <a:lnTo>
                    <a:pt x="946" y="233"/>
                  </a:lnTo>
                  <a:lnTo>
                    <a:pt x="946" y="743"/>
                  </a:lnTo>
                  <a:moveTo>
                    <a:pt x="980" y="811"/>
                  </a:moveTo>
                  <a:lnTo>
                    <a:pt x="64" y="811"/>
                  </a:lnTo>
                  <a:lnTo>
                    <a:pt x="64" y="774"/>
                  </a:lnTo>
                  <a:lnTo>
                    <a:pt x="980" y="774"/>
                  </a:lnTo>
                  <a:lnTo>
                    <a:pt x="980" y="811"/>
                  </a:lnTo>
                  <a:moveTo>
                    <a:pt x="64" y="166"/>
                  </a:moveTo>
                  <a:lnTo>
                    <a:pt x="980" y="166"/>
                  </a:lnTo>
                  <a:lnTo>
                    <a:pt x="980" y="203"/>
                  </a:lnTo>
                  <a:lnTo>
                    <a:pt x="962" y="203"/>
                  </a:lnTo>
                  <a:lnTo>
                    <a:pt x="962" y="203"/>
                  </a:lnTo>
                  <a:lnTo>
                    <a:pt x="83" y="203"/>
                  </a:lnTo>
                  <a:lnTo>
                    <a:pt x="83" y="203"/>
                  </a:lnTo>
                  <a:lnTo>
                    <a:pt x="64" y="203"/>
                  </a:lnTo>
                  <a:lnTo>
                    <a:pt x="64" y="166"/>
                  </a:lnTo>
                  <a:moveTo>
                    <a:pt x="522" y="1013"/>
                  </a:moveTo>
                  <a:cubicBezTo>
                    <a:pt x="512" y="1013"/>
                    <a:pt x="504" y="1005"/>
                    <a:pt x="504" y="995"/>
                  </a:cubicBezTo>
                  <a:cubicBezTo>
                    <a:pt x="504" y="985"/>
                    <a:pt x="512" y="976"/>
                    <a:pt x="522" y="976"/>
                  </a:cubicBezTo>
                  <a:cubicBezTo>
                    <a:pt x="532" y="976"/>
                    <a:pt x="541" y="985"/>
                    <a:pt x="541" y="995"/>
                  </a:cubicBezTo>
                  <a:cubicBezTo>
                    <a:pt x="541" y="1005"/>
                    <a:pt x="532" y="1013"/>
                    <a:pt x="522" y="1013"/>
                  </a:cubicBezTo>
                  <a:moveTo>
                    <a:pt x="30" y="99"/>
                  </a:moveTo>
                  <a:lnTo>
                    <a:pt x="1014" y="99"/>
                  </a:lnTo>
                  <a:lnTo>
                    <a:pt x="1014" y="136"/>
                  </a:lnTo>
                  <a:lnTo>
                    <a:pt x="30" y="136"/>
                  </a:lnTo>
                  <a:lnTo>
                    <a:pt x="30" y="99"/>
                  </a:lnTo>
                  <a:moveTo>
                    <a:pt x="504" y="49"/>
                  </a:moveTo>
                  <a:cubicBezTo>
                    <a:pt x="504" y="39"/>
                    <a:pt x="512" y="31"/>
                    <a:pt x="522" y="31"/>
                  </a:cubicBezTo>
                  <a:cubicBezTo>
                    <a:pt x="532" y="31"/>
                    <a:pt x="541" y="39"/>
                    <a:pt x="541" y="49"/>
                  </a:cubicBezTo>
                  <a:lnTo>
                    <a:pt x="541" y="68"/>
                  </a:lnTo>
                  <a:lnTo>
                    <a:pt x="504" y="68"/>
                  </a:lnTo>
                  <a:lnTo>
                    <a:pt x="504" y="49"/>
                  </a:lnTo>
                  <a:moveTo>
                    <a:pt x="995" y="233"/>
                  </a:moveTo>
                  <a:cubicBezTo>
                    <a:pt x="1004" y="233"/>
                    <a:pt x="1011" y="226"/>
                    <a:pt x="1011" y="218"/>
                  </a:cubicBezTo>
                  <a:lnTo>
                    <a:pt x="1011" y="166"/>
                  </a:lnTo>
                  <a:lnTo>
                    <a:pt x="1029" y="166"/>
                  </a:lnTo>
                  <a:cubicBezTo>
                    <a:pt x="1038" y="166"/>
                    <a:pt x="1044" y="159"/>
                    <a:pt x="1044" y="151"/>
                  </a:cubicBezTo>
                  <a:lnTo>
                    <a:pt x="1044" y="83"/>
                  </a:lnTo>
                  <a:cubicBezTo>
                    <a:pt x="1044" y="75"/>
                    <a:pt x="1038" y="68"/>
                    <a:pt x="1029" y="68"/>
                  </a:cubicBezTo>
                  <a:lnTo>
                    <a:pt x="571" y="68"/>
                  </a:lnTo>
                  <a:lnTo>
                    <a:pt x="571" y="49"/>
                  </a:lnTo>
                  <a:cubicBezTo>
                    <a:pt x="571" y="22"/>
                    <a:pt x="549" y="0"/>
                    <a:pt x="522" y="0"/>
                  </a:cubicBezTo>
                  <a:cubicBezTo>
                    <a:pt x="495" y="0"/>
                    <a:pt x="473" y="22"/>
                    <a:pt x="473" y="49"/>
                  </a:cubicBezTo>
                  <a:lnTo>
                    <a:pt x="473" y="68"/>
                  </a:lnTo>
                  <a:lnTo>
                    <a:pt x="15" y="68"/>
                  </a:lnTo>
                  <a:cubicBezTo>
                    <a:pt x="7" y="68"/>
                    <a:pt x="0" y="75"/>
                    <a:pt x="0" y="83"/>
                  </a:cubicBezTo>
                  <a:lnTo>
                    <a:pt x="0" y="151"/>
                  </a:lnTo>
                  <a:cubicBezTo>
                    <a:pt x="0" y="159"/>
                    <a:pt x="7" y="166"/>
                    <a:pt x="15" y="166"/>
                  </a:cubicBezTo>
                  <a:lnTo>
                    <a:pt x="34" y="166"/>
                  </a:lnTo>
                  <a:lnTo>
                    <a:pt x="34" y="218"/>
                  </a:lnTo>
                  <a:cubicBezTo>
                    <a:pt x="34" y="226"/>
                    <a:pt x="40" y="233"/>
                    <a:pt x="49" y="233"/>
                  </a:cubicBezTo>
                  <a:lnTo>
                    <a:pt x="67" y="233"/>
                  </a:lnTo>
                  <a:lnTo>
                    <a:pt x="67" y="743"/>
                  </a:lnTo>
                  <a:lnTo>
                    <a:pt x="49" y="743"/>
                  </a:lnTo>
                  <a:cubicBezTo>
                    <a:pt x="40" y="743"/>
                    <a:pt x="34" y="750"/>
                    <a:pt x="34" y="758"/>
                  </a:cubicBezTo>
                  <a:lnTo>
                    <a:pt x="34" y="811"/>
                  </a:lnTo>
                  <a:lnTo>
                    <a:pt x="15" y="811"/>
                  </a:lnTo>
                  <a:cubicBezTo>
                    <a:pt x="7" y="811"/>
                    <a:pt x="0" y="817"/>
                    <a:pt x="0" y="826"/>
                  </a:cubicBezTo>
                  <a:lnTo>
                    <a:pt x="0" y="893"/>
                  </a:lnTo>
                  <a:cubicBezTo>
                    <a:pt x="0" y="902"/>
                    <a:pt x="7" y="909"/>
                    <a:pt x="15" y="909"/>
                  </a:cubicBezTo>
                  <a:lnTo>
                    <a:pt x="123" y="909"/>
                  </a:lnTo>
                  <a:cubicBezTo>
                    <a:pt x="131" y="909"/>
                    <a:pt x="138" y="902"/>
                    <a:pt x="138" y="893"/>
                  </a:cubicBezTo>
                  <a:cubicBezTo>
                    <a:pt x="138" y="885"/>
                    <a:pt x="131" y="878"/>
                    <a:pt x="123" y="878"/>
                  </a:cubicBezTo>
                  <a:lnTo>
                    <a:pt x="30" y="878"/>
                  </a:lnTo>
                  <a:lnTo>
                    <a:pt x="30" y="841"/>
                  </a:lnTo>
                  <a:lnTo>
                    <a:pt x="49" y="841"/>
                  </a:lnTo>
                  <a:lnTo>
                    <a:pt x="49" y="841"/>
                  </a:lnTo>
                  <a:lnTo>
                    <a:pt x="995" y="841"/>
                  </a:lnTo>
                  <a:lnTo>
                    <a:pt x="995" y="841"/>
                  </a:lnTo>
                  <a:lnTo>
                    <a:pt x="1014" y="841"/>
                  </a:lnTo>
                  <a:lnTo>
                    <a:pt x="1014" y="878"/>
                  </a:lnTo>
                  <a:lnTo>
                    <a:pt x="184" y="878"/>
                  </a:lnTo>
                  <a:cubicBezTo>
                    <a:pt x="176" y="878"/>
                    <a:pt x="169" y="885"/>
                    <a:pt x="169" y="893"/>
                  </a:cubicBezTo>
                  <a:cubicBezTo>
                    <a:pt x="169" y="902"/>
                    <a:pt x="176" y="909"/>
                    <a:pt x="184" y="909"/>
                  </a:cubicBezTo>
                  <a:lnTo>
                    <a:pt x="507" y="909"/>
                  </a:lnTo>
                  <a:lnTo>
                    <a:pt x="507" y="948"/>
                  </a:lnTo>
                  <a:cubicBezTo>
                    <a:pt x="487" y="955"/>
                    <a:pt x="473" y="973"/>
                    <a:pt x="473" y="995"/>
                  </a:cubicBezTo>
                  <a:cubicBezTo>
                    <a:pt x="473" y="1022"/>
                    <a:pt x="495" y="1044"/>
                    <a:pt x="522" y="1044"/>
                  </a:cubicBezTo>
                  <a:cubicBezTo>
                    <a:pt x="549" y="1044"/>
                    <a:pt x="571" y="1022"/>
                    <a:pt x="571" y="995"/>
                  </a:cubicBezTo>
                  <a:cubicBezTo>
                    <a:pt x="571" y="973"/>
                    <a:pt x="557" y="955"/>
                    <a:pt x="537" y="948"/>
                  </a:cubicBezTo>
                  <a:lnTo>
                    <a:pt x="537" y="909"/>
                  </a:lnTo>
                  <a:lnTo>
                    <a:pt x="1029" y="909"/>
                  </a:lnTo>
                  <a:cubicBezTo>
                    <a:pt x="1038" y="909"/>
                    <a:pt x="1044" y="902"/>
                    <a:pt x="1044" y="893"/>
                  </a:cubicBezTo>
                  <a:lnTo>
                    <a:pt x="1044" y="826"/>
                  </a:lnTo>
                  <a:cubicBezTo>
                    <a:pt x="1044" y="817"/>
                    <a:pt x="1038" y="811"/>
                    <a:pt x="1029" y="811"/>
                  </a:cubicBezTo>
                  <a:lnTo>
                    <a:pt x="1011" y="811"/>
                  </a:lnTo>
                  <a:lnTo>
                    <a:pt x="1011" y="758"/>
                  </a:lnTo>
                  <a:cubicBezTo>
                    <a:pt x="1011" y="750"/>
                    <a:pt x="1004" y="743"/>
                    <a:pt x="995" y="743"/>
                  </a:cubicBezTo>
                  <a:lnTo>
                    <a:pt x="977" y="743"/>
                  </a:lnTo>
                  <a:lnTo>
                    <a:pt x="977" y="233"/>
                  </a:lnTo>
                  <a:lnTo>
                    <a:pt x="995" y="233"/>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5" name="Google Shape;905;p30"/>
            <p:cNvSpPr/>
            <p:nvPr/>
          </p:nvSpPr>
          <p:spPr>
            <a:xfrm>
              <a:off x="4466160" y="2040840"/>
              <a:ext cx="254160" cy="120600"/>
            </a:xfrm>
            <a:custGeom>
              <a:avLst/>
              <a:gdLst/>
              <a:ahLst/>
              <a:cxnLst/>
              <a:rect l="l" t="t" r="r" b="b"/>
              <a:pathLst>
                <a:path w="706" h="335" extrusionOk="0">
                  <a:moveTo>
                    <a:pt x="98" y="166"/>
                  </a:moveTo>
                  <a:lnTo>
                    <a:pt x="203" y="166"/>
                  </a:lnTo>
                  <a:lnTo>
                    <a:pt x="203" y="304"/>
                  </a:lnTo>
                  <a:lnTo>
                    <a:pt x="98" y="304"/>
                  </a:lnTo>
                  <a:lnTo>
                    <a:pt x="98" y="166"/>
                  </a:lnTo>
                  <a:moveTo>
                    <a:pt x="301" y="98"/>
                  </a:moveTo>
                  <a:lnTo>
                    <a:pt x="405" y="98"/>
                  </a:lnTo>
                  <a:lnTo>
                    <a:pt x="405" y="304"/>
                  </a:lnTo>
                  <a:lnTo>
                    <a:pt x="301" y="304"/>
                  </a:lnTo>
                  <a:lnTo>
                    <a:pt x="301" y="98"/>
                  </a:lnTo>
                  <a:moveTo>
                    <a:pt x="504" y="31"/>
                  </a:moveTo>
                  <a:lnTo>
                    <a:pt x="608" y="31"/>
                  </a:lnTo>
                  <a:lnTo>
                    <a:pt x="608" y="304"/>
                  </a:lnTo>
                  <a:lnTo>
                    <a:pt x="504" y="304"/>
                  </a:lnTo>
                  <a:lnTo>
                    <a:pt x="504" y="31"/>
                  </a:lnTo>
                  <a:moveTo>
                    <a:pt x="15" y="335"/>
                  </a:moveTo>
                  <a:lnTo>
                    <a:pt x="691" y="335"/>
                  </a:lnTo>
                  <a:cubicBezTo>
                    <a:pt x="700" y="335"/>
                    <a:pt x="706" y="328"/>
                    <a:pt x="706" y="320"/>
                  </a:cubicBezTo>
                  <a:cubicBezTo>
                    <a:pt x="706" y="311"/>
                    <a:pt x="700" y="304"/>
                    <a:pt x="691" y="304"/>
                  </a:cubicBezTo>
                  <a:lnTo>
                    <a:pt x="639" y="304"/>
                  </a:lnTo>
                  <a:lnTo>
                    <a:pt x="639" y="15"/>
                  </a:lnTo>
                  <a:cubicBezTo>
                    <a:pt x="639" y="7"/>
                    <a:pt x="632" y="0"/>
                    <a:pt x="624" y="0"/>
                  </a:cubicBezTo>
                  <a:lnTo>
                    <a:pt x="488" y="0"/>
                  </a:lnTo>
                  <a:cubicBezTo>
                    <a:pt x="480" y="0"/>
                    <a:pt x="473" y="7"/>
                    <a:pt x="473" y="15"/>
                  </a:cubicBezTo>
                  <a:lnTo>
                    <a:pt x="473" y="304"/>
                  </a:lnTo>
                  <a:lnTo>
                    <a:pt x="436" y="304"/>
                  </a:lnTo>
                  <a:lnTo>
                    <a:pt x="436" y="83"/>
                  </a:lnTo>
                  <a:cubicBezTo>
                    <a:pt x="436" y="75"/>
                    <a:pt x="429" y="68"/>
                    <a:pt x="421" y="68"/>
                  </a:cubicBezTo>
                  <a:lnTo>
                    <a:pt x="286" y="68"/>
                  </a:lnTo>
                  <a:cubicBezTo>
                    <a:pt x="277" y="68"/>
                    <a:pt x="270" y="75"/>
                    <a:pt x="270" y="83"/>
                  </a:cubicBezTo>
                  <a:lnTo>
                    <a:pt x="270" y="304"/>
                  </a:lnTo>
                  <a:lnTo>
                    <a:pt x="233" y="304"/>
                  </a:lnTo>
                  <a:lnTo>
                    <a:pt x="233" y="151"/>
                  </a:lnTo>
                  <a:cubicBezTo>
                    <a:pt x="233" y="142"/>
                    <a:pt x="226" y="135"/>
                    <a:pt x="218" y="135"/>
                  </a:cubicBezTo>
                  <a:lnTo>
                    <a:pt x="83" y="135"/>
                  </a:lnTo>
                  <a:cubicBezTo>
                    <a:pt x="74" y="135"/>
                    <a:pt x="67" y="142"/>
                    <a:pt x="67" y="151"/>
                  </a:cubicBezTo>
                  <a:lnTo>
                    <a:pt x="67" y="304"/>
                  </a:lnTo>
                  <a:lnTo>
                    <a:pt x="15" y="304"/>
                  </a:lnTo>
                  <a:cubicBezTo>
                    <a:pt x="7" y="304"/>
                    <a:pt x="0" y="311"/>
                    <a:pt x="0" y="320"/>
                  </a:cubicBezTo>
                  <a:cubicBezTo>
                    <a:pt x="0" y="328"/>
                    <a:pt x="7" y="335"/>
                    <a:pt x="15" y="335"/>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6" name="Google Shape;906;p30"/>
            <p:cNvSpPr/>
            <p:nvPr/>
          </p:nvSpPr>
          <p:spPr>
            <a:xfrm>
              <a:off x="4502520" y="2004480"/>
              <a:ext cx="35280" cy="71640"/>
            </a:xfrm>
            <a:custGeom>
              <a:avLst/>
              <a:gdLst/>
              <a:ahLst/>
              <a:cxnLst/>
              <a:rect l="l" t="t" r="r" b="b"/>
              <a:pathLst>
                <a:path w="98" h="199" extrusionOk="0">
                  <a:moveTo>
                    <a:pt x="49" y="152"/>
                  </a:moveTo>
                  <a:cubicBezTo>
                    <a:pt x="39" y="152"/>
                    <a:pt x="31" y="144"/>
                    <a:pt x="31" y="133"/>
                  </a:cubicBezTo>
                  <a:cubicBezTo>
                    <a:pt x="31" y="125"/>
                    <a:pt x="24" y="118"/>
                    <a:pt x="16" y="118"/>
                  </a:cubicBezTo>
                  <a:cubicBezTo>
                    <a:pt x="7" y="118"/>
                    <a:pt x="0" y="125"/>
                    <a:pt x="0" y="133"/>
                  </a:cubicBezTo>
                  <a:cubicBezTo>
                    <a:pt x="0" y="155"/>
                    <a:pt x="14" y="174"/>
                    <a:pt x="34" y="180"/>
                  </a:cubicBezTo>
                  <a:lnTo>
                    <a:pt x="34" y="184"/>
                  </a:lnTo>
                  <a:cubicBezTo>
                    <a:pt x="34" y="192"/>
                    <a:pt x="41" y="199"/>
                    <a:pt x="49" y="199"/>
                  </a:cubicBezTo>
                  <a:cubicBezTo>
                    <a:pt x="58" y="199"/>
                    <a:pt x="65" y="192"/>
                    <a:pt x="65" y="184"/>
                  </a:cubicBezTo>
                  <a:lnTo>
                    <a:pt x="65" y="180"/>
                  </a:lnTo>
                  <a:cubicBezTo>
                    <a:pt x="84" y="174"/>
                    <a:pt x="98" y="155"/>
                    <a:pt x="98" y="133"/>
                  </a:cubicBezTo>
                  <a:cubicBezTo>
                    <a:pt x="98" y="106"/>
                    <a:pt x="76" y="84"/>
                    <a:pt x="49" y="84"/>
                  </a:cubicBezTo>
                  <a:lnTo>
                    <a:pt x="49" y="84"/>
                  </a:lnTo>
                  <a:cubicBezTo>
                    <a:pt x="39" y="84"/>
                    <a:pt x="31" y="76"/>
                    <a:pt x="31" y="66"/>
                  </a:cubicBezTo>
                  <a:cubicBezTo>
                    <a:pt x="31" y="56"/>
                    <a:pt x="39" y="47"/>
                    <a:pt x="49" y="47"/>
                  </a:cubicBezTo>
                  <a:cubicBezTo>
                    <a:pt x="60" y="47"/>
                    <a:pt x="68" y="56"/>
                    <a:pt x="68" y="66"/>
                  </a:cubicBezTo>
                  <a:cubicBezTo>
                    <a:pt x="68" y="74"/>
                    <a:pt x="75" y="81"/>
                    <a:pt x="83" y="81"/>
                  </a:cubicBezTo>
                  <a:cubicBezTo>
                    <a:pt x="92" y="81"/>
                    <a:pt x="98" y="74"/>
                    <a:pt x="98" y="66"/>
                  </a:cubicBezTo>
                  <a:cubicBezTo>
                    <a:pt x="98" y="44"/>
                    <a:pt x="84" y="26"/>
                    <a:pt x="65" y="19"/>
                  </a:cubicBezTo>
                  <a:lnTo>
                    <a:pt x="65" y="15"/>
                  </a:lnTo>
                  <a:cubicBezTo>
                    <a:pt x="65" y="7"/>
                    <a:pt x="58" y="0"/>
                    <a:pt x="49" y="0"/>
                  </a:cubicBezTo>
                  <a:cubicBezTo>
                    <a:pt x="41" y="0"/>
                    <a:pt x="34" y="7"/>
                    <a:pt x="34" y="15"/>
                  </a:cubicBezTo>
                  <a:lnTo>
                    <a:pt x="34" y="19"/>
                  </a:lnTo>
                  <a:cubicBezTo>
                    <a:pt x="14" y="26"/>
                    <a:pt x="0" y="44"/>
                    <a:pt x="0" y="66"/>
                  </a:cubicBezTo>
                  <a:cubicBezTo>
                    <a:pt x="0" y="93"/>
                    <a:pt x="22" y="115"/>
                    <a:pt x="49" y="115"/>
                  </a:cubicBezTo>
                  <a:lnTo>
                    <a:pt x="49" y="115"/>
                  </a:lnTo>
                  <a:cubicBezTo>
                    <a:pt x="60" y="115"/>
                    <a:pt x="68" y="123"/>
                    <a:pt x="68" y="133"/>
                  </a:cubicBezTo>
                  <a:cubicBezTo>
                    <a:pt x="68" y="144"/>
                    <a:pt x="60" y="152"/>
                    <a:pt x="49" y="152"/>
                  </a:cubicBezTo>
                  <a:close/>
                </a:path>
              </a:pathLst>
            </a:custGeom>
            <a:solidFill>
              <a:srgbClr val="3C2C31"/>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07" name="Google Shape;907;p30"/>
          <p:cNvGrpSpPr/>
          <p:nvPr/>
        </p:nvGrpSpPr>
        <p:grpSpPr>
          <a:xfrm>
            <a:off x="1227501" y="2039657"/>
            <a:ext cx="548638" cy="548638"/>
            <a:chOff x="1826640" y="3435120"/>
            <a:chExt cx="363240" cy="362520"/>
          </a:xfrm>
        </p:grpSpPr>
        <p:sp>
          <p:nvSpPr>
            <p:cNvPr id="908" name="Google Shape;908;p30"/>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9" name="Google Shape;909;p30"/>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0" name="Google Shape;910;p30"/>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30"/>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0"/>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0"/>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0"/>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30"/>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6" name="Google Shape;916;p30"/>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7" name="Google Shape;917;p30"/>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8" name="Google Shape;918;p30"/>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9" name="Google Shape;919;p30"/>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0" name="Google Shape;920;p30"/>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1" name="Google Shape;921;p30"/>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22" name="Google Shape;922;p30"/>
          <p:cNvGrpSpPr/>
          <p:nvPr/>
        </p:nvGrpSpPr>
        <p:grpSpPr>
          <a:xfrm>
            <a:off x="1227536" y="2829613"/>
            <a:ext cx="548621" cy="548621"/>
            <a:chOff x="7828560" y="2638800"/>
            <a:chExt cx="379800" cy="379800"/>
          </a:xfrm>
        </p:grpSpPr>
        <p:sp>
          <p:nvSpPr>
            <p:cNvPr id="923" name="Google Shape;923;p30"/>
            <p:cNvSpPr/>
            <p:nvPr/>
          </p:nvSpPr>
          <p:spPr>
            <a:xfrm>
              <a:off x="7858800" y="2705760"/>
              <a:ext cx="319680" cy="221400"/>
            </a:xfrm>
            <a:custGeom>
              <a:avLst/>
              <a:gdLst/>
              <a:ahLst/>
              <a:cxnLst/>
              <a:rect l="l" t="t" r="r" b="b"/>
              <a:pathLst>
                <a:path w="888" h="615" extrusionOk="0">
                  <a:moveTo>
                    <a:pt x="0" y="0"/>
                  </a:moveTo>
                  <a:lnTo>
                    <a:pt x="888" y="0"/>
                  </a:lnTo>
                  <a:lnTo>
                    <a:pt x="888"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4" name="Google Shape;924;p30"/>
            <p:cNvSpPr/>
            <p:nvPr/>
          </p:nvSpPr>
          <p:spPr>
            <a:xfrm>
              <a:off x="8163000" y="2705760"/>
              <a:ext cx="15480" cy="221400"/>
            </a:xfrm>
            <a:custGeom>
              <a:avLst/>
              <a:gdLst/>
              <a:ahLst/>
              <a:cxnLst/>
              <a:rect l="l" t="t" r="r" b="b"/>
              <a:pathLst>
                <a:path w="43" h="615" extrusionOk="0">
                  <a:moveTo>
                    <a:pt x="0" y="0"/>
                  </a:moveTo>
                  <a:lnTo>
                    <a:pt x="43" y="0"/>
                  </a:lnTo>
                  <a:lnTo>
                    <a:pt x="43" y="615"/>
                  </a:lnTo>
                  <a:lnTo>
                    <a:pt x="0" y="615"/>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5" name="Google Shape;925;p30"/>
            <p:cNvSpPr/>
            <p:nvPr/>
          </p:nvSpPr>
          <p:spPr>
            <a:xfrm>
              <a:off x="7846560" y="2689560"/>
              <a:ext cx="344160" cy="28440"/>
            </a:xfrm>
            <a:custGeom>
              <a:avLst/>
              <a:gdLst/>
              <a:ahLst/>
              <a:cxnLst/>
              <a:rect l="l" t="t" r="r" b="b"/>
              <a:pathLst>
                <a:path w="956" h="79" extrusionOk="0">
                  <a:moveTo>
                    <a:pt x="943" y="79"/>
                  </a:moveTo>
                  <a:lnTo>
                    <a:pt x="12" y="79"/>
                  </a:lnTo>
                  <a:cubicBezTo>
                    <a:pt x="5" y="79"/>
                    <a:pt x="0" y="74"/>
                    <a:pt x="0" y="67"/>
                  </a:cubicBezTo>
                  <a:lnTo>
                    <a:pt x="0" y="12"/>
                  </a:lnTo>
                  <a:cubicBezTo>
                    <a:pt x="0" y="5"/>
                    <a:pt x="5" y="0"/>
                    <a:pt x="12" y="0"/>
                  </a:cubicBezTo>
                  <a:lnTo>
                    <a:pt x="943" y="0"/>
                  </a:lnTo>
                  <a:cubicBezTo>
                    <a:pt x="950" y="0"/>
                    <a:pt x="956" y="5"/>
                    <a:pt x="956" y="12"/>
                  </a:cubicBezTo>
                  <a:lnTo>
                    <a:pt x="956" y="67"/>
                  </a:lnTo>
                  <a:cubicBezTo>
                    <a:pt x="956" y="74"/>
                    <a:pt x="950" y="79"/>
                    <a:pt x="943" y="79"/>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6" name="Google Shape;926;p30"/>
            <p:cNvSpPr/>
            <p:nvPr/>
          </p:nvSpPr>
          <p:spPr>
            <a:xfrm>
              <a:off x="7846560" y="2914560"/>
              <a:ext cx="344160" cy="29160"/>
            </a:xfrm>
            <a:custGeom>
              <a:avLst/>
              <a:gdLst/>
              <a:ahLst/>
              <a:cxnLst/>
              <a:rect l="l" t="t" r="r" b="b"/>
              <a:pathLst>
                <a:path w="956" h="81" extrusionOk="0">
                  <a:moveTo>
                    <a:pt x="943" y="81"/>
                  </a:moveTo>
                  <a:lnTo>
                    <a:pt x="12" y="81"/>
                  </a:lnTo>
                  <a:cubicBezTo>
                    <a:pt x="5" y="81"/>
                    <a:pt x="0" y="75"/>
                    <a:pt x="0" y="69"/>
                  </a:cubicBezTo>
                  <a:lnTo>
                    <a:pt x="0" y="13"/>
                  </a:lnTo>
                  <a:cubicBezTo>
                    <a:pt x="0" y="6"/>
                    <a:pt x="5" y="0"/>
                    <a:pt x="12" y="0"/>
                  </a:cubicBezTo>
                  <a:lnTo>
                    <a:pt x="943" y="0"/>
                  </a:lnTo>
                  <a:cubicBezTo>
                    <a:pt x="950" y="0"/>
                    <a:pt x="956" y="6"/>
                    <a:pt x="956" y="13"/>
                  </a:cubicBezTo>
                  <a:lnTo>
                    <a:pt x="956" y="69"/>
                  </a:lnTo>
                  <a:cubicBezTo>
                    <a:pt x="956" y="75"/>
                    <a:pt x="950" y="81"/>
                    <a:pt x="943" y="81"/>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7" name="Google Shape;927;p30"/>
            <p:cNvSpPr/>
            <p:nvPr/>
          </p:nvSpPr>
          <p:spPr>
            <a:xfrm>
              <a:off x="7834320" y="2669040"/>
              <a:ext cx="368640" cy="24480"/>
            </a:xfrm>
            <a:custGeom>
              <a:avLst/>
              <a:gdLst/>
              <a:ahLst/>
              <a:cxnLst/>
              <a:rect l="l" t="t" r="r" b="b"/>
              <a:pathLst>
                <a:path w="1024" h="68" extrusionOk="0">
                  <a:moveTo>
                    <a:pt x="1012" y="68"/>
                  </a:moveTo>
                  <a:lnTo>
                    <a:pt x="12" y="68"/>
                  </a:lnTo>
                  <a:cubicBezTo>
                    <a:pt x="5" y="68"/>
                    <a:pt x="0" y="62"/>
                    <a:pt x="0" y="56"/>
                  </a:cubicBezTo>
                  <a:lnTo>
                    <a:pt x="0" y="12"/>
                  </a:lnTo>
                  <a:cubicBezTo>
                    <a:pt x="0" y="5"/>
                    <a:pt x="5" y="0"/>
                    <a:pt x="12" y="0"/>
                  </a:cubicBezTo>
                  <a:lnTo>
                    <a:pt x="1012" y="0"/>
                  </a:lnTo>
                  <a:cubicBezTo>
                    <a:pt x="1018" y="0"/>
                    <a:pt x="1024" y="5"/>
                    <a:pt x="1024" y="12"/>
                  </a:cubicBezTo>
                  <a:lnTo>
                    <a:pt x="1024" y="56"/>
                  </a:lnTo>
                  <a:cubicBezTo>
                    <a:pt x="1024" y="62"/>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30"/>
            <p:cNvSpPr/>
            <p:nvPr/>
          </p:nvSpPr>
          <p:spPr>
            <a:xfrm>
              <a:off x="7834320" y="2939400"/>
              <a:ext cx="368640" cy="24480"/>
            </a:xfrm>
            <a:custGeom>
              <a:avLst/>
              <a:gdLst/>
              <a:ahLst/>
              <a:cxnLst/>
              <a:rect l="l" t="t" r="r" b="b"/>
              <a:pathLst>
                <a:path w="1024" h="68" extrusionOk="0">
                  <a:moveTo>
                    <a:pt x="1012" y="68"/>
                  </a:moveTo>
                  <a:lnTo>
                    <a:pt x="12" y="68"/>
                  </a:lnTo>
                  <a:cubicBezTo>
                    <a:pt x="5" y="68"/>
                    <a:pt x="0" y="63"/>
                    <a:pt x="0" y="56"/>
                  </a:cubicBezTo>
                  <a:lnTo>
                    <a:pt x="0" y="12"/>
                  </a:lnTo>
                  <a:cubicBezTo>
                    <a:pt x="0" y="5"/>
                    <a:pt x="5" y="0"/>
                    <a:pt x="12" y="0"/>
                  </a:cubicBezTo>
                  <a:lnTo>
                    <a:pt x="1012" y="0"/>
                  </a:lnTo>
                  <a:cubicBezTo>
                    <a:pt x="1018" y="0"/>
                    <a:pt x="1024" y="5"/>
                    <a:pt x="1024" y="12"/>
                  </a:cubicBezTo>
                  <a:lnTo>
                    <a:pt x="1024" y="56"/>
                  </a:lnTo>
                  <a:cubicBezTo>
                    <a:pt x="1024" y="63"/>
                    <a:pt x="1018" y="68"/>
                    <a:pt x="1012" y="68"/>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30"/>
            <p:cNvSpPr/>
            <p:nvPr/>
          </p:nvSpPr>
          <p:spPr>
            <a:xfrm>
              <a:off x="7917120" y="2742480"/>
              <a:ext cx="146520" cy="147600"/>
            </a:xfrm>
            <a:custGeom>
              <a:avLst/>
              <a:gdLst/>
              <a:ahLst/>
              <a:cxnLst/>
              <a:rect l="l" t="t" r="r" b="b"/>
              <a:pathLst>
                <a:path w="407" h="410" extrusionOk="0">
                  <a:moveTo>
                    <a:pt x="407" y="239"/>
                  </a:moveTo>
                  <a:cubicBezTo>
                    <a:pt x="391" y="336"/>
                    <a:pt x="306" y="410"/>
                    <a:pt x="205" y="410"/>
                  </a:cubicBezTo>
                  <a:cubicBezTo>
                    <a:pt x="92" y="410"/>
                    <a:pt x="0" y="318"/>
                    <a:pt x="0" y="205"/>
                  </a:cubicBezTo>
                  <a:cubicBezTo>
                    <a:pt x="0" y="92"/>
                    <a:pt x="92" y="0"/>
                    <a:pt x="205" y="0"/>
                  </a:cubicBezTo>
                  <a:cubicBezTo>
                    <a:pt x="306" y="0"/>
                    <a:pt x="391" y="74"/>
                    <a:pt x="407" y="171"/>
                  </a:cubicBezTo>
                  <a:lnTo>
                    <a:pt x="407" y="239"/>
                  </a:lnTo>
                  <a:close/>
                </a:path>
              </a:pathLst>
            </a:custGeom>
            <a:solidFill>
              <a:srgbClr val="E24E4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30"/>
            <p:cNvSpPr/>
            <p:nvPr/>
          </p:nvSpPr>
          <p:spPr>
            <a:xfrm>
              <a:off x="7941600" y="2767320"/>
              <a:ext cx="96840" cy="98280"/>
            </a:xfrm>
            <a:custGeom>
              <a:avLst/>
              <a:gdLst/>
              <a:ahLst/>
              <a:cxnLst/>
              <a:rect l="l" t="t" r="r" b="b"/>
              <a:pathLst>
                <a:path w="269" h="273" extrusionOk="0">
                  <a:moveTo>
                    <a:pt x="269" y="170"/>
                  </a:moveTo>
                  <a:cubicBezTo>
                    <a:pt x="254" y="229"/>
                    <a:pt x="201" y="273"/>
                    <a:pt x="137" y="273"/>
                  </a:cubicBezTo>
                  <a:cubicBezTo>
                    <a:pt x="62" y="273"/>
                    <a:pt x="0" y="212"/>
                    <a:pt x="0" y="136"/>
                  </a:cubicBezTo>
                  <a:cubicBezTo>
                    <a:pt x="0" y="61"/>
                    <a:pt x="62" y="0"/>
                    <a:pt x="137" y="0"/>
                  </a:cubicBezTo>
                  <a:cubicBezTo>
                    <a:pt x="201" y="0"/>
                    <a:pt x="254" y="43"/>
                    <a:pt x="269" y="102"/>
                  </a:cubicBezTo>
                  <a:lnTo>
                    <a:pt x="269" y="17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1" name="Google Shape;931;p30"/>
            <p:cNvSpPr/>
            <p:nvPr/>
          </p:nvSpPr>
          <p:spPr>
            <a:xfrm>
              <a:off x="7966440" y="2791800"/>
              <a:ext cx="48960" cy="49320"/>
            </a:xfrm>
            <a:custGeom>
              <a:avLst/>
              <a:gdLst/>
              <a:ahLst/>
              <a:cxnLst/>
              <a:rect l="l" t="t" r="r" b="b"/>
              <a:pathLst>
                <a:path w="136" h="137" extrusionOk="0">
                  <a:moveTo>
                    <a:pt x="136" y="68"/>
                  </a:moveTo>
                  <a:cubicBezTo>
                    <a:pt x="136" y="106"/>
                    <a:pt x="106" y="137"/>
                    <a:pt x="68" y="137"/>
                  </a:cubicBezTo>
                  <a:cubicBezTo>
                    <a:pt x="30" y="137"/>
                    <a:pt x="0" y="106"/>
                    <a:pt x="0" y="68"/>
                  </a:cubicBezTo>
                  <a:cubicBezTo>
                    <a:pt x="0" y="31"/>
                    <a:pt x="30" y="0"/>
                    <a:pt x="68" y="0"/>
                  </a:cubicBezTo>
                  <a:cubicBezTo>
                    <a:pt x="106" y="0"/>
                    <a:pt x="136" y="31"/>
                    <a:pt x="136" y="68"/>
                  </a:cubicBezTo>
                  <a:close/>
                </a:path>
              </a:pathLst>
            </a:custGeom>
            <a:solidFill>
              <a:srgbClr val="E24E42"/>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30"/>
            <p:cNvSpPr/>
            <p:nvPr/>
          </p:nvSpPr>
          <p:spPr>
            <a:xfrm>
              <a:off x="8076960" y="2779560"/>
              <a:ext cx="42120" cy="73800"/>
            </a:xfrm>
            <a:custGeom>
              <a:avLst/>
              <a:gdLst/>
              <a:ahLst/>
              <a:cxnLst/>
              <a:rect l="l" t="t" r="r" b="b"/>
              <a:pathLst>
                <a:path w="117" h="205" extrusionOk="0">
                  <a:moveTo>
                    <a:pt x="0" y="136"/>
                  </a:moveTo>
                  <a:lnTo>
                    <a:pt x="15" y="195"/>
                  </a:lnTo>
                  <a:cubicBezTo>
                    <a:pt x="16" y="201"/>
                    <a:pt x="21" y="205"/>
                    <a:pt x="27" y="205"/>
                  </a:cubicBezTo>
                  <a:lnTo>
                    <a:pt x="104" y="205"/>
                  </a:lnTo>
                  <a:cubicBezTo>
                    <a:pt x="112" y="205"/>
                    <a:pt x="118" y="197"/>
                    <a:pt x="116" y="189"/>
                  </a:cubicBezTo>
                  <a:lnTo>
                    <a:pt x="105" y="146"/>
                  </a:lnTo>
                  <a:cubicBezTo>
                    <a:pt x="103" y="140"/>
                    <a:pt x="98" y="136"/>
                    <a:pt x="93" y="136"/>
                  </a:cubicBezTo>
                  <a:lnTo>
                    <a:pt x="90" y="136"/>
                  </a:lnTo>
                  <a:lnTo>
                    <a:pt x="90" y="68"/>
                  </a:lnTo>
                  <a:lnTo>
                    <a:pt x="93" y="68"/>
                  </a:lnTo>
                  <a:cubicBezTo>
                    <a:pt x="98" y="68"/>
                    <a:pt x="103" y="64"/>
                    <a:pt x="105" y="59"/>
                  </a:cubicBezTo>
                  <a:lnTo>
                    <a:pt x="116" y="15"/>
                  </a:lnTo>
                  <a:cubicBezTo>
                    <a:pt x="118" y="7"/>
                    <a:pt x="112" y="0"/>
                    <a:pt x="104" y="0"/>
                  </a:cubicBezTo>
                  <a:lnTo>
                    <a:pt x="27" y="0"/>
                  </a:lnTo>
                  <a:cubicBezTo>
                    <a:pt x="21" y="0"/>
                    <a:pt x="16" y="4"/>
                    <a:pt x="15" y="9"/>
                  </a:cubicBezTo>
                  <a:lnTo>
                    <a:pt x="0" y="68"/>
                  </a:lnTo>
                  <a:lnTo>
                    <a:pt x="0" y="136"/>
                  </a:lnTo>
                  <a:close/>
                </a:path>
              </a:pathLst>
            </a:custGeom>
            <a:solidFill>
              <a:srgbClr val="E24E42"/>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30"/>
            <p:cNvSpPr/>
            <p:nvPr/>
          </p:nvSpPr>
          <p:spPr>
            <a:xfrm>
              <a:off x="8027640" y="2804040"/>
              <a:ext cx="86040" cy="24480"/>
            </a:xfrm>
            <a:custGeom>
              <a:avLst/>
              <a:gdLst/>
              <a:ahLst/>
              <a:cxnLst/>
              <a:rect l="l" t="t" r="r" b="b"/>
              <a:pathLst>
                <a:path w="239" h="68" extrusionOk="0">
                  <a:moveTo>
                    <a:pt x="227" y="0"/>
                  </a:moveTo>
                  <a:lnTo>
                    <a:pt x="13" y="0"/>
                  </a:lnTo>
                  <a:cubicBezTo>
                    <a:pt x="6" y="0"/>
                    <a:pt x="0" y="6"/>
                    <a:pt x="0" y="13"/>
                  </a:cubicBezTo>
                  <a:lnTo>
                    <a:pt x="0" y="56"/>
                  </a:lnTo>
                  <a:cubicBezTo>
                    <a:pt x="0" y="63"/>
                    <a:pt x="6" y="68"/>
                    <a:pt x="13" y="68"/>
                  </a:cubicBezTo>
                  <a:lnTo>
                    <a:pt x="227" y="68"/>
                  </a:lnTo>
                  <a:cubicBezTo>
                    <a:pt x="234" y="68"/>
                    <a:pt x="239" y="63"/>
                    <a:pt x="239" y="56"/>
                  </a:cubicBezTo>
                  <a:lnTo>
                    <a:pt x="239" y="13"/>
                  </a:lnTo>
                  <a:cubicBezTo>
                    <a:pt x="239" y="6"/>
                    <a:pt x="234" y="0"/>
                    <a:pt x="227" y="0"/>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30"/>
            <p:cNvSpPr/>
            <p:nvPr/>
          </p:nvSpPr>
          <p:spPr>
            <a:xfrm>
              <a:off x="7828560" y="2638800"/>
              <a:ext cx="379800" cy="379800"/>
            </a:xfrm>
            <a:custGeom>
              <a:avLst/>
              <a:gdLst/>
              <a:ahLst/>
              <a:cxnLst/>
              <a:rect l="l" t="t" r="r" b="b"/>
              <a:pathLst>
                <a:path w="1055" h="1055" extrusionOk="0">
                  <a:moveTo>
                    <a:pt x="956" y="751"/>
                  </a:moveTo>
                  <a:lnTo>
                    <a:pt x="99" y="751"/>
                  </a:lnTo>
                  <a:lnTo>
                    <a:pt x="99" y="236"/>
                  </a:lnTo>
                  <a:lnTo>
                    <a:pt x="956" y="236"/>
                  </a:lnTo>
                  <a:lnTo>
                    <a:pt x="956" y="751"/>
                  </a:lnTo>
                  <a:moveTo>
                    <a:pt x="990" y="819"/>
                  </a:moveTo>
                  <a:lnTo>
                    <a:pt x="65" y="819"/>
                  </a:lnTo>
                  <a:lnTo>
                    <a:pt x="65" y="782"/>
                  </a:lnTo>
                  <a:lnTo>
                    <a:pt x="990" y="782"/>
                  </a:lnTo>
                  <a:lnTo>
                    <a:pt x="990" y="819"/>
                  </a:lnTo>
                  <a:moveTo>
                    <a:pt x="65" y="167"/>
                  </a:moveTo>
                  <a:lnTo>
                    <a:pt x="990" y="167"/>
                  </a:lnTo>
                  <a:lnTo>
                    <a:pt x="990" y="205"/>
                  </a:lnTo>
                  <a:lnTo>
                    <a:pt x="972" y="205"/>
                  </a:lnTo>
                  <a:lnTo>
                    <a:pt x="972" y="205"/>
                  </a:lnTo>
                  <a:lnTo>
                    <a:pt x="84" y="205"/>
                  </a:lnTo>
                  <a:lnTo>
                    <a:pt x="84" y="205"/>
                  </a:lnTo>
                  <a:lnTo>
                    <a:pt x="65" y="205"/>
                  </a:lnTo>
                  <a:lnTo>
                    <a:pt x="65" y="167"/>
                  </a:lnTo>
                  <a:moveTo>
                    <a:pt x="528" y="1024"/>
                  </a:moveTo>
                  <a:cubicBezTo>
                    <a:pt x="517" y="1024"/>
                    <a:pt x="509" y="1016"/>
                    <a:pt x="509" y="1005"/>
                  </a:cubicBezTo>
                  <a:cubicBezTo>
                    <a:pt x="509" y="995"/>
                    <a:pt x="517" y="987"/>
                    <a:pt x="528" y="987"/>
                  </a:cubicBezTo>
                  <a:cubicBezTo>
                    <a:pt x="538" y="987"/>
                    <a:pt x="546" y="995"/>
                    <a:pt x="546" y="1005"/>
                  </a:cubicBezTo>
                  <a:cubicBezTo>
                    <a:pt x="546" y="1016"/>
                    <a:pt x="538" y="1024"/>
                    <a:pt x="528" y="1024"/>
                  </a:cubicBezTo>
                  <a:moveTo>
                    <a:pt x="31" y="99"/>
                  </a:moveTo>
                  <a:lnTo>
                    <a:pt x="1024" y="99"/>
                  </a:lnTo>
                  <a:lnTo>
                    <a:pt x="1024" y="136"/>
                  </a:lnTo>
                  <a:lnTo>
                    <a:pt x="31" y="136"/>
                  </a:lnTo>
                  <a:lnTo>
                    <a:pt x="31" y="99"/>
                  </a:lnTo>
                  <a:moveTo>
                    <a:pt x="509" y="49"/>
                  </a:moveTo>
                  <a:cubicBezTo>
                    <a:pt x="509" y="39"/>
                    <a:pt x="517" y="31"/>
                    <a:pt x="528" y="31"/>
                  </a:cubicBezTo>
                  <a:cubicBezTo>
                    <a:pt x="538" y="31"/>
                    <a:pt x="546" y="39"/>
                    <a:pt x="546" y="49"/>
                  </a:cubicBezTo>
                  <a:lnTo>
                    <a:pt x="546" y="68"/>
                  </a:lnTo>
                  <a:lnTo>
                    <a:pt x="509" y="68"/>
                  </a:lnTo>
                  <a:lnTo>
                    <a:pt x="509" y="49"/>
                  </a:lnTo>
                  <a:moveTo>
                    <a:pt x="1006" y="236"/>
                  </a:moveTo>
                  <a:cubicBezTo>
                    <a:pt x="1014" y="236"/>
                    <a:pt x="1021" y="229"/>
                    <a:pt x="1021" y="220"/>
                  </a:cubicBezTo>
                  <a:lnTo>
                    <a:pt x="1021" y="167"/>
                  </a:lnTo>
                  <a:lnTo>
                    <a:pt x="1040" y="167"/>
                  </a:lnTo>
                  <a:cubicBezTo>
                    <a:pt x="1048" y="167"/>
                    <a:pt x="1055" y="160"/>
                    <a:pt x="1055" y="152"/>
                  </a:cubicBezTo>
                  <a:lnTo>
                    <a:pt x="1055" y="84"/>
                  </a:lnTo>
                  <a:cubicBezTo>
                    <a:pt x="1055" y="75"/>
                    <a:pt x="1048" y="68"/>
                    <a:pt x="1040" y="68"/>
                  </a:cubicBezTo>
                  <a:lnTo>
                    <a:pt x="577" y="68"/>
                  </a:lnTo>
                  <a:lnTo>
                    <a:pt x="577" y="49"/>
                  </a:lnTo>
                  <a:cubicBezTo>
                    <a:pt x="577" y="22"/>
                    <a:pt x="555" y="0"/>
                    <a:pt x="528" y="0"/>
                  </a:cubicBezTo>
                  <a:cubicBezTo>
                    <a:pt x="500" y="0"/>
                    <a:pt x="478" y="22"/>
                    <a:pt x="478" y="49"/>
                  </a:cubicBezTo>
                  <a:lnTo>
                    <a:pt x="478" y="68"/>
                  </a:lnTo>
                  <a:lnTo>
                    <a:pt x="16" y="68"/>
                  </a:lnTo>
                  <a:cubicBezTo>
                    <a:pt x="7" y="68"/>
                    <a:pt x="0" y="75"/>
                    <a:pt x="0" y="84"/>
                  </a:cubicBezTo>
                  <a:lnTo>
                    <a:pt x="0" y="152"/>
                  </a:lnTo>
                  <a:cubicBezTo>
                    <a:pt x="0" y="160"/>
                    <a:pt x="7" y="167"/>
                    <a:pt x="16" y="167"/>
                  </a:cubicBezTo>
                  <a:lnTo>
                    <a:pt x="34" y="167"/>
                  </a:lnTo>
                  <a:lnTo>
                    <a:pt x="34" y="220"/>
                  </a:lnTo>
                  <a:cubicBezTo>
                    <a:pt x="34" y="229"/>
                    <a:pt x="41" y="236"/>
                    <a:pt x="50" y="236"/>
                  </a:cubicBezTo>
                  <a:lnTo>
                    <a:pt x="68" y="236"/>
                  </a:lnTo>
                  <a:lnTo>
                    <a:pt x="68" y="751"/>
                  </a:lnTo>
                  <a:lnTo>
                    <a:pt x="50" y="751"/>
                  </a:lnTo>
                  <a:cubicBezTo>
                    <a:pt x="41" y="751"/>
                    <a:pt x="34" y="758"/>
                    <a:pt x="34" y="766"/>
                  </a:cubicBezTo>
                  <a:lnTo>
                    <a:pt x="34" y="819"/>
                  </a:lnTo>
                  <a:lnTo>
                    <a:pt x="16" y="819"/>
                  </a:lnTo>
                  <a:cubicBezTo>
                    <a:pt x="7" y="819"/>
                    <a:pt x="0" y="826"/>
                    <a:pt x="0" y="835"/>
                  </a:cubicBezTo>
                  <a:lnTo>
                    <a:pt x="0" y="903"/>
                  </a:lnTo>
                  <a:cubicBezTo>
                    <a:pt x="0" y="912"/>
                    <a:pt x="7" y="919"/>
                    <a:pt x="16" y="919"/>
                  </a:cubicBezTo>
                  <a:lnTo>
                    <a:pt x="124" y="919"/>
                  </a:lnTo>
                  <a:cubicBezTo>
                    <a:pt x="133" y="919"/>
                    <a:pt x="140" y="912"/>
                    <a:pt x="140" y="903"/>
                  </a:cubicBezTo>
                  <a:cubicBezTo>
                    <a:pt x="140" y="894"/>
                    <a:pt x="133" y="888"/>
                    <a:pt x="124" y="888"/>
                  </a:cubicBezTo>
                  <a:lnTo>
                    <a:pt x="31" y="888"/>
                  </a:lnTo>
                  <a:lnTo>
                    <a:pt x="31" y="850"/>
                  </a:lnTo>
                  <a:lnTo>
                    <a:pt x="50" y="850"/>
                  </a:lnTo>
                  <a:lnTo>
                    <a:pt x="50" y="850"/>
                  </a:lnTo>
                  <a:lnTo>
                    <a:pt x="1006" y="850"/>
                  </a:lnTo>
                  <a:lnTo>
                    <a:pt x="1006" y="850"/>
                  </a:lnTo>
                  <a:lnTo>
                    <a:pt x="1024" y="850"/>
                  </a:lnTo>
                  <a:lnTo>
                    <a:pt x="1024" y="888"/>
                  </a:lnTo>
                  <a:lnTo>
                    <a:pt x="528" y="888"/>
                  </a:lnTo>
                  <a:lnTo>
                    <a:pt x="528" y="888"/>
                  </a:lnTo>
                  <a:lnTo>
                    <a:pt x="528" y="888"/>
                  </a:lnTo>
                  <a:lnTo>
                    <a:pt x="186" y="888"/>
                  </a:lnTo>
                  <a:cubicBezTo>
                    <a:pt x="178" y="888"/>
                    <a:pt x="171" y="894"/>
                    <a:pt x="171" y="903"/>
                  </a:cubicBezTo>
                  <a:cubicBezTo>
                    <a:pt x="171" y="912"/>
                    <a:pt x="178" y="919"/>
                    <a:pt x="186" y="919"/>
                  </a:cubicBezTo>
                  <a:lnTo>
                    <a:pt x="512" y="919"/>
                  </a:lnTo>
                  <a:lnTo>
                    <a:pt x="512" y="958"/>
                  </a:lnTo>
                  <a:cubicBezTo>
                    <a:pt x="493" y="965"/>
                    <a:pt x="478" y="984"/>
                    <a:pt x="478" y="1005"/>
                  </a:cubicBezTo>
                  <a:cubicBezTo>
                    <a:pt x="478" y="1033"/>
                    <a:pt x="500" y="1055"/>
                    <a:pt x="528" y="1055"/>
                  </a:cubicBezTo>
                  <a:cubicBezTo>
                    <a:pt x="555" y="1055"/>
                    <a:pt x="577" y="1033"/>
                    <a:pt x="577" y="1005"/>
                  </a:cubicBezTo>
                  <a:cubicBezTo>
                    <a:pt x="577" y="984"/>
                    <a:pt x="563" y="965"/>
                    <a:pt x="543" y="958"/>
                  </a:cubicBezTo>
                  <a:lnTo>
                    <a:pt x="543" y="919"/>
                  </a:lnTo>
                  <a:lnTo>
                    <a:pt x="1040" y="919"/>
                  </a:lnTo>
                  <a:cubicBezTo>
                    <a:pt x="1048" y="919"/>
                    <a:pt x="1055" y="912"/>
                    <a:pt x="1055" y="903"/>
                  </a:cubicBezTo>
                  <a:lnTo>
                    <a:pt x="1055" y="835"/>
                  </a:lnTo>
                  <a:cubicBezTo>
                    <a:pt x="1055" y="826"/>
                    <a:pt x="1048" y="819"/>
                    <a:pt x="1040" y="819"/>
                  </a:cubicBezTo>
                  <a:lnTo>
                    <a:pt x="1021" y="819"/>
                  </a:lnTo>
                  <a:lnTo>
                    <a:pt x="1021" y="766"/>
                  </a:lnTo>
                  <a:cubicBezTo>
                    <a:pt x="1021" y="758"/>
                    <a:pt x="1014" y="751"/>
                    <a:pt x="1006" y="751"/>
                  </a:cubicBezTo>
                  <a:lnTo>
                    <a:pt x="987" y="751"/>
                  </a:lnTo>
                  <a:lnTo>
                    <a:pt x="987" y="236"/>
                  </a:lnTo>
                  <a:lnTo>
                    <a:pt x="1006" y="236"/>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5" name="Google Shape;935;p30"/>
            <p:cNvSpPr/>
            <p:nvPr/>
          </p:nvSpPr>
          <p:spPr>
            <a:xfrm>
              <a:off x="7911720" y="2737080"/>
              <a:ext cx="213840" cy="158760"/>
            </a:xfrm>
            <a:custGeom>
              <a:avLst/>
              <a:gdLst/>
              <a:ahLst/>
              <a:cxnLst/>
              <a:rect l="l" t="t" r="r" b="b"/>
              <a:pathLst>
                <a:path w="594" h="441" extrusionOk="0">
                  <a:moveTo>
                    <a:pt x="220" y="31"/>
                  </a:moveTo>
                  <a:cubicBezTo>
                    <a:pt x="307" y="31"/>
                    <a:pt x="381" y="89"/>
                    <a:pt x="403" y="171"/>
                  </a:cubicBezTo>
                  <a:lnTo>
                    <a:pt x="364" y="171"/>
                  </a:lnTo>
                  <a:cubicBezTo>
                    <a:pt x="343" y="110"/>
                    <a:pt x="285" y="68"/>
                    <a:pt x="220" y="68"/>
                  </a:cubicBezTo>
                  <a:cubicBezTo>
                    <a:pt x="136" y="68"/>
                    <a:pt x="68" y="137"/>
                    <a:pt x="68" y="220"/>
                  </a:cubicBezTo>
                  <a:cubicBezTo>
                    <a:pt x="68" y="304"/>
                    <a:pt x="136" y="372"/>
                    <a:pt x="220" y="372"/>
                  </a:cubicBezTo>
                  <a:cubicBezTo>
                    <a:pt x="285" y="372"/>
                    <a:pt x="343" y="331"/>
                    <a:pt x="364" y="270"/>
                  </a:cubicBezTo>
                  <a:lnTo>
                    <a:pt x="403" y="270"/>
                  </a:lnTo>
                  <a:cubicBezTo>
                    <a:pt x="381" y="352"/>
                    <a:pt x="307" y="410"/>
                    <a:pt x="220" y="410"/>
                  </a:cubicBezTo>
                  <a:cubicBezTo>
                    <a:pt x="116" y="410"/>
                    <a:pt x="31" y="325"/>
                    <a:pt x="31" y="220"/>
                  </a:cubicBezTo>
                  <a:cubicBezTo>
                    <a:pt x="31" y="116"/>
                    <a:pt x="116" y="31"/>
                    <a:pt x="220" y="31"/>
                  </a:cubicBezTo>
                  <a:moveTo>
                    <a:pt x="488" y="133"/>
                  </a:moveTo>
                  <a:lnTo>
                    <a:pt x="559" y="133"/>
                  </a:lnTo>
                  <a:lnTo>
                    <a:pt x="549" y="171"/>
                  </a:lnTo>
                  <a:lnTo>
                    <a:pt x="479" y="171"/>
                  </a:lnTo>
                  <a:lnTo>
                    <a:pt x="488" y="133"/>
                  </a:lnTo>
                  <a:moveTo>
                    <a:pt x="488" y="307"/>
                  </a:moveTo>
                  <a:lnTo>
                    <a:pt x="479" y="270"/>
                  </a:lnTo>
                  <a:lnTo>
                    <a:pt x="549" y="270"/>
                  </a:lnTo>
                  <a:lnTo>
                    <a:pt x="559" y="307"/>
                  </a:lnTo>
                  <a:lnTo>
                    <a:pt x="488" y="307"/>
                  </a:lnTo>
                  <a:moveTo>
                    <a:pt x="338" y="239"/>
                  </a:moveTo>
                  <a:lnTo>
                    <a:pt x="338" y="202"/>
                  </a:lnTo>
                  <a:lnTo>
                    <a:pt x="459" y="202"/>
                  </a:lnTo>
                  <a:lnTo>
                    <a:pt x="459" y="202"/>
                  </a:lnTo>
                  <a:lnTo>
                    <a:pt x="546" y="202"/>
                  </a:lnTo>
                  <a:lnTo>
                    <a:pt x="546" y="239"/>
                  </a:lnTo>
                  <a:lnTo>
                    <a:pt x="338" y="239"/>
                  </a:lnTo>
                  <a:moveTo>
                    <a:pt x="220" y="236"/>
                  </a:moveTo>
                  <a:lnTo>
                    <a:pt x="270" y="236"/>
                  </a:lnTo>
                  <a:cubicBezTo>
                    <a:pt x="264" y="257"/>
                    <a:pt x="244" y="273"/>
                    <a:pt x="220" y="273"/>
                  </a:cubicBezTo>
                  <a:cubicBezTo>
                    <a:pt x="191" y="273"/>
                    <a:pt x="167" y="249"/>
                    <a:pt x="167" y="220"/>
                  </a:cubicBezTo>
                  <a:cubicBezTo>
                    <a:pt x="167" y="191"/>
                    <a:pt x="191" y="167"/>
                    <a:pt x="220" y="167"/>
                  </a:cubicBezTo>
                  <a:cubicBezTo>
                    <a:pt x="244" y="167"/>
                    <a:pt x="264" y="183"/>
                    <a:pt x="270" y="205"/>
                  </a:cubicBezTo>
                  <a:lnTo>
                    <a:pt x="220" y="205"/>
                  </a:lnTo>
                  <a:cubicBezTo>
                    <a:pt x="211" y="205"/>
                    <a:pt x="204" y="212"/>
                    <a:pt x="204" y="220"/>
                  </a:cubicBezTo>
                  <a:cubicBezTo>
                    <a:pt x="204" y="229"/>
                    <a:pt x="211" y="236"/>
                    <a:pt x="220" y="236"/>
                  </a:cubicBezTo>
                  <a:moveTo>
                    <a:pt x="322" y="171"/>
                  </a:moveTo>
                  <a:cubicBezTo>
                    <a:pt x="314" y="171"/>
                    <a:pt x="307" y="178"/>
                    <a:pt x="307" y="186"/>
                  </a:cubicBezTo>
                  <a:lnTo>
                    <a:pt x="307" y="205"/>
                  </a:lnTo>
                  <a:lnTo>
                    <a:pt x="302" y="205"/>
                  </a:lnTo>
                  <a:cubicBezTo>
                    <a:pt x="295" y="166"/>
                    <a:pt x="261" y="137"/>
                    <a:pt x="220" y="137"/>
                  </a:cubicBezTo>
                  <a:cubicBezTo>
                    <a:pt x="174" y="137"/>
                    <a:pt x="136" y="174"/>
                    <a:pt x="136" y="220"/>
                  </a:cubicBezTo>
                  <a:cubicBezTo>
                    <a:pt x="136" y="267"/>
                    <a:pt x="174" y="304"/>
                    <a:pt x="220" y="304"/>
                  </a:cubicBezTo>
                  <a:cubicBezTo>
                    <a:pt x="261" y="304"/>
                    <a:pt x="295" y="275"/>
                    <a:pt x="302" y="236"/>
                  </a:cubicBezTo>
                  <a:lnTo>
                    <a:pt x="307" y="236"/>
                  </a:lnTo>
                  <a:lnTo>
                    <a:pt x="307" y="254"/>
                  </a:lnTo>
                  <a:cubicBezTo>
                    <a:pt x="307" y="263"/>
                    <a:pt x="314" y="270"/>
                    <a:pt x="322" y="270"/>
                  </a:cubicBezTo>
                  <a:lnTo>
                    <a:pt x="331" y="270"/>
                  </a:lnTo>
                  <a:cubicBezTo>
                    <a:pt x="311" y="313"/>
                    <a:pt x="268" y="341"/>
                    <a:pt x="220" y="341"/>
                  </a:cubicBezTo>
                  <a:cubicBezTo>
                    <a:pt x="153" y="341"/>
                    <a:pt x="99" y="287"/>
                    <a:pt x="99" y="220"/>
                  </a:cubicBezTo>
                  <a:cubicBezTo>
                    <a:pt x="99" y="154"/>
                    <a:pt x="153" y="99"/>
                    <a:pt x="220" y="99"/>
                  </a:cubicBezTo>
                  <a:cubicBezTo>
                    <a:pt x="268" y="99"/>
                    <a:pt x="311" y="128"/>
                    <a:pt x="331" y="171"/>
                  </a:cubicBezTo>
                  <a:lnTo>
                    <a:pt x="322" y="171"/>
                  </a:lnTo>
                  <a:moveTo>
                    <a:pt x="220" y="441"/>
                  </a:moveTo>
                  <a:cubicBezTo>
                    <a:pt x="272" y="441"/>
                    <a:pt x="323" y="422"/>
                    <a:pt x="363" y="388"/>
                  </a:cubicBezTo>
                  <a:cubicBezTo>
                    <a:pt x="399" y="357"/>
                    <a:pt x="424" y="316"/>
                    <a:pt x="435" y="270"/>
                  </a:cubicBezTo>
                  <a:lnTo>
                    <a:pt x="447" y="270"/>
                  </a:lnTo>
                  <a:lnTo>
                    <a:pt x="461" y="327"/>
                  </a:lnTo>
                  <a:cubicBezTo>
                    <a:pt x="463" y="333"/>
                    <a:pt x="469" y="338"/>
                    <a:pt x="476" y="338"/>
                  </a:cubicBezTo>
                  <a:lnTo>
                    <a:pt x="578" y="338"/>
                  </a:lnTo>
                  <a:cubicBezTo>
                    <a:pt x="583" y="338"/>
                    <a:pt x="588" y="336"/>
                    <a:pt x="591" y="332"/>
                  </a:cubicBezTo>
                  <a:cubicBezTo>
                    <a:pt x="594" y="329"/>
                    <a:pt x="595" y="324"/>
                    <a:pt x="593" y="319"/>
                  </a:cubicBezTo>
                  <a:lnTo>
                    <a:pt x="577" y="253"/>
                  </a:lnTo>
                  <a:lnTo>
                    <a:pt x="577" y="188"/>
                  </a:lnTo>
                  <a:lnTo>
                    <a:pt x="593" y="122"/>
                  </a:lnTo>
                  <a:cubicBezTo>
                    <a:pt x="595" y="117"/>
                    <a:pt x="594" y="112"/>
                    <a:pt x="591" y="108"/>
                  </a:cubicBezTo>
                  <a:cubicBezTo>
                    <a:pt x="588" y="105"/>
                    <a:pt x="583" y="102"/>
                    <a:pt x="578" y="102"/>
                  </a:cubicBezTo>
                  <a:lnTo>
                    <a:pt x="476" y="102"/>
                  </a:lnTo>
                  <a:cubicBezTo>
                    <a:pt x="469" y="102"/>
                    <a:pt x="463" y="107"/>
                    <a:pt x="461" y="114"/>
                  </a:cubicBezTo>
                  <a:lnTo>
                    <a:pt x="447" y="171"/>
                  </a:lnTo>
                  <a:lnTo>
                    <a:pt x="435" y="171"/>
                  </a:lnTo>
                  <a:cubicBezTo>
                    <a:pt x="424" y="125"/>
                    <a:pt x="399" y="83"/>
                    <a:pt x="363" y="53"/>
                  </a:cubicBezTo>
                  <a:cubicBezTo>
                    <a:pt x="323" y="19"/>
                    <a:pt x="272" y="0"/>
                    <a:pt x="220" y="0"/>
                  </a:cubicBezTo>
                  <a:cubicBezTo>
                    <a:pt x="98" y="0"/>
                    <a:pt x="0" y="99"/>
                    <a:pt x="0" y="220"/>
                  </a:cubicBezTo>
                  <a:cubicBezTo>
                    <a:pt x="0" y="342"/>
                    <a:pt x="98" y="441"/>
                    <a:pt x="220" y="441"/>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937" name="Google Shape;937;p30"/>
          <p:cNvSpPr txBox="1">
            <a:spLocks noGrp="1"/>
          </p:cNvSpPr>
          <p:nvPr>
            <p:ph type="subTitle" idx="4294967295"/>
          </p:nvPr>
        </p:nvSpPr>
        <p:spPr>
          <a:xfrm>
            <a:off x="2691212" y="2839766"/>
            <a:ext cx="2640642" cy="52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Days One"/>
                <a:ea typeface="Days One"/>
                <a:cs typeface="Days One"/>
                <a:sym typeface="Days One"/>
              </a:rPr>
              <a:t>DAX FUNCTIONS</a:t>
            </a:r>
            <a:endParaRPr sz="1800" b="1" dirty="0">
              <a:latin typeface="Days One"/>
              <a:ea typeface="Days One"/>
              <a:cs typeface="Days One"/>
              <a:sym typeface="Days One"/>
            </a:endParaRPr>
          </a:p>
        </p:txBody>
      </p:sp>
      <p:sp>
        <p:nvSpPr>
          <p:cNvPr id="939" name="Google Shape;939;p30"/>
          <p:cNvSpPr txBox="1">
            <a:spLocks noGrp="1"/>
          </p:cNvSpPr>
          <p:nvPr>
            <p:ph type="subTitle" idx="4294967295"/>
          </p:nvPr>
        </p:nvSpPr>
        <p:spPr>
          <a:xfrm>
            <a:off x="2691212" y="3610072"/>
            <a:ext cx="3709588" cy="52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Days One"/>
                <a:ea typeface="Days One"/>
                <a:cs typeface="Days One"/>
                <a:sym typeface="Days One"/>
              </a:rPr>
              <a:t>VISUALIZING CHARTS</a:t>
            </a:r>
            <a:endParaRPr sz="1800" b="1" dirty="0">
              <a:latin typeface="Days One"/>
              <a:ea typeface="Days One"/>
              <a:cs typeface="Days One"/>
              <a:sym typeface="Days One"/>
            </a:endParaRPr>
          </a:p>
        </p:txBody>
      </p:sp>
      <p:sp>
        <p:nvSpPr>
          <p:cNvPr id="940" name="Google Shape;940;p30"/>
          <p:cNvSpPr/>
          <p:nvPr/>
        </p:nvSpPr>
        <p:spPr>
          <a:xfrm>
            <a:off x="1959313" y="2039622"/>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941" name="Google Shape;941;p30"/>
          <p:cNvSpPr/>
          <p:nvPr/>
        </p:nvSpPr>
        <p:spPr>
          <a:xfrm>
            <a:off x="1959313" y="2829572"/>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2</a:t>
            </a:r>
          </a:p>
        </p:txBody>
      </p:sp>
      <p:sp>
        <p:nvSpPr>
          <p:cNvPr id="942" name="Google Shape;942;p30"/>
          <p:cNvSpPr/>
          <p:nvPr/>
        </p:nvSpPr>
        <p:spPr>
          <a:xfrm>
            <a:off x="1959313" y="3619522"/>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3</a:t>
            </a:r>
            <a:endParaRPr dirty="0">
              <a:latin typeface="Lato"/>
              <a:ea typeface="Lato"/>
              <a:cs typeface="Lato"/>
              <a:sym typeface="Lato"/>
            </a:endParaRPr>
          </a:p>
        </p:txBody>
      </p:sp>
      <p:sp>
        <p:nvSpPr>
          <p:cNvPr id="944" name="Google Shape;944;p30"/>
          <p:cNvSpPr/>
          <p:nvPr/>
        </p:nvSpPr>
        <p:spPr>
          <a:xfrm>
            <a:off x="8308596" y="1441025"/>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 name="Google Shape;833;p26">
            <a:extLst>
              <a:ext uri="{FF2B5EF4-FFF2-40B4-BE49-F238E27FC236}">
                <a16:creationId xmlns:a16="http://schemas.microsoft.com/office/drawing/2014/main" id="{DF5E7297-2AD2-C9BB-EE1B-D95963EE39B8}"/>
              </a:ext>
            </a:extLst>
          </p:cNvPr>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833;p26">
            <a:extLst>
              <a:ext uri="{FF2B5EF4-FFF2-40B4-BE49-F238E27FC236}">
                <a16:creationId xmlns:a16="http://schemas.microsoft.com/office/drawing/2014/main" id="{99CB9DB0-C037-49C8-15F6-4357BD7BDDC4}"/>
              </a:ext>
            </a:extLst>
          </p:cNvPr>
          <p:cNvSpPr/>
          <p:nvPr/>
        </p:nvSpPr>
        <p:spPr>
          <a:xfrm>
            <a:off x="7942898" y="4419220"/>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67874" y="1287320"/>
            <a:ext cx="2576858"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DATA CLEANING</a:t>
            </a: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04163" y="1257505"/>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35975" y="1257470"/>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867" name="TextBox 866">
            <a:extLst>
              <a:ext uri="{FF2B5EF4-FFF2-40B4-BE49-F238E27FC236}">
                <a16:creationId xmlns:a16="http://schemas.microsoft.com/office/drawing/2014/main" id="{A6B012C5-08F3-3E69-6234-A29638F00B3C}"/>
              </a:ext>
            </a:extLst>
          </p:cNvPr>
          <p:cNvSpPr txBox="1"/>
          <p:nvPr/>
        </p:nvSpPr>
        <p:spPr>
          <a:xfrm>
            <a:off x="1220856" y="1899580"/>
            <a:ext cx="7060259" cy="3008196"/>
          </a:xfrm>
          <a:prstGeom prst="rect">
            <a:avLst/>
          </a:prstGeom>
          <a:noFill/>
        </p:spPr>
        <p:txBody>
          <a:bodyPr wrap="square">
            <a:spAutoFit/>
          </a:bodyPr>
          <a:lstStyle/>
          <a:p>
            <a:pPr algn="just">
              <a:lnSpc>
                <a:spcPct val="150000"/>
              </a:lnSpc>
            </a:pPr>
            <a:r>
              <a:rPr lang="en-US" sz="1600" dirty="0">
                <a:solidFill>
                  <a:srgbClr val="FF0000"/>
                </a:solidFill>
                <a:latin typeface="Days One" panose="020B0604020202020204" charset="0"/>
              </a:rPr>
              <a:t>Data Cleaning &amp; Preparation</a:t>
            </a:r>
          </a:p>
          <a:p>
            <a:pPr algn="just">
              <a:lnSpc>
                <a:spcPct val="150000"/>
              </a:lnSpc>
            </a:pPr>
            <a:r>
              <a:rPr lang="en-US" sz="1600" dirty="0">
                <a:latin typeface="Days One" panose="020B0604020202020204" charset="0"/>
              </a:rPr>
              <a:t>Before diving into analysis, ensuring our data is clean and well-structured is crucial for accurate insights. In this section, we will walk through the cleaning process, addressing missing values, duplicate records, and inconsistencies to enhance data quality. By refining the dataset, we lay the foundation for meaningful visualizations and reliable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864226"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DATA CLEANING</a:t>
            </a: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pic>
        <p:nvPicPr>
          <p:cNvPr id="22" name="Picture 21">
            <a:extLst>
              <a:ext uri="{FF2B5EF4-FFF2-40B4-BE49-F238E27FC236}">
                <a16:creationId xmlns:a16="http://schemas.microsoft.com/office/drawing/2014/main" id="{75CEB4A5-6004-E0F9-F909-C6D9BF37BCCA}"/>
              </a:ext>
            </a:extLst>
          </p:cNvPr>
          <p:cNvPicPr>
            <a:picLocks noChangeAspect="1"/>
          </p:cNvPicPr>
          <p:nvPr/>
        </p:nvPicPr>
        <p:blipFill>
          <a:blip r:embed="rId3"/>
          <a:stretch>
            <a:fillRect/>
          </a:stretch>
        </p:blipFill>
        <p:spPr>
          <a:xfrm>
            <a:off x="537809" y="1804298"/>
            <a:ext cx="4041934" cy="2272479"/>
          </a:xfrm>
          <a:prstGeom prst="rect">
            <a:avLst/>
          </a:prstGeom>
        </p:spPr>
      </p:pic>
      <p:pic>
        <p:nvPicPr>
          <p:cNvPr id="25" name="Picture 24">
            <a:extLst>
              <a:ext uri="{FF2B5EF4-FFF2-40B4-BE49-F238E27FC236}">
                <a16:creationId xmlns:a16="http://schemas.microsoft.com/office/drawing/2014/main" id="{970F48DC-270A-C19D-CE83-A594351267FE}"/>
              </a:ext>
            </a:extLst>
          </p:cNvPr>
          <p:cNvPicPr>
            <a:picLocks noChangeAspect="1"/>
          </p:cNvPicPr>
          <p:nvPr/>
        </p:nvPicPr>
        <p:blipFill>
          <a:blip r:embed="rId4"/>
          <a:stretch>
            <a:fillRect/>
          </a:stretch>
        </p:blipFill>
        <p:spPr>
          <a:xfrm>
            <a:off x="4644014" y="1803280"/>
            <a:ext cx="3978992" cy="2237091"/>
          </a:xfrm>
          <a:prstGeom prst="rect">
            <a:avLst/>
          </a:prstGeom>
        </p:spPr>
      </p:pic>
      <p:sp>
        <p:nvSpPr>
          <p:cNvPr id="26" name="Google Shape;891;p30">
            <a:extLst>
              <a:ext uri="{FF2B5EF4-FFF2-40B4-BE49-F238E27FC236}">
                <a16:creationId xmlns:a16="http://schemas.microsoft.com/office/drawing/2014/main" id="{BFF4DBE5-9683-1393-B069-392E157BC1C3}"/>
              </a:ext>
            </a:extLst>
          </p:cNvPr>
          <p:cNvSpPr txBox="1">
            <a:spLocks noGrp="1"/>
          </p:cNvSpPr>
          <p:nvPr>
            <p:ph type="title"/>
          </p:nvPr>
        </p:nvSpPr>
        <p:spPr>
          <a:xfrm>
            <a:off x="639705" y="4112191"/>
            <a:ext cx="3838142" cy="4934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a:t>
            </a:r>
            <a:r>
              <a:rPr lang="en" sz="1800" dirty="0"/>
              <a:t>efore </a:t>
            </a:r>
            <a:endParaRPr sz="1800" dirty="0"/>
          </a:p>
        </p:txBody>
      </p:sp>
      <p:sp>
        <p:nvSpPr>
          <p:cNvPr id="29" name="Google Shape;891;p30">
            <a:extLst>
              <a:ext uri="{FF2B5EF4-FFF2-40B4-BE49-F238E27FC236}">
                <a16:creationId xmlns:a16="http://schemas.microsoft.com/office/drawing/2014/main" id="{0C635091-5CEB-14E8-E18B-790DF72DB155}"/>
              </a:ext>
            </a:extLst>
          </p:cNvPr>
          <p:cNvSpPr txBox="1">
            <a:spLocks/>
          </p:cNvSpPr>
          <p:nvPr/>
        </p:nvSpPr>
        <p:spPr>
          <a:xfrm>
            <a:off x="4644014" y="4112191"/>
            <a:ext cx="3838142" cy="49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1800" dirty="0"/>
              <a:t>After </a:t>
            </a:r>
          </a:p>
        </p:txBody>
      </p:sp>
      <p:sp>
        <p:nvSpPr>
          <p:cNvPr id="30" name="Google Shape;829;p26">
            <a:extLst>
              <a:ext uri="{FF2B5EF4-FFF2-40B4-BE49-F238E27FC236}">
                <a16:creationId xmlns:a16="http://schemas.microsoft.com/office/drawing/2014/main" id="{CF8E45BD-3F44-0249-CAAA-EC9455CAC41B}"/>
              </a:ext>
            </a:extLst>
          </p:cNvPr>
          <p:cNvSpPr txBox="1">
            <a:spLocks/>
          </p:cNvSpPr>
          <p:nvPr/>
        </p:nvSpPr>
        <p:spPr>
          <a:xfrm>
            <a:off x="3449268" y="1451707"/>
            <a:ext cx="2270739"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solidFill>
                  <a:schemeClr val="accent6"/>
                </a:solidFill>
                <a:effectLst>
                  <a:outerShdw blurRad="38100" dist="38100" dir="2700000" algn="tl">
                    <a:srgbClr val="000000">
                      <a:alpha val="43137"/>
                    </a:srgbClr>
                  </a:outerShdw>
                </a:effectLst>
                <a:highlight>
                  <a:srgbClr val="008080"/>
                </a:highlight>
              </a:rPr>
              <a:t>Employee sheet</a:t>
            </a:r>
          </a:p>
        </p:txBody>
      </p:sp>
    </p:spTree>
    <p:extLst>
      <p:ext uri="{BB962C8B-B14F-4D97-AF65-F5344CB8AC3E}">
        <p14:creationId xmlns:p14="http://schemas.microsoft.com/office/powerpoint/2010/main" val="424390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540468"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DATA CLEANING</a:t>
            </a: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26" name="Google Shape;891;p30">
            <a:extLst>
              <a:ext uri="{FF2B5EF4-FFF2-40B4-BE49-F238E27FC236}">
                <a16:creationId xmlns:a16="http://schemas.microsoft.com/office/drawing/2014/main" id="{BFF4DBE5-9683-1393-B069-392E157BC1C3}"/>
              </a:ext>
            </a:extLst>
          </p:cNvPr>
          <p:cNvSpPr txBox="1">
            <a:spLocks noGrp="1"/>
          </p:cNvSpPr>
          <p:nvPr>
            <p:ph type="title"/>
          </p:nvPr>
        </p:nvSpPr>
        <p:spPr>
          <a:xfrm>
            <a:off x="639705" y="4112191"/>
            <a:ext cx="3838142" cy="4934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B</a:t>
            </a:r>
            <a:r>
              <a:rPr lang="en" sz="1800" dirty="0"/>
              <a:t>efore </a:t>
            </a:r>
            <a:endParaRPr sz="1800" dirty="0"/>
          </a:p>
        </p:txBody>
      </p:sp>
      <p:sp>
        <p:nvSpPr>
          <p:cNvPr id="29" name="Google Shape;891;p30">
            <a:extLst>
              <a:ext uri="{FF2B5EF4-FFF2-40B4-BE49-F238E27FC236}">
                <a16:creationId xmlns:a16="http://schemas.microsoft.com/office/drawing/2014/main" id="{0C635091-5CEB-14E8-E18B-790DF72DB155}"/>
              </a:ext>
            </a:extLst>
          </p:cNvPr>
          <p:cNvSpPr txBox="1">
            <a:spLocks/>
          </p:cNvSpPr>
          <p:nvPr/>
        </p:nvSpPr>
        <p:spPr>
          <a:xfrm>
            <a:off x="4644014" y="4112191"/>
            <a:ext cx="3838142" cy="493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ys One"/>
              <a:buNone/>
              <a:defRPr sz="2800" b="1" i="0" u="none" strike="noStrike" cap="none">
                <a:solidFill>
                  <a:schemeClr val="dk1"/>
                </a:solidFill>
                <a:latin typeface="Days One"/>
                <a:ea typeface="Days One"/>
                <a:cs typeface="Days One"/>
                <a:sym typeface="Days One"/>
              </a:defRPr>
            </a:lvl1pPr>
            <a:lvl2pPr marR="0" lvl="1"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2pPr>
            <a:lvl3pPr marR="0" lvl="2"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3pPr>
            <a:lvl4pPr marR="0" lvl="3"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4pPr>
            <a:lvl5pPr marR="0" lvl="4"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5pPr>
            <a:lvl6pPr marR="0" lvl="5"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6pPr>
            <a:lvl7pPr marR="0" lvl="6"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7pPr>
            <a:lvl8pPr marR="0" lvl="7"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8pPr>
            <a:lvl9pPr marR="0" lvl="8" algn="l" rtl="0">
              <a:lnSpc>
                <a:spcPct val="100000"/>
              </a:lnSpc>
              <a:spcBef>
                <a:spcPts val="0"/>
              </a:spcBef>
              <a:spcAft>
                <a:spcPts val="0"/>
              </a:spcAft>
              <a:buClr>
                <a:schemeClr val="dk1"/>
              </a:buClr>
              <a:buSzPts val="3000"/>
              <a:buFont typeface="Days One"/>
              <a:buNone/>
              <a:defRPr sz="3000" b="1" i="0" u="none" strike="noStrike" cap="none">
                <a:solidFill>
                  <a:schemeClr val="dk1"/>
                </a:solidFill>
                <a:latin typeface="Days One"/>
                <a:ea typeface="Days One"/>
                <a:cs typeface="Days One"/>
                <a:sym typeface="Days One"/>
              </a:defRPr>
            </a:lvl9pPr>
          </a:lstStyle>
          <a:p>
            <a:r>
              <a:rPr lang="en-US" sz="1800" dirty="0"/>
              <a:t>After </a:t>
            </a:r>
          </a:p>
        </p:txBody>
      </p:sp>
      <p:pic>
        <p:nvPicPr>
          <p:cNvPr id="3" name="Picture 2">
            <a:extLst>
              <a:ext uri="{FF2B5EF4-FFF2-40B4-BE49-F238E27FC236}">
                <a16:creationId xmlns:a16="http://schemas.microsoft.com/office/drawing/2014/main" id="{7342DF30-1A77-0D77-A1BC-2FD65AF839A9}"/>
              </a:ext>
            </a:extLst>
          </p:cNvPr>
          <p:cNvPicPr>
            <a:picLocks noChangeAspect="1"/>
          </p:cNvPicPr>
          <p:nvPr/>
        </p:nvPicPr>
        <p:blipFill>
          <a:blip r:embed="rId3"/>
          <a:stretch>
            <a:fillRect/>
          </a:stretch>
        </p:blipFill>
        <p:spPr>
          <a:xfrm>
            <a:off x="4644014" y="1788902"/>
            <a:ext cx="3952802" cy="2222366"/>
          </a:xfrm>
          <a:prstGeom prst="rect">
            <a:avLst/>
          </a:prstGeom>
        </p:spPr>
      </p:pic>
      <p:pic>
        <p:nvPicPr>
          <p:cNvPr id="23" name="Picture 22">
            <a:extLst>
              <a:ext uri="{FF2B5EF4-FFF2-40B4-BE49-F238E27FC236}">
                <a16:creationId xmlns:a16="http://schemas.microsoft.com/office/drawing/2014/main" id="{162A747C-6C5B-16D3-DE96-889D53E7306B}"/>
              </a:ext>
            </a:extLst>
          </p:cNvPr>
          <p:cNvPicPr>
            <a:picLocks noChangeAspect="1"/>
          </p:cNvPicPr>
          <p:nvPr/>
        </p:nvPicPr>
        <p:blipFill>
          <a:blip r:embed="rId4"/>
          <a:stretch>
            <a:fillRect/>
          </a:stretch>
        </p:blipFill>
        <p:spPr>
          <a:xfrm>
            <a:off x="542893" y="1749636"/>
            <a:ext cx="4022642" cy="2261632"/>
          </a:xfrm>
          <a:prstGeom prst="rect">
            <a:avLst/>
          </a:prstGeom>
        </p:spPr>
      </p:pic>
      <p:sp>
        <p:nvSpPr>
          <p:cNvPr id="24" name="Google Shape;829;p26">
            <a:extLst>
              <a:ext uri="{FF2B5EF4-FFF2-40B4-BE49-F238E27FC236}">
                <a16:creationId xmlns:a16="http://schemas.microsoft.com/office/drawing/2014/main" id="{9AD69BEA-4DC6-BA8F-0D40-C9FC9A86AA35}"/>
              </a:ext>
            </a:extLst>
          </p:cNvPr>
          <p:cNvSpPr txBox="1">
            <a:spLocks/>
          </p:cNvSpPr>
          <p:nvPr/>
        </p:nvSpPr>
        <p:spPr>
          <a:xfrm>
            <a:off x="2888067" y="1438839"/>
            <a:ext cx="3511352"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dirty="0"/>
              <a:t>Performance Rating sheet</a:t>
            </a:r>
          </a:p>
        </p:txBody>
      </p:sp>
    </p:spTree>
    <p:extLst>
      <p:ext uri="{BB962C8B-B14F-4D97-AF65-F5344CB8AC3E}">
        <p14:creationId xmlns:p14="http://schemas.microsoft.com/office/powerpoint/2010/main" val="84723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864226"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DATA CLEANING</a:t>
            </a: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pic>
        <p:nvPicPr>
          <p:cNvPr id="23" name="Picture 22">
            <a:extLst>
              <a:ext uri="{FF2B5EF4-FFF2-40B4-BE49-F238E27FC236}">
                <a16:creationId xmlns:a16="http://schemas.microsoft.com/office/drawing/2014/main" id="{DE810D89-CF8F-DE82-78B3-A51047459B08}"/>
              </a:ext>
            </a:extLst>
          </p:cNvPr>
          <p:cNvPicPr>
            <a:picLocks noChangeAspect="1"/>
          </p:cNvPicPr>
          <p:nvPr/>
        </p:nvPicPr>
        <p:blipFill rotWithShape="1">
          <a:blip r:embed="rId3"/>
          <a:srcRect l="71617" t="23989" r="968" b="9024"/>
          <a:stretch/>
        </p:blipFill>
        <p:spPr>
          <a:xfrm>
            <a:off x="3986437" y="1549799"/>
            <a:ext cx="2267808" cy="3115549"/>
          </a:xfrm>
          <a:prstGeom prst="rect">
            <a:avLst/>
          </a:prstGeom>
        </p:spPr>
      </p:pic>
      <p:pic>
        <p:nvPicPr>
          <p:cNvPr id="30" name="Picture 29">
            <a:extLst>
              <a:ext uri="{FF2B5EF4-FFF2-40B4-BE49-F238E27FC236}">
                <a16:creationId xmlns:a16="http://schemas.microsoft.com/office/drawing/2014/main" id="{5FE41514-AE1B-39FF-FB27-CE2B781A8DB7}"/>
              </a:ext>
            </a:extLst>
          </p:cNvPr>
          <p:cNvPicPr>
            <a:picLocks noChangeAspect="1"/>
          </p:cNvPicPr>
          <p:nvPr/>
        </p:nvPicPr>
        <p:blipFill rotWithShape="1">
          <a:blip r:embed="rId4"/>
          <a:srcRect l="71279" t="23300" r="1279" b="8817"/>
          <a:stretch/>
        </p:blipFill>
        <p:spPr>
          <a:xfrm>
            <a:off x="6361758" y="1549805"/>
            <a:ext cx="2240157" cy="3115549"/>
          </a:xfrm>
          <a:prstGeom prst="rect">
            <a:avLst/>
          </a:prstGeom>
        </p:spPr>
      </p:pic>
      <p:sp>
        <p:nvSpPr>
          <p:cNvPr id="865" name="Google Shape;891;p30">
            <a:extLst>
              <a:ext uri="{FF2B5EF4-FFF2-40B4-BE49-F238E27FC236}">
                <a16:creationId xmlns:a16="http://schemas.microsoft.com/office/drawing/2014/main" id="{D3E82262-A98B-FCAD-A6B4-355FDBE8D8F3}"/>
              </a:ext>
            </a:extLst>
          </p:cNvPr>
          <p:cNvSpPr txBox="1">
            <a:spLocks noGrp="1"/>
          </p:cNvSpPr>
          <p:nvPr>
            <p:ph type="title"/>
          </p:nvPr>
        </p:nvSpPr>
        <p:spPr>
          <a:xfrm>
            <a:off x="798785" y="2860834"/>
            <a:ext cx="2837142" cy="4934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Applied Steps</a:t>
            </a:r>
            <a:endParaRPr sz="1800" dirty="0"/>
          </a:p>
        </p:txBody>
      </p:sp>
      <p:sp>
        <p:nvSpPr>
          <p:cNvPr id="866" name="Google Shape;829;p26">
            <a:extLst>
              <a:ext uri="{FF2B5EF4-FFF2-40B4-BE49-F238E27FC236}">
                <a16:creationId xmlns:a16="http://schemas.microsoft.com/office/drawing/2014/main" id="{9101CD70-C817-D6C0-ADDF-044C72E6DF30}"/>
              </a:ext>
            </a:extLst>
          </p:cNvPr>
          <p:cNvSpPr txBox="1">
            <a:spLocks/>
          </p:cNvSpPr>
          <p:nvPr/>
        </p:nvSpPr>
        <p:spPr>
          <a:xfrm>
            <a:off x="1220856" y="3354312"/>
            <a:ext cx="2864226" cy="41074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marL="0" indent="0">
              <a:buClr>
                <a:schemeClr val="dk1"/>
              </a:buClr>
              <a:buSzPts val="2400"/>
              <a:buFont typeface="Bebas Neue"/>
              <a:buNone/>
              <a:defRPr sz="1800" b="1">
                <a:solidFill>
                  <a:schemeClr val="accent6"/>
                </a:solidFill>
                <a:effectLst>
                  <a:outerShdw blurRad="38100" dist="38100" dir="2700000" algn="tl">
                    <a:srgbClr val="000000">
                      <a:alpha val="43137"/>
                    </a:srgbClr>
                  </a:outerShdw>
                </a:effectLst>
                <a:highlight>
                  <a:srgbClr val="008080"/>
                </a:highlight>
                <a:latin typeface="Days One"/>
                <a:ea typeface="Days One"/>
                <a:cs typeface="Days One"/>
              </a:defRPr>
            </a:lvl1pPr>
            <a:lvl2pPr marL="914400" indent="-317500" algn="ctr">
              <a:buClr>
                <a:schemeClr val="dk1"/>
              </a:buClr>
              <a:buSzPts val="2400"/>
              <a:buFont typeface="Bebas Neue"/>
              <a:buNone/>
              <a:defRPr sz="2400">
                <a:solidFill>
                  <a:schemeClr val="dk1"/>
                </a:solidFill>
                <a:latin typeface="Bebas Neue"/>
                <a:ea typeface="Bebas Neue"/>
                <a:cs typeface="Bebas Neue"/>
              </a:defRPr>
            </a:lvl2pPr>
            <a:lvl3pPr marL="1371600" indent="-317500" algn="ctr">
              <a:buClr>
                <a:schemeClr val="dk1"/>
              </a:buClr>
              <a:buSzPts val="2400"/>
              <a:buFont typeface="Bebas Neue"/>
              <a:buNone/>
              <a:defRPr sz="2400">
                <a:solidFill>
                  <a:schemeClr val="dk1"/>
                </a:solidFill>
                <a:latin typeface="Bebas Neue"/>
                <a:ea typeface="Bebas Neue"/>
                <a:cs typeface="Bebas Neue"/>
              </a:defRPr>
            </a:lvl3pPr>
            <a:lvl4pPr marL="1828800" indent="-317500" algn="ctr">
              <a:buClr>
                <a:schemeClr val="dk1"/>
              </a:buClr>
              <a:buSzPts val="2400"/>
              <a:buFont typeface="Bebas Neue"/>
              <a:buNone/>
              <a:defRPr sz="2400">
                <a:solidFill>
                  <a:schemeClr val="dk1"/>
                </a:solidFill>
                <a:latin typeface="Bebas Neue"/>
                <a:ea typeface="Bebas Neue"/>
                <a:cs typeface="Bebas Neue"/>
              </a:defRPr>
            </a:lvl4pPr>
            <a:lvl5pPr marL="2286000" indent="-317500" algn="ctr">
              <a:buClr>
                <a:schemeClr val="dk1"/>
              </a:buClr>
              <a:buSzPts val="2400"/>
              <a:buFont typeface="Bebas Neue"/>
              <a:buNone/>
              <a:defRPr sz="2400">
                <a:solidFill>
                  <a:schemeClr val="dk1"/>
                </a:solidFill>
                <a:latin typeface="Bebas Neue"/>
                <a:ea typeface="Bebas Neue"/>
                <a:cs typeface="Bebas Neue"/>
              </a:defRPr>
            </a:lvl5pPr>
            <a:lvl6pPr marL="2743200" indent="-317500" algn="ctr">
              <a:buClr>
                <a:schemeClr val="dk1"/>
              </a:buClr>
              <a:buSzPts val="2400"/>
              <a:buFont typeface="Bebas Neue"/>
              <a:buNone/>
              <a:defRPr sz="2400">
                <a:solidFill>
                  <a:schemeClr val="dk1"/>
                </a:solidFill>
                <a:latin typeface="Bebas Neue"/>
                <a:ea typeface="Bebas Neue"/>
                <a:cs typeface="Bebas Neue"/>
              </a:defRPr>
            </a:lvl6pPr>
            <a:lvl7pPr marL="3200400" indent="-317500" algn="ctr">
              <a:buClr>
                <a:schemeClr val="dk1"/>
              </a:buClr>
              <a:buSzPts val="2400"/>
              <a:buFont typeface="Bebas Neue"/>
              <a:buNone/>
              <a:defRPr sz="2400">
                <a:solidFill>
                  <a:schemeClr val="dk1"/>
                </a:solidFill>
                <a:latin typeface="Bebas Neue"/>
                <a:ea typeface="Bebas Neue"/>
                <a:cs typeface="Bebas Neue"/>
              </a:defRPr>
            </a:lvl7pPr>
            <a:lvl8pPr marL="3657600" indent="-317500" algn="ctr">
              <a:buClr>
                <a:schemeClr val="dk1"/>
              </a:buClr>
              <a:buSzPts val="2400"/>
              <a:buFont typeface="Bebas Neue"/>
              <a:buNone/>
              <a:defRPr sz="2400">
                <a:solidFill>
                  <a:schemeClr val="dk1"/>
                </a:solidFill>
                <a:latin typeface="Bebas Neue"/>
                <a:ea typeface="Bebas Neue"/>
                <a:cs typeface="Bebas Neue"/>
              </a:defRPr>
            </a:lvl8pPr>
            <a:lvl9pPr marL="4114800" indent="-317500" algn="ctr">
              <a:buClr>
                <a:schemeClr val="dk1"/>
              </a:buClr>
              <a:buSzPts val="2400"/>
              <a:buFont typeface="Bebas Neue"/>
              <a:buNone/>
              <a:defRPr sz="2400">
                <a:solidFill>
                  <a:schemeClr val="dk1"/>
                </a:solidFill>
                <a:latin typeface="Bebas Neue"/>
                <a:ea typeface="Bebas Neue"/>
                <a:cs typeface="Bebas Neue"/>
              </a:defRPr>
            </a:lvl9pPr>
          </a:lstStyle>
          <a:p>
            <a:r>
              <a:rPr lang="en-US" dirty="0"/>
              <a:t>Employee sheet</a:t>
            </a:r>
          </a:p>
        </p:txBody>
      </p:sp>
    </p:spTree>
    <p:extLst>
      <p:ext uri="{BB962C8B-B14F-4D97-AF65-F5344CB8AC3E}">
        <p14:creationId xmlns:p14="http://schemas.microsoft.com/office/powerpoint/2010/main" val="413853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grpSp>
        <p:nvGrpSpPr>
          <p:cNvPr id="880" name="Google Shape;880;p29"/>
          <p:cNvGrpSpPr/>
          <p:nvPr/>
        </p:nvGrpSpPr>
        <p:grpSpPr>
          <a:xfrm flipH="1">
            <a:off x="8455" y="800304"/>
            <a:ext cx="1212401" cy="1240945"/>
            <a:chOff x="8264880" y="1119240"/>
            <a:chExt cx="1865520" cy="1909440"/>
          </a:xfrm>
        </p:grpSpPr>
        <p:sp>
          <p:nvSpPr>
            <p:cNvPr id="881" name="Google Shape;881;p29"/>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9"/>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9"/>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9"/>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5" name="Google Shape;885;p29"/>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29"/>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 name="Google Shape;893;p30">
            <a:extLst>
              <a:ext uri="{FF2B5EF4-FFF2-40B4-BE49-F238E27FC236}">
                <a16:creationId xmlns:a16="http://schemas.microsoft.com/office/drawing/2014/main" id="{1E05BC42-5285-DE8F-3D83-FD6EA752FC73}"/>
              </a:ext>
            </a:extLst>
          </p:cNvPr>
          <p:cNvSpPr txBox="1">
            <a:spLocks/>
          </p:cNvSpPr>
          <p:nvPr/>
        </p:nvSpPr>
        <p:spPr>
          <a:xfrm>
            <a:off x="2778507" y="830119"/>
            <a:ext cx="2025600" cy="52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800" b="1" dirty="0">
                <a:latin typeface="Days One"/>
                <a:ea typeface="Days One"/>
                <a:cs typeface="Days One"/>
                <a:sym typeface="Days One"/>
              </a:rPr>
              <a:t>DATA CLEANING</a:t>
            </a:r>
          </a:p>
        </p:txBody>
      </p:sp>
      <p:grpSp>
        <p:nvGrpSpPr>
          <p:cNvPr id="5" name="Google Shape;907;p30">
            <a:extLst>
              <a:ext uri="{FF2B5EF4-FFF2-40B4-BE49-F238E27FC236}">
                <a16:creationId xmlns:a16="http://schemas.microsoft.com/office/drawing/2014/main" id="{E95E9BC7-B74A-D24C-2DBA-4D34F66387EE}"/>
              </a:ext>
            </a:extLst>
          </p:cNvPr>
          <p:cNvGrpSpPr/>
          <p:nvPr/>
        </p:nvGrpSpPr>
        <p:grpSpPr>
          <a:xfrm>
            <a:off x="1314796" y="800304"/>
            <a:ext cx="548638" cy="548638"/>
            <a:chOff x="1826640" y="3435120"/>
            <a:chExt cx="363240" cy="362520"/>
          </a:xfrm>
        </p:grpSpPr>
        <p:sp>
          <p:nvSpPr>
            <p:cNvPr id="6" name="Google Shape;908;p30">
              <a:extLst>
                <a:ext uri="{FF2B5EF4-FFF2-40B4-BE49-F238E27FC236}">
                  <a16:creationId xmlns:a16="http://schemas.microsoft.com/office/drawing/2014/main" id="{F106387B-BE32-2BE9-0D6A-502B84C9926A}"/>
                </a:ext>
              </a:extLst>
            </p:cNvPr>
            <p:cNvSpPr/>
            <p:nvPr/>
          </p:nvSpPr>
          <p:spPr>
            <a:xfrm>
              <a:off x="1855440" y="3499200"/>
              <a:ext cx="305640" cy="210960"/>
            </a:xfrm>
            <a:custGeom>
              <a:avLst/>
              <a:gdLst/>
              <a:ahLst/>
              <a:cxnLst/>
              <a:rect l="l" t="t" r="r" b="b"/>
              <a:pathLst>
                <a:path w="849" h="586" extrusionOk="0">
                  <a:moveTo>
                    <a:pt x="0" y="0"/>
                  </a:moveTo>
                  <a:lnTo>
                    <a:pt x="849" y="0"/>
                  </a:lnTo>
                  <a:lnTo>
                    <a:pt x="849" y="586"/>
                  </a:lnTo>
                  <a:lnTo>
                    <a:pt x="0" y="586"/>
                  </a:lnTo>
                  <a:lnTo>
                    <a:pt x="0"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909;p30">
              <a:extLst>
                <a:ext uri="{FF2B5EF4-FFF2-40B4-BE49-F238E27FC236}">
                  <a16:creationId xmlns:a16="http://schemas.microsoft.com/office/drawing/2014/main" id="{215FBB8A-3E90-1A6C-4465-C7FDB0F8C420}"/>
                </a:ext>
              </a:extLst>
            </p:cNvPr>
            <p:cNvSpPr/>
            <p:nvPr/>
          </p:nvSpPr>
          <p:spPr>
            <a:xfrm>
              <a:off x="1843920" y="3483360"/>
              <a:ext cx="329040" cy="27360"/>
            </a:xfrm>
            <a:custGeom>
              <a:avLst/>
              <a:gdLst/>
              <a:ahLst/>
              <a:cxnLst/>
              <a:rect l="l" t="t" r="r" b="b"/>
              <a:pathLst>
                <a:path w="914" h="76" extrusionOk="0">
                  <a:moveTo>
                    <a:pt x="902" y="76"/>
                  </a:moveTo>
                  <a:lnTo>
                    <a:pt x="12" y="76"/>
                  </a:lnTo>
                  <a:cubicBezTo>
                    <a:pt x="5" y="76"/>
                    <a:pt x="0" y="71"/>
                    <a:pt x="0" y="64"/>
                  </a:cubicBezTo>
                  <a:lnTo>
                    <a:pt x="0" y="12"/>
                  </a:lnTo>
                  <a:cubicBezTo>
                    <a:pt x="0" y="5"/>
                    <a:pt x="5" y="0"/>
                    <a:pt x="12" y="0"/>
                  </a:cubicBezTo>
                  <a:lnTo>
                    <a:pt x="902" y="0"/>
                  </a:lnTo>
                  <a:cubicBezTo>
                    <a:pt x="909" y="0"/>
                    <a:pt x="914" y="5"/>
                    <a:pt x="914" y="12"/>
                  </a:cubicBezTo>
                  <a:lnTo>
                    <a:pt x="914" y="64"/>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910;p30">
              <a:extLst>
                <a:ext uri="{FF2B5EF4-FFF2-40B4-BE49-F238E27FC236}">
                  <a16:creationId xmlns:a16="http://schemas.microsoft.com/office/drawing/2014/main" id="{A4694CA9-3D4D-0F51-340A-FCE3F25E356B}"/>
                </a:ext>
              </a:extLst>
            </p:cNvPr>
            <p:cNvSpPr/>
            <p:nvPr/>
          </p:nvSpPr>
          <p:spPr>
            <a:xfrm>
              <a:off x="1843920" y="3698640"/>
              <a:ext cx="329040" cy="27360"/>
            </a:xfrm>
            <a:custGeom>
              <a:avLst/>
              <a:gdLst/>
              <a:ahLst/>
              <a:cxnLst/>
              <a:rect l="l" t="t" r="r" b="b"/>
              <a:pathLst>
                <a:path w="914" h="76" extrusionOk="0">
                  <a:moveTo>
                    <a:pt x="902" y="76"/>
                  </a:moveTo>
                  <a:lnTo>
                    <a:pt x="12" y="76"/>
                  </a:lnTo>
                  <a:cubicBezTo>
                    <a:pt x="5" y="76"/>
                    <a:pt x="0" y="71"/>
                    <a:pt x="0" y="65"/>
                  </a:cubicBezTo>
                  <a:lnTo>
                    <a:pt x="0" y="11"/>
                  </a:lnTo>
                  <a:cubicBezTo>
                    <a:pt x="0" y="5"/>
                    <a:pt x="5" y="0"/>
                    <a:pt x="12" y="0"/>
                  </a:cubicBezTo>
                  <a:lnTo>
                    <a:pt x="902" y="0"/>
                  </a:lnTo>
                  <a:cubicBezTo>
                    <a:pt x="909" y="0"/>
                    <a:pt x="914" y="5"/>
                    <a:pt x="914" y="11"/>
                  </a:cubicBezTo>
                  <a:lnTo>
                    <a:pt x="914" y="65"/>
                  </a:lnTo>
                  <a:cubicBezTo>
                    <a:pt x="914" y="71"/>
                    <a:pt x="909" y="76"/>
                    <a:pt x="902" y="76"/>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911;p30">
              <a:extLst>
                <a:ext uri="{FF2B5EF4-FFF2-40B4-BE49-F238E27FC236}">
                  <a16:creationId xmlns:a16="http://schemas.microsoft.com/office/drawing/2014/main" id="{155817A6-96C8-9829-1C51-E0BA18AC1042}"/>
                </a:ext>
              </a:extLst>
            </p:cNvPr>
            <p:cNvSpPr/>
            <p:nvPr/>
          </p:nvSpPr>
          <p:spPr>
            <a:xfrm>
              <a:off x="1832040" y="3463920"/>
              <a:ext cx="352440" cy="23400"/>
            </a:xfrm>
            <a:custGeom>
              <a:avLst/>
              <a:gdLst/>
              <a:ahLst/>
              <a:cxnLst/>
              <a:rect l="l" t="t" r="r" b="b"/>
              <a:pathLst>
                <a:path w="979" h="65" extrusionOk="0">
                  <a:moveTo>
                    <a:pt x="968" y="65"/>
                  </a:moveTo>
                  <a:lnTo>
                    <a:pt x="12" y="65"/>
                  </a:lnTo>
                  <a:cubicBezTo>
                    <a:pt x="5" y="65"/>
                    <a:pt x="0" y="60"/>
                    <a:pt x="0" y="53"/>
                  </a:cubicBezTo>
                  <a:lnTo>
                    <a:pt x="0" y="11"/>
                  </a:lnTo>
                  <a:cubicBezTo>
                    <a:pt x="0" y="5"/>
                    <a:pt x="5" y="0"/>
                    <a:pt x="12" y="0"/>
                  </a:cubicBezTo>
                  <a:lnTo>
                    <a:pt x="968" y="0"/>
                  </a:lnTo>
                  <a:cubicBezTo>
                    <a:pt x="974" y="0"/>
                    <a:pt x="979" y="5"/>
                    <a:pt x="979" y="11"/>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912;p30">
              <a:extLst>
                <a:ext uri="{FF2B5EF4-FFF2-40B4-BE49-F238E27FC236}">
                  <a16:creationId xmlns:a16="http://schemas.microsoft.com/office/drawing/2014/main" id="{A6C1A4FC-4D8A-9460-4A6D-54D1B8970E52}"/>
                </a:ext>
              </a:extLst>
            </p:cNvPr>
            <p:cNvSpPr/>
            <p:nvPr/>
          </p:nvSpPr>
          <p:spPr>
            <a:xfrm>
              <a:off x="1832040" y="3722040"/>
              <a:ext cx="352440" cy="23400"/>
            </a:xfrm>
            <a:custGeom>
              <a:avLst/>
              <a:gdLst/>
              <a:ahLst/>
              <a:cxnLst/>
              <a:rect l="l" t="t" r="r" b="b"/>
              <a:pathLst>
                <a:path w="979" h="65" extrusionOk="0">
                  <a:moveTo>
                    <a:pt x="968" y="65"/>
                  </a:moveTo>
                  <a:lnTo>
                    <a:pt x="12" y="65"/>
                  </a:lnTo>
                  <a:cubicBezTo>
                    <a:pt x="5" y="65"/>
                    <a:pt x="0" y="60"/>
                    <a:pt x="0" y="53"/>
                  </a:cubicBezTo>
                  <a:lnTo>
                    <a:pt x="0" y="12"/>
                  </a:lnTo>
                  <a:cubicBezTo>
                    <a:pt x="0" y="5"/>
                    <a:pt x="5" y="0"/>
                    <a:pt x="12" y="0"/>
                  </a:cubicBezTo>
                  <a:lnTo>
                    <a:pt x="968" y="0"/>
                  </a:lnTo>
                  <a:cubicBezTo>
                    <a:pt x="974" y="0"/>
                    <a:pt x="979" y="5"/>
                    <a:pt x="979" y="12"/>
                  </a:cubicBezTo>
                  <a:lnTo>
                    <a:pt x="979" y="53"/>
                  </a:lnTo>
                  <a:cubicBezTo>
                    <a:pt x="979" y="60"/>
                    <a:pt x="974" y="65"/>
                    <a:pt x="968" y="65"/>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913;p30">
              <a:extLst>
                <a:ext uri="{FF2B5EF4-FFF2-40B4-BE49-F238E27FC236}">
                  <a16:creationId xmlns:a16="http://schemas.microsoft.com/office/drawing/2014/main" id="{2DAD5E89-5761-F966-C201-650146665CAC}"/>
                </a:ext>
              </a:extLst>
            </p:cNvPr>
            <p:cNvSpPr/>
            <p:nvPr/>
          </p:nvSpPr>
          <p:spPr>
            <a:xfrm>
              <a:off x="1890720" y="3546000"/>
              <a:ext cx="105840" cy="105840"/>
            </a:xfrm>
            <a:custGeom>
              <a:avLst/>
              <a:gdLst/>
              <a:ahLst/>
              <a:cxnLst/>
              <a:rect l="l" t="t" r="r" b="b"/>
              <a:pathLst>
                <a:path w="294" h="294" extrusionOk="0">
                  <a:moveTo>
                    <a:pt x="294" y="147"/>
                  </a:moveTo>
                  <a:cubicBezTo>
                    <a:pt x="294" y="228"/>
                    <a:pt x="228" y="294"/>
                    <a:pt x="147" y="294"/>
                  </a:cubicBezTo>
                  <a:cubicBezTo>
                    <a:pt x="66" y="294"/>
                    <a:pt x="0" y="228"/>
                    <a:pt x="0" y="147"/>
                  </a:cubicBezTo>
                  <a:cubicBezTo>
                    <a:pt x="0" y="66"/>
                    <a:pt x="66" y="0"/>
                    <a:pt x="147" y="0"/>
                  </a:cubicBezTo>
                  <a:cubicBezTo>
                    <a:pt x="228" y="0"/>
                    <a:pt x="294" y="66"/>
                    <a:pt x="294" y="147"/>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914;p30">
              <a:extLst>
                <a:ext uri="{FF2B5EF4-FFF2-40B4-BE49-F238E27FC236}">
                  <a16:creationId xmlns:a16="http://schemas.microsoft.com/office/drawing/2014/main" id="{C4EC4ED9-5AE6-C6BF-F825-B7D001753D6A}"/>
                </a:ext>
              </a:extLst>
            </p:cNvPr>
            <p:cNvSpPr/>
            <p:nvPr/>
          </p:nvSpPr>
          <p:spPr>
            <a:xfrm>
              <a:off x="1943640" y="3546000"/>
              <a:ext cx="37440" cy="46800"/>
            </a:xfrm>
            <a:custGeom>
              <a:avLst/>
              <a:gdLst/>
              <a:ahLst/>
              <a:cxnLst/>
              <a:rect l="l" t="t" r="r" b="b"/>
              <a:pathLst>
                <a:path w="104" h="130" extrusionOk="0">
                  <a:moveTo>
                    <a:pt x="104" y="43"/>
                  </a:moveTo>
                  <a:cubicBezTo>
                    <a:pt x="78" y="17"/>
                    <a:pt x="41" y="0"/>
                    <a:pt x="0" y="0"/>
                  </a:cubicBezTo>
                  <a:lnTo>
                    <a:pt x="0" y="118"/>
                  </a:lnTo>
                  <a:cubicBezTo>
                    <a:pt x="0" y="129"/>
                    <a:pt x="13" y="134"/>
                    <a:pt x="20" y="127"/>
                  </a:cubicBezTo>
                  <a:lnTo>
                    <a:pt x="104" y="43"/>
                  </a:lnTo>
                  <a:close/>
                </a:path>
              </a:pathLst>
            </a:custGeom>
            <a:solidFill>
              <a:srgbClr val="EB6E80"/>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915;p30">
              <a:extLst>
                <a:ext uri="{FF2B5EF4-FFF2-40B4-BE49-F238E27FC236}">
                  <a16:creationId xmlns:a16="http://schemas.microsoft.com/office/drawing/2014/main" id="{FECA9E03-B248-9DD1-1FB4-176AFCDFEE64}"/>
                </a:ext>
              </a:extLst>
            </p:cNvPr>
            <p:cNvSpPr/>
            <p:nvPr/>
          </p:nvSpPr>
          <p:spPr>
            <a:xfrm>
              <a:off x="1826640" y="3435120"/>
              <a:ext cx="363240" cy="362520"/>
            </a:xfrm>
            <a:custGeom>
              <a:avLst/>
              <a:gdLst/>
              <a:ahLst/>
              <a:cxnLst/>
              <a:rect l="l" t="t" r="r" b="b"/>
              <a:pathLst>
                <a:path w="1009" h="1007" extrusionOk="0">
                  <a:moveTo>
                    <a:pt x="914" y="717"/>
                  </a:moveTo>
                  <a:lnTo>
                    <a:pt x="95" y="717"/>
                  </a:lnTo>
                  <a:lnTo>
                    <a:pt x="95" y="225"/>
                  </a:lnTo>
                  <a:lnTo>
                    <a:pt x="914" y="225"/>
                  </a:lnTo>
                  <a:lnTo>
                    <a:pt x="914" y="717"/>
                  </a:lnTo>
                  <a:moveTo>
                    <a:pt x="947" y="782"/>
                  </a:moveTo>
                  <a:lnTo>
                    <a:pt x="63" y="782"/>
                  </a:lnTo>
                  <a:lnTo>
                    <a:pt x="63" y="746"/>
                  </a:lnTo>
                  <a:lnTo>
                    <a:pt x="947" y="746"/>
                  </a:lnTo>
                  <a:lnTo>
                    <a:pt x="947" y="782"/>
                  </a:lnTo>
                  <a:moveTo>
                    <a:pt x="63" y="160"/>
                  </a:moveTo>
                  <a:lnTo>
                    <a:pt x="947" y="160"/>
                  </a:lnTo>
                  <a:lnTo>
                    <a:pt x="947" y="195"/>
                  </a:lnTo>
                  <a:lnTo>
                    <a:pt x="929" y="195"/>
                  </a:lnTo>
                  <a:lnTo>
                    <a:pt x="929" y="195"/>
                  </a:lnTo>
                  <a:lnTo>
                    <a:pt x="80" y="195"/>
                  </a:lnTo>
                  <a:lnTo>
                    <a:pt x="80" y="195"/>
                  </a:lnTo>
                  <a:lnTo>
                    <a:pt x="63" y="195"/>
                  </a:lnTo>
                  <a:lnTo>
                    <a:pt x="63" y="160"/>
                  </a:lnTo>
                  <a:moveTo>
                    <a:pt x="505" y="978"/>
                  </a:moveTo>
                  <a:cubicBezTo>
                    <a:pt x="495" y="978"/>
                    <a:pt x="487" y="970"/>
                    <a:pt x="487" y="960"/>
                  </a:cubicBezTo>
                  <a:cubicBezTo>
                    <a:pt x="487" y="950"/>
                    <a:pt x="495" y="942"/>
                    <a:pt x="505" y="942"/>
                  </a:cubicBezTo>
                  <a:cubicBezTo>
                    <a:pt x="515" y="942"/>
                    <a:pt x="523" y="950"/>
                    <a:pt x="523" y="960"/>
                  </a:cubicBezTo>
                  <a:cubicBezTo>
                    <a:pt x="523" y="970"/>
                    <a:pt x="515" y="978"/>
                    <a:pt x="505" y="978"/>
                  </a:cubicBezTo>
                  <a:moveTo>
                    <a:pt x="30" y="94"/>
                  </a:moveTo>
                  <a:lnTo>
                    <a:pt x="980" y="94"/>
                  </a:lnTo>
                  <a:lnTo>
                    <a:pt x="980" y="130"/>
                  </a:lnTo>
                  <a:lnTo>
                    <a:pt x="30" y="130"/>
                  </a:lnTo>
                  <a:lnTo>
                    <a:pt x="30" y="94"/>
                  </a:lnTo>
                  <a:moveTo>
                    <a:pt x="487" y="47"/>
                  </a:moveTo>
                  <a:cubicBezTo>
                    <a:pt x="487" y="37"/>
                    <a:pt x="495" y="29"/>
                    <a:pt x="505" y="29"/>
                  </a:cubicBezTo>
                  <a:cubicBezTo>
                    <a:pt x="515" y="29"/>
                    <a:pt x="523" y="37"/>
                    <a:pt x="523" y="47"/>
                  </a:cubicBezTo>
                  <a:lnTo>
                    <a:pt x="523" y="65"/>
                  </a:lnTo>
                  <a:lnTo>
                    <a:pt x="487" y="65"/>
                  </a:lnTo>
                  <a:lnTo>
                    <a:pt x="487" y="47"/>
                  </a:lnTo>
                  <a:moveTo>
                    <a:pt x="962" y="225"/>
                  </a:moveTo>
                  <a:cubicBezTo>
                    <a:pt x="970" y="225"/>
                    <a:pt x="977" y="218"/>
                    <a:pt x="977" y="210"/>
                  </a:cubicBezTo>
                  <a:lnTo>
                    <a:pt x="977" y="160"/>
                  </a:lnTo>
                  <a:lnTo>
                    <a:pt x="995" y="160"/>
                  </a:lnTo>
                  <a:cubicBezTo>
                    <a:pt x="1003" y="160"/>
                    <a:pt x="1009" y="153"/>
                    <a:pt x="1009" y="145"/>
                  </a:cubicBezTo>
                  <a:lnTo>
                    <a:pt x="1009" y="80"/>
                  </a:lnTo>
                  <a:cubicBezTo>
                    <a:pt x="1009" y="71"/>
                    <a:pt x="1003" y="65"/>
                    <a:pt x="995" y="65"/>
                  </a:cubicBezTo>
                  <a:lnTo>
                    <a:pt x="552" y="65"/>
                  </a:lnTo>
                  <a:lnTo>
                    <a:pt x="552" y="47"/>
                  </a:lnTo>
                  <a:cubicBezTo>
                    <a:pt x="552" y="21"/>
                    <a:pt x="531" y="0"/>
                    <a:pt x="505" y="0"/>
                  </a:cubicBezTo>
                  <a:cubicBezTo>
                    <a:pt x="479" y="0"/>
                    <a:pt x="457" y="21"/>
                    <a:pt x="457" y="47"/>
                  </a:cubicBezTo>
                  <a:lnTo>
                    <a:pt x="457" y="65"/>
                  </a:lnTo>
                  <a:lnTo>
                    <a:pt x="15" y="65"/>
                  </a:lnTo>
                  <a:cubicBezTo>
                    <a:pt x="7" y="65"/>
                    <a:pt x="0" y="71"/>
                    <a:pt x="0" y="80"/>
                  </a:cubicBezTo>
                  <a:lnTo>
                    <a:pt x="0" y="145"/>
                  </a:lnTo>
                  <a:cubicBezTo>
                    <a:pt x="0" y="153"/>
                    <a:pt x="7" y="160"/>
                    <a:pt x="15" y="160"/>
                  </a:cubicBezTo>
                  <a:lnTo>
                    <a:pt x="33" y="160"/>
                  </a:lnTo>
                  <a:lnTo>
                    <a:pt x="33" y="210"/>
                  </a:lnTo>
                  <a:cubicBezTo>
                    <a:pt x="33" y="218"/>
                    <a:pt x="40" y="225"/>
                    <a:pt x="48" y="225"/>
                  </a:cubicBezTo>
                  <a:lnTo>
                    <a:pt x="66" y="225"/>
                  </a:lnTo>
                  <a:lnTo>
                    <a:pt x="66" y="717"/>
                  </a:lnTo>
                  <a:lnTo>
                    <a:pt x="48" y="717"/>
                  </a:lnTo>
                  <a:cubicBezTo>
                    <a:pt x="40" y="717"/>
                    <a:pt x="33" y="723"/>
                    <a:pt x="33" y="731"/>
                  </a:cubicBezTo>
                  <a:lnTo>
                    <a:pt x="33" y="782"/>
                  </a:lnTo>
                  <a:lnTo>
                    <a:pt x="15" y="782"/>
                  </a:lnTo>
                  <a:cubicBezTo>
                    <a:pt x="7" y="782"/>
                    <a:pt x="0" y="789"/>
                    <a:pt x="0" y="797"/>
                  </a:cubicBezTo>
                  <a:lnTo>
                    <a:pt x="0" y="862"/>
                  </a:lnTo>
                  <a:cubicBezTo>
                    <a:pt x="0" y="870"/>
                    <a:pt x="7" y="877"/>
                    <a:pt x="15" y="877"/>
                  </a:cubicBezTo>
                  <a:lnTo>
                    <a:pt x="119" y="877"/>
                  </a:lnTo>
                  <a:cubicBezTo>
                    <a:pt x="127" y="877"/>
                    <a:pt x="134" y="870"/>
                    <a:pt x="134" y="862"/>
                  </a:cubicBezTo>
                  <a:cubicBezTo>
                    <a:pt x="134" y="854"/>
                    <a:pt x="127" y="847"/>
                    <a:pt x="119" y="847"/>
                  </a:cubicBezTo>
                  <a:lnTo>
                    <a:pt x="30" y="847"/>
                  </a:lnTo>
                  <a:lnTo>
                    <a:pt x="30" y="812"/>
                  </a:lnTo>
                  <a:lnTo>
                    <a:pt x="48" y="812"/>
                  </a:lnTo>
                  <a:lnTo>
                    <a:pt x="48" y="812"/>
                  </a:lnTo>
                  <a:lnTo>
                    <a:pt x="962" y="812"/>
                  </a:lnTo>
                  <a:lnTo>
                    <a:pt x="962" y="812"/>
                  </a:lnTo>
                  <a:lnTo>
                    <a:pt x="980" y="812"/>
                  </a:lnTo>
                  <a:lnTo>
                    <a:pt x="980" y="847"/>
                  </a:lnTo>
                  <a:lnTo>
                    <a:pt x="505" y="847"/>
                  </a:lnTo>
                  <a:lnTo>
                    <a:pt x="505" y="847"/>
                  </a:lnTo>
                  <a:lnTo>
                    <a:pt x="505" y="847"/>
                  </a:lnTo>
                  <a:lnTo>
                    <a:pt x="178" y="847"/>
                  </a:lnTo>
                  <a:cubicBezTo>
                    <a:pt x="170" y="847"/>
                    <a:pt x="164" y="854"/>
                    <a:pt x="164" y="862"/>
                  </a:cubicBezTo>
                  <a:cubicBezTo>
                    <a:pt x="164" y="870"/>
                    <a:pt x="170" y="877"/>
                    <a:pt x="178" y="877"/>
                  </a:cubicBezTo>
                  <a:lnTo>
                    <a:pt x="490" y="877"/>
                  </a:lnTo>
                  <a:lnTo>
                    <a:pt x="490" y="915"/>
                  </a:lnTo>
                  <a:cubicBezTo>
                    <a:pt x="471" y="921"/>
                    <a:pt x="457" y="939"/>
                    <a:pt x="457" y="960"/>
                  </a:cubicBezTo>
                  <a:cubicBezTo>
                    <a:pt x="457" y="986"/>
                    <a:pt x="479" y="1007"/>
                    <a:pt x="505" y="1007"/>
                  </a:cubicBezTo>
                  <a:cubicBezTo>
                    <a:pt x="531" y="1007"/>
                    <a:pt x="552" y="986"/>
                    <a:pt x="552" y="960"/>
                  </a:cubicBezTo>
                  <a:cubicBezTo>
                    <a:pt x="552" y="939"/>
                    <a:pt x="539" y="921"/>
                    <a:pt x="520" y="915"/>
                  </a:cubicBezTo>
                  <a:lnTo>
                    <a:pt x="520" y="877"/>
                  </a:lnTo>
                  <a:lnTo>
                    <a:pt x="995" y="877"/>
                  </a:lnTo>
                  <a:cubicBezTo>
                    <a:pt x="1003" y="877"/>
                    <a:pt x="1009" y="870"/>
                    <a:pt x="1009" y="862"/>
                  </a:cubicBezTo>
                  <a:lnTo>
                    <a:pt x="1009" y="797"/>
                  </a:lnTo>
                  <a:cubicBezTo>
                    <a:pt x="1009" y="789"/>
                    <a:pt x="1003" y="782"/>
                    <a:pt x="995" y="782"/>
                  </a:cubicBezTo>
                  <a:lnTo>
                    <a:pt x="977" y="782"/>
                  </a:lnTo>
                  <a:lnTo>
                    <a:pt x="977" y="731"/>
                  </a:lnTo>
                  <a:cubicBezTo>
                    <a:pt x="977" y="723"/>
                    <a:pt x="970" y="717"/>
                    <a:pt x="962" y="717"/>
                  </a:cubicBezTo>
                  <a:lnTo>
                    <a:pt x="944" y="717"/>
                  </a:lnTo>
                  <a:lnTo>
                    <a:pt x="944" y="225"/>
                  </a:lnTo>
                  <a:lnTo>
                    <a:pt x="962" y="225"/>
                  </a:ln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916;p30">
              <a:extLst>
                <a:ext uri="{FF2B5EF4-FFF2-40B4-BE49-F238E27FC236}">
                  <a16:creationId xmlns:a16="http://schemas.microsoft.com/office/drawing/2014/main" id="{F530688B-C01A-C40D-C7BC-7B6940E6A337}"/>
                </a:ext>
              </a:extLst>
            </p:cNvPr>
            <p:cNvSpPr/>
            <p:nvPr/>
          </p:nvSpPr>
          <p:spPr>
            <a:xfrm>
              <a:off x="1885680" y="3540600"/>
              <a:ext cx="116280" cy="116640"/>
            </a:xfrm>
            <a:custGeom>
              <a:avLst/>
              <a:gdLst/>
              <a:ahLst/>
              <a:cxnLst/>
              <a:rect l="l" t="t" r="r" b="b"/>
              <a:pathLst>
                <a:path w="323" h="324" extrusionOk="0">
                  <a:moveTo>
                    <a:pt x="146" y="31"/>
                  </a:moveTo>
                  <a:lnTo>
                    <a:pt x="146" y="162"/>
                  </a:lnTo>
                  <a:cubicBezTo>
                    <a:pt x="146" y="168"/>
                    <a:pt x="150" y="173"/>
                    <a:pt x="156" y="176"/>
                  </a:cubicBezTo>
                  <a:cubicBezTo>
                    <a:pt x="157" y="176"/>
                    <a:pt x="159" y="177"/>
                    <a:pt x="161" y="177"/>
                  </a:cubicBezTo>
                  <a:cubicBezTo>
                    <a:pt x="165" y="177"/>
                    <a:pt x="169" y="175"/>
                    <a:pt x="172" y="172"/>
                  </a:cubicBezTo>
                  <a:lnTo>
                    <a:pt x="265" y="80"/>
                  </a:lnTo>
                  <a:cubicBezTo>
                    <a:pt x="283" y="102"/>
                    <a:pt x="293" y="131"/>
                    <a:pt x="293" y="162"/>
                  </a:cubicBezTo>
                  <a:cubicBezTo>
                    <a:pt x="293" y="235"/>
                    <a:pt x="234" y="294"/>
                    <a:pt x="161" y="294"/>
                  </a:cubicBezTo>
                  <a:cubicBezTo>
                    <a:pt x="88" y="294"/>
                    <a:pt x="29" y="235"/>
                    <a:pt x="29" y="162"/>
                  </a:cubicBezTo>
                  <a:cubicBezTo>
                    <a:pt x="29" y="94"/>
                    <a:pt x="81" y="38"/>
                    <a:pt x="146" y="31"/>
                  </a:cubicBezTo>
                  <a:moveTo>
                    <a:pt x="176" y="31"/>
                  </a:moveTo>
                  <a:cubicBezTo>
                    <a:pt x="201" y="34"/>
                    <a:pt x="225" y="44"/>
                    <a:pt x="244" y="59"/>
                  </a:cubicBezTo>
                  <a:lnTo>
                    <a:pt x="176" y="126"/>
                  </a:lnTo>
                  <a:lnTo>
                    <a:pt x="176" y="31"/>
                  </a:lnTo>
                  <a:moveTo>
                    <a:pt x="161" y="324"/>
                  </a:moveTo>
                  <a:cubicBezTo>
                    <a:pt x="250" y="324"/>
                    <a:pt x="323" y="251"/>
                    <a:pt x="323" y="162"/>
                  </a:cubicBezTo>
                  <a:cubicBezTo>
                    <a:pt x="323" y="118"/>
                    <a:pt x="305" y="78"/>
                    <a:pt x="277" y="49"/>
                  </a:cubicBezTo>
                  <a:cubicBezTo>
                    <a:pt x="276" y="48"/>
                    <a:pt x="276" y="48"/>
                    <a:pt x="276" y="48"/>
                  </a:cubicBezTo>
                  <a:cubicBezTo>
                    <a:pt x="275" y="47"/>
                    <a:pt x="275" y="47"/>
                    <a:pt x="274" y="47"/>
                  </a:cubicBezTo>
                  <a:cubicBezTo>
                    <a:pt x="245" y="18"/>
                    <a:pt x="205" y="0"/>
                    <a:pt x="161" y="0"/>
                  </a:cubicBezTo>
                  <a:cubicBezTo>
                    <a:pt x="72" y="0"/>
                    <a:pt x="0" y="73"/>
                    <a:pt x="0" y="162"/>
                  </a:cubicBezTo>
                  <a:cubicBezTo>
                    <a:pt x="0" y="251"/>
                    <a:pt x="72" y="324"/>
                    <a:pt x="161" y="324"/>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917;p30">
              <a:extLst>
                <a:ext uri="{FF2B5EF4-FFF2-40B4-BE49-F238E27FC236}">
                  <a16:creationId xmlns:a16="http://schemas.microsoft.com/office/drawing/2014/main" id="{3FF27D85-F2EF-436A-0A98-E0C3A977F214}"/>
                </a:ext>
              </a:extLst>
            </p:cNvPr>
            <p:cNvSpPr/>
            <p:nvPr/>
          </p:nvSpPr>
          <p:spPr>
            <a:xfrm>
              <a:off x="2026440" y="3540600"/>
              <a:ext cx="34200" cy="10800"/>
            </a:xfrm>
            <a:custGeom>
              <a:avLst/>
              <a:gdLst/>
              <a:ahLst/>
              <a:cxnLst/>
              <a:rect l="l" t="t" r="r" b="b"/>
              <a:pathLst>
                <a:path w="95" h="30" extrusionOk="0">
                  <a:moveTo>
                    <a:pt x="15" y="30"/>
                  </a:moveTo>
                  <a:lnTo>
                    <a:pt x="80" y="30"/>
                  </a:lnTo>
                  <a:cubicBezTo>
                    <a:pt x="89" y="30"/>
                    <a:pt x="95" y="23"/>
                    <a:pt x="95" y="15"/>
                  </a:cubicBezTo>
                  <a:cubicBezTo>
                    <a:pt x="95" y="7"/>
                    <a:pt x="89" y="0"/>
                    <a:pt x="80"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918;p30">
              <a:extLst>
                <a:ext uri="{FF2B5EF4-FFF2-40B4-BE49-F238E27FC236}">
                  <a16:creationId xmlns:a16="http://schemas.microsoft.com/office/drawing/2014/main" id="{C8EBEAC1-0B37-3E93-4E80-2A2E6C7E6C50}"/>
                </a:ext>
              </a:extLst>
            </p:cNvPr>
            <p:cNvSpPr/>
            <p:nvPr/>
          </p:nvSpPr>
          <p:spPr>
            <a:xfrm>
              <a:off x="2026440" y="3564360"/>
              <a:ext cx="81360" cy="10440"/>
            </a:xfrm>
            <a:custGeom>
              <a:avLst/>
              <a:gdLst/>
              <a:ahLst/>
              <a:cxnLst/>
              <a:rect l="l" t="t" r="r" b="b"/>
              <a:pathLst>
                <a:path w="226" h="29" extrusionOk="0">
                  <a:moveTo>
                    <a:pt x="15" y="29"/>
                  </a:moveTo>
                  <a:lnTo>
                    <a:pt x="211" y="29"/>
                  </a:lnTo>
                  <a:cubicBezTo>
                    <a:pt x="219" y="29"/>
                    <a:pt x="226" y="23"/>
                    <a:pt x="226" y="14"/>
                  </a:cubicBezTo>
                  <a:cubicBezTo>
                    <a:pt x="226" y="6"/>
                    <a:pt x="219" y="0"/>
                    <a:pt x="211" y="0"/>
                  </a:cubicBezTo>
                  <a:lnTo>
                    <a:pt x="15" y="0"/>
                  </a:lnTo>
                  <a:cubicBezTo>
                    <a:pt x="7" y="0"/>
                    <a:pt x="0" y="6"/>
                    <a:pt x="0" y="14"/>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919;p30">
              <a:extLst>
                <a:ext uri="{FF2B5EF4-FFF2-40B4-BE49-F238E27FC236}">
                  <a16:creationId xmlns:a16="http://schemas.microsoft.com/office/drawing/2014/main" id="{7BA45310-883C-EF52-032A-D532310ABB60}"/>
                </a:ext>
              </a:extLst>
            </p:cNvPr>
            <p:cNvSpPr/>
            <p:nvPr/>
          </p:nvSpPr>
          <p:spPr>
            <a:xfrm>
              <a:off x="2026440" y="3587760"/>
              <a:ext cx="81360" cy="10440"/>
            </a:xfrm>
            <a:custGeom>
              <a:avLst/>
              <a:gdLst/>
              <a:ahLst/>
              <a:cxnLst/>
              <a:rect l="l" t="t" r="r" b="b"/>
              <a:pathLst>
                <a:path w="226" h="29" extrusionOk="0">
                  <a:moveTo>
                    <a:pt x="15" y="29"/>
                  </a:moveTo>
                  <a:lnTo>
                    <a:pt x="211" y="29"/>
                  </a:lnTo>
                  <a:cubicBezTo>
                    <a:pt x="219" y="29"/>
                    <a:pt x="226" y="23"/>
                    <a:pt x="226" y="15"/>
                  </a:cubicBezTo>
                  <a:cubicBezTo>
                    <a:pt x="226" y="7"/>
                    <a:pt x="219" y="0"/>
                    <a:pt x="211" y="0"/>
                  </a:cubicBezTo>
                  <a:lnTo>
                    <a:pt x="15" y="0"/>
                  </a:lnTo>
                  <a:cubicBezTo>
                    <a:pt x="7" y="0"/>
                    <a:pt x="0" y="7"/>
                    <a:pt x="0" y="15"/>
                  </a:cubicBezTo>
                  <a:cubicBezTo>
                    <a:pt x="0" y="23"/>
                    <a:pt x="7" y="29"/>
                    <a:pt x="15" y="2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920;p30">
              <a:extLst>
                <a:ext uri="{FF2B5EF4-FFF2-40B4-BE49-F238E27FC236}">
                  <a16:creationId xmlns:a16="http://schemas.microsoft.com/office/drawing/2014/main" id="{3DA942E0-3496-0378-5A10-24B6DF0E92DB}"/>
                </a:ext>
              </a:extLst>
            </p:cNvPr>
            <p:cNvSpPr/>
            <p:nvPr/>
          </p:nvSpPr>
          <p:spPr>
            <a:xfrm>
              <a:off x="2026440" y="3611160"/>
              <a:ext cx="57600" cy="10800"/>
            </a:xfrm>
            <a:custGeom>
              <a:avLst/>
              <a:gdLst/>
              <a:ahLst/>
              <a:cxnLst/>
              <a:rect l="l" t="t" r="r" b="b"/>
              <a:pathLst>
                <a:path w="160" h="30" extrusionOk="0">
                  <a:moveTo>
                    <a:pt x="15" y="30"/>
                  </a:moveTo>
                  <a:lnTo>
                    <a:pt x="146" y="30"/>
                  </a:lnTo>
                  <a:cubicBezTo>
                    <a:pt x="154" y="30"/>
                    <a:pt x="160" y="23"/>
                    <a:pt x="160" y="15"/>
                  </a:cubicBezTo>
                  <a:cubicBezTo>
                    <a:pt x="160" y="7"/>
                    <a:pt x="154" y="0"/>
                    <a:pt x="146" y="0"/>
                  </a:cubicBezTo>
                  <a:lnTo>
                    <a:pt x="15" y="0"/>
                  </a:lnTo>
                  <a:cubicBezTo>
                    <a:pt x="7" y="0"/>
                    <a:pt x="0" y="7"/>
                    <a:pt x="0" y="15"/>
                  </a:cubicBezTo>
                  <a:cubicBezTo>
                    <a:pt x="0" y="23"/>
                    <a:pt x="7" y="30"/>
                    <a:pt x="15"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921;p30">
              <a:extLst>
                <a:ext uri="{FF2B5EF4-FFF2-40B4-BE49-F238E27FC236}">
                  <a16:creationId xmlns:a16="http://schemas.microsoft.com/office/drawing/2014/main" id="{B2E95394-0D04-2820-1E30-A10836D72546}"/>
                </a:ext>
              </a:extLst>
            </p:cNvPr>
            <p:cNvSpPr/>
            <p:nvPr/>
          </p:nvSpPr>
          <p:spPr>
            <a:xfrm>
              <a:off x="2097000" y="3634560"/>
              <a:ext cx="34200" cy="34200"/>
            </a:xfrm>
            <a:custGeom>
              <a:avLst/>
              <a:gdLst/>
              <a:ahLst/>
              <a:cxnLst/>
              <a:rect l="l" t="t" r="r" b="b"/>
              <a:pathLst>
                <a:path w="95" h="95" extrusionOk="0">
                  <a:moveTo>
                    <a:pt x="30" y="30"/>
                  </a:moveTo>
                  <a:lnTo>
                    <a:pt x="65" y="30"/>
                  </a:lnTo>
                  <a:lnTo>
                    <a:pt x="65" y="66"/>
                  </a:lnTo>
                  <a:lnTo>
                    <a:pt x="30" y="66"/>
                  </a:lnTo>
                  <a:lnTo>
                    <a:pt x="30" y="30"/>
                  </a:lnTo>
                  <a:moveTo>
                    <a:pt x="0" y="15"/>
                  </a:moveTo>
                  <a:lnTo>
                    <a:pt x="0" y="81"/>
                  </a:lnTo>
                  <a:cubicBezTo>
                    <a:pt x="0" y="89"/>
                    <a:pt x="7" y="95"/>
                    <a:pt x="15" y="95"/>
                  </a:cubicBezTo>
                  <a:lnTo>
                    <a:pt x="80" y="95"/>
                  </a:lnTo>
                  <a:cubicBezTo>
                    <a:pt x="88" y="95"/>
                    <a:pt x="95" y="89"/>
                    <a:pt x="95" y="81"/>
                  </a:cubicBezTo>
                  <a:lnTo>
                    <a:pt x="95" y="15"/>
                  </a:lnTo>
                  <a:cubicBezTo>
                    <a:pt x="95" y="7"/>
                    <a:pt x="88" y="0"/>
                    <a:pt x="80" y="0"/>
                  </a:cubicBezTo>
                  <a:lnTo>
                    <a:pt x="15"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 name="Google Shape;940;p30">
            <a:extLst>
              <a:ext uri="{FF2B5EF4-FFF2-40B4-BE49-F238E27FC236}">
                <a16:creationId xmlns:a16="http://schemas.microsoft.com/office/drawing/2014/main" id="{A5DE3D23-DA2E-E7EE-AA24-FBCD2F6A0976}"/>
              </a:ext>
            </a:extLst>
          </p:cNvPr>
          <p:cNvSpPr/>
          <p:nvPr/>
        </p:nvSpPr>
        <p:spPr>
          <a:xfrm>
            <a:off x="2046608" y="800269"/>
            <a:ext cx="548700" cy="548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Lato"/>
                <a:ea typeface="Lato"/>
                <a:cs typeface="Lato"/>
                <a:sym typeface="Lato"/>
              </a:rPr>
              <a:t>1</a:t>
            </a:r>
            <a:endParaRPr dirty="0">
              <a:latin typeface="Lato"/>
              <a:ea typeface="Lato"/>
              <a:cs typeface="Lato"/>
              <a:sym typeface="Lato"/>
            </a:endParaRPr>
          </a:p>
        </p:txBody>
      </p:sp>
      <p:sp>
        <p:nvSpPr>
          <p:cNvPr id="865" name="Google Shape;891;p30">
            <a:extLst>
              <a:ext uri="{FF2B5EF4-FFF2-40B4-BE49-F238E27FC236}">
                <a16:creationId xmlns:a16="http://schemas.microsoft.com/office/drawing/2014/main" id="{D3E82262-A98B-FCAD-A6B4-355FDBE8D8F3}"/>
              </a:ext>
            </a:extLst>
          </p:cNvPr>
          <p:cNvSpPr txBox="1">
            <a:spLocks noGrp="1"/>
          </p:cNvSpPr>
          <p:nvPr>
            <p:ph type="title"/>
          </p:nvPr>
        </p:nvSpPr>
        <p:spPr>
          <a:xfrm>
            <a:off x="487486" y="2759668"/>
            <a:ext cx="2837142" cy="7308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Applied Steps</a:t>
            </a:r>
            <a:endParaRPr sz="1800" dirty="0"/>
          </a:p>
        </p:txBody>
      </p:sp>
      <p:pic>
        <p:nvPicPr>
          <p:cNvPr id="3" name="Picture 2">
            <a:extLst>
              <a:ext uri="{FF2B5EF4-FFF2-40B4-BE49-F238E27FC236}">
                <a16:creationId xmlns:a16="http://schemas.microsoft.com/office/drawing/2014/main" id="{4F8AEEA5-FD61-39B3-F36C-34156A6E8819}"/>
              </a:ext>
            </a:extLst>
          </p:cNvPr>
          <p:cNvPicPr>
            <a:picLocks noChangeAspect="1"/>
          </p:cNvPicPr>
          <p:nvPr/>
        </p:nvPicPr>
        <p:blipFill rotWithShape="1">
          <a:blip r:embed="rId3"/>
          <a:srcRect l="71280" t="23639" r="1163" b="9645"/>
          <a:stretch/>
        </p:blipFill>
        <p:spPr>
          <a:xfrm>
            <a:off x="3357209" y="1454110"/>
            <a:ext cx="2429582" cy="3306925"/>
          </a:xfrm>
          <a:prstGeom prst="rect">
            <a:avLst/>
          </a:prstGeom>
        </p:spPr>
      </p:pic>
      <p:pic>
        <p:nvPicPr>
          <p:cNvPr id="22" name="Picture 21">
            <a:extLst>
              <a:ext uri="{FF2B5EF4-FFF2-40B4-BE49-F238E27FC236}">
                <a16:creationId xmlns:a16="http://schemas.microsoft.com/office/drawing/2014/main" id="{23E02779-8307-EB7B-FF2A-148182077347}"/>
              </a:ext>
            </a:extLst>
          </p:cNvPr>
          <p:cNvPicPr>
            <a:picLocks noChangeAspect="1"/>
          </p:cNvPicPr>
          <p:nvPr/>
        </p:nvPicPr>
        <p:blipFill rotWithShape="1">
          <a:blip r:embed="rId4"/>
          <a:srcRect l="71396" t="23300" r="1162" b="7416"/>
          <a:stretch/>
        </p:blipFill>
        <p:spPr>
          <a:xfrm>
            <a:off x="6085865" y="1454110"/>
            <a:ext cx="2329591" cy="3306925"/>
          </a:xfrm>
          <a:prstGeom prst="rect">
            <a:avLst/>
          </a:prstGeom>
        </p:spPr>
      </p:pic>
      <p:sp>
        <p:nvSpPr>
          <p:cNvPr id="24" name="Google Shape;829;p26">
            <a:extLst>
              <a:ext uri="{FF2B5EF4-FFF2-40B4-BE49-F238E27FC236}">
                <a16:creationId xmlns:a16="http://schemas.microsoft.com/office/drawing/2014/main" id="{10A3E626-FD35-CECD-DE4C-8E09D543150B}"/>
              </a:ext>
            </a:extLst>
          </p:cNvPr>
          <p:cNvSpPr txBox="1">
            <a:spLocks/>
          </p:cNvSpPr>
          <p:nvPr/>
        </p:nvSpPr>
        <p:spPr>
          <a:xfrm>
            <a:off x="408554" y="3054911"/>
            <a:ext cx="3142408" cy="8758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Days One"/>
                <a:ea typeface="Days One"/>
                <a:cs typeface="Days One"/>
                <a:sym typeface="Days One"/>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ctr"/>
            <a:r>
              <a:rPr lang="en-US" dirty="0">
                <a:solidFill>
                  <a:schemeClr val="accent6"/>
                </a:solidFill>
                <a:effectLst>
                  <a:outerShdw blurRad="38100" dist="38100" dir="2700000" algn="tl">
                    <a:srgbClr val="000000">
                      <a:alpha val="43137"/>
                    </a:srgbClr>
                  </a:outerShdw>
                </a:effectLst>
                <a:highlight>
                  <a:srgbClr val="008080"/>
                </a:highlight>
              </a:rPr>
              <a:t>Performance Rating </a:t>
            </a:r>
            <a:r>
              <a:rPr lang="en-US" dirty="0">
                <a:solidFill>
                  <a:schemeClr val="accent6"/>
                </a:solidFill>
                <a:effectLst>
                  <a:outerShdw blurRad="38100" dist="38100" dir="2700000" algn="tl">
                    <a:srgbClr val="000000">
                      <a:alpha val="43137"/>
                    </a:srgbClr>
                  </a:outerShdw>
                </a:effectLst>
                <a:highlight>
                  <a:srgbClr val="008080"/>
                </a:highlight>
                <a:sym typeface="Arial"/>
              </a:rPr>
              <a:t>sheet</a:t>
            </a:r>
          </a:p>
        </p:txBody>
      </p:sp>
    </p:spTree>
    <p:extLst>
      <p:ext uri="{BB962C8B-B14F-4D97-AF65-F5344CB8AC3E}">
        <p14:creationId xmlns:p14="http://schemas.microsoft.com/office/powerpoint/2010/main" val="1358145204"/>
      </p:ext>
    </p:extLst>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529</Words>
  <Application>Microsoft Office PowerPoint</Application>
  <PresentationFormat>On-screen Show (16:9)</PresentationFormat>
  <Paragraphs>109</Paragraphs>
  <Slides>22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Days One</vt:lpstr>
      <vt:lpstr>Bebas Neue</vt:lpstr>
      <vt:lpstr>Lato</vt:lpstr>
      <vt:lpstr>Consolas</vt:lpstr>
      <vt:lpstr>Darker Grotesque SemiBold</vt:lpstr>
      <vt:lpstr>Data Analysis and Statistics - 5th grade by Slidesgo</vt:lpstr>
      <vt:lpstr>HR DATA ANALYSIS PROJECT</vt:lpstr>
      <vt:lpstr>Contents</vt:lpstr>
      <vt:lpstr>TEAM MEMBERS</vt:lpstr>
      <vt:lpstr>PROJECT DETAILS</vt:lpstr>
      <vt:lpstr>PowerPoint Presentation</vt:lpstr>
      <vt:lpstr>Before </vt:lpstr>
      <vt:lpstr>Before </vt:lpstr>
      <vt:lpstr>Applied Steps</vt:lpstr>
      <vt:lpstr>Applied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file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ENGINEER</dc:title>
  <dc:creator>Tasnim</dc:creator>
  <cp:lastModifiedBy>Sandy Safwat Faiek Nakhla</cp:lastModifiedBy>
  <cp:revision>9</cp:revision>
  <dcterms:modified xsi:type="dcterms:W3CDTF">2025-04-15T15:59:58Z</dcterms:modified>
</cp:coreProperties>
</file>