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webextensions/webextension1.xml" ContentType="application/vnd.ms-office.webextension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5"/>
  </p:notesMasterIdLst>
  <p:sldIdLst>
    <p:sldId id="256" r:id="rId2"/>
    <p:sldId id="257" r:id="rId3"/>
    <p:sldId id="258" r:id="rId4"/>
    <p:sldId id="324" r:id="rId5"/>
    <p:sldId id="262" r:id="rId6"/>
    <p:sldId id="326" r:id="rId7"/>
    <p:sldId id="327" r:id="rId8"/>
    <p:sldId id="308" r:id="rId9"/>
    <p:sldId id="306" r:id="rId10"/>
    <p:sldId id="263" r:id="rId11"/>
    <p:sldId id="323" r:id="rId12"/>
    <p:sldId id="309" r:id="rId13"/>
    <p:sldId id="311" r:id="rId14"/>
    <p:sldId id="312" r:id="rId15"/>
    <p:sldId id="330" r:id="rId16"/>
    <p:sldId id="319" r:id="rId17"/>
    <p:sldId id="320" r:id="rId18"/>
    <p:sldId id="328" r:id="rId19"/>
    <p:sldId id="321" r:id="rId20"/>
    <p:sldId id="329" r:id="rId21"/>
    <p:sldId id="331" r:id="rId22"/>
    <p:sldId id="322" r:id="rId23"/>
    <p:sldId id="318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Darker Grotesque SemiBold"/>
      <p:bold r:id="rId31"/>
    </p:embeddedFont>
    <p:embeddedFont>
      <p:font typeface="Days One" panose="020B0604020202020204" charset="0"/>
      <p:regular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C4BF09-EEC3-486D-B460-9F65EB064026}">
  <a:tblStyle styleId="{36C4BF09-EEC3-486D-B460-9F65EB064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Gomaa" userId="525426c257120ba5" providerId="LiveId" clId="{646929B9-E511-4A7E-8536-53BD2EBF271B}"/>
    <pc:docChg chg="custSel modSld">
      <pc:chgData name="Mohamed Gomaa" userId="525426c257120ba5" providerId="LiveId" clId="{646929B9-E511-4A7E-8536-53BD2EBF271B}" dt="2025-04-22T16:15:57.532" v="9" actId="1076"/>
      <pc:docMkLst>
        <pc:docMk/>
      </pc:docMkLst>
      <pc:sldChg chg="addSp delSp modSp mod">
        <pc:chgData name="Mohamed Gomaa" userId="525426c257120ba5" providerId="LiveId" clId="{646929B9-E511-4A7E-8536-53BD2EBF271B}" dt="2025-04-22T16:15:57.532" v="9" actId="1076"/>
        <pc:sldMkLst>
          <pc:docMk/>
          <pc:sldMk cId="2830793641" sldId="320"/>
        </pc:sldMkLst>
        <pc:picChg chg="del">
          <ac:chgData name="Mohamed Gomaa" userId="525426c257120ba5" providerId="LiveId" clId="{646929B9-E511-4A7E-8536-53BD2EBF271B}" dt="2025-04-22T16:14:50.830" v="0" actId="478"/>
          <ac:picMkLst>
            <pc:docMk/>
            <pc:sldMk cId="2830793641" sldId="320"/>
            <ac:picMk id="19" creationId="{A03671F2-E537-066E-351E-67FA4791A6FE}"/>
          </ac:picMkLst>
        </pc:picChg>
        <pc:picChg chg="add mod">
          <ac:chgData name="Mohamed Gomaa" userId="525426c257120ba5" providerId="LiveId" clId="{646929B9-E511-4A7E-8536-53BD2EBF271B}" dt="2025-04-22T16:15:57.532" v="9" actId="1076"/>
          <ac:picMkLst>
            <pc:docMk/>
            <pc:sldMk cId="2830793641" sldId="320"/>
            <ac:picMk id="20" creationId="{EE87747A-29C6-6122-6D20-FDE4F8C64CC4}"/>
          </ac:picMkLst>
        </pc:picChg>
      </pc:sldChg>
      <pc:sldChg chg="modSp mod">
        <pc:chgData name="Mohamed Gomaa" userId="525426c257120ba5" providerId="LiveId" clId="{646929B9-E511-4A7E-8536-53BD2EBF271B}" dt="2025-04-22T16:15:04.149" v="4" actId="108"/>
        <pc:sldMkLst>
          <pc:docMk/>
          <pc:sldMk cId="3657610544" sldId="329"/>
        </pc:sldMkLst>
        <pc:picChg chg="mod">
          <ac:chgData name="Mohamed Gomaa" userId="525426c257120ba5" providerId="LiveId" clId="{646929B9-E511-4A7E-8536-53BD2EBF271B}" dt="2025-04-22T16:15:04.149" v="4" actId="108"/>
          <ac:picMkLst>
            <pc:docMk/>
            <pc:sldMk cId="3657610544" sldId="329"/>
            <ac:picMk id="20" creationId="{2C17A35E-8CCB-0024-932F-5468E2DDF77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24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088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813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184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692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741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562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673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454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aa3d063a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aa3d063a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56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ee2869b1e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ee2869b1e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aa3d063a2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aa3d063a2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881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9363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8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1865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>
            <a:spLocks noGrp="1"/>
          </p:cNvSpPr>
          <p:nvPr>
            <p:ph type="pic" idx="2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3" name="Google Shape;493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9" name="Google Shape;519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0" name="Google Shape;520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15"/>
          <p:cNvSpPr txBox="1">
            <a:spLocks noGrp="1"/>
          </p:cNvSpPr>
          <p:nvPr>
            <p:ph type="subTitle" idx="1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5"/>
          <p:cNvSpPr txBox="1">
            <a:spLocks noGrp="1"/>
          </p:cNvSpPr>
          <p:nvPr>
            <p:ph type="subTitle" idx="2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5"/>
          <p:cNvSpPr txBox="1">
            <a:spLocks noGrp="1"/>
          </p:cNvSpPr>
          <p:nvPr>
            <p:ph type="subTitle" idx="3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5"/>
          <p:cNvSpPr txBox="1">
            <a:spLocks noGrp="1"/>
          </p:cNvSpPr>
          <p:nvPr>
            <p:ph type="subTitle" idx="4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5"/>
          <p:cNvSpPr txBox="1">
            <a:spLocks noGrp="1"/>
          </p:cNvSpPr>
          <p:nvPr>
            <p:ph type="subTitle" idx="5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5"/>
          <p:cNvSpPr txBox="1">
            <a:spLocks noGrp="1"/>
          </p:cNvSpPr>
          <p:nvPr>
            <p:ph type="subTitle" idx="6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8" name="Google Shape;538;p1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41" name="Google Shape;541;p1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1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1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1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1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6" name="Google Shape;546;p1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7" name="Google Shape;547;p1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1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1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1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1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1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1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1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5" name="Google Shape;555;p1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1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1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8" name="Google Shape;558;p1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9" name="Google Shape;559;p1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0" name="Google Shape;560;p1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1" name="Google Shape;561;p1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2" name="Google Shape;562;p1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1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1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1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1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7" name="Google Shape;567;p1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68" name="Google Shape;568;p1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69" name="Google Shape;569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75" name="Google Shape;575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0" name="Google Shape;580;p16"/>
          <p:cNvSpPr txBox="1">
            <a:spLocks noGrp="1"/>
          </p:cNvSpPr>
          <p:nvPr>
            <p:ph type="subTitle" idx="1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1" name="Google Shape;581;p16"/>
          <p:cNvSpPr txBox="1">
            <a:spLocks noGrp="1"/>
          </p:cNvSpPr>
          <p:nvPr>
            <p:ph type="subTitle" idx="2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16"/>
          <p:cNvSpPr txBox="1">
            <a:spLocks noGrp="1"/>
          </p:cNvSpPr>
          <p:nvPr>
            <p:ph type="subTitle" idx="3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16"/>
          <p:cNvSpPr txBox="1">
            <a:spLocks noGrp="1"/>
          </p:cNvSpPr>
          <p:nvPr>
            <p:ph type="subTitle" idx="4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16"/>
          <p:cNvSpPr txBox="1">
            <a:spLocks noGrp="1"/>
          </p:cNvSpPr>
          <p:nvPr>
            <p:ph type="title" hasCustomPrompt="1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5" name="Google Shape;585;p16"/>
          <p:cNvSpPr txBox="1">
            <a:spLocks noGrp="1"/>
          </p:cNvSpPr>
          <p:nvPr>
            <p:ph type="title" idx="5" hasCustomPrompt="1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6"/>
          <p:cNvSpPr txBox="1">
            <a:spLocks noGrp="1"/>
          </p:cNvSpPr>
          <p:nvPr>
            <p:ph type="title" idx="6" hasCustomPrompt="1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7" name="Google Shape;587;p16"/>
          <p:cNvSpPr txBox="1">
            <a:spLocks noGrp="1"/>
          </p:cNvSpPr>
          <p:nvPr>
            <p:ph type="title" idx="7" hasCustomPrompt="1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16"/>
          <p:cNvSpPr txBox="1">
            <a:spLocks noGrp="1"/>
          </p:cNvSpPr>
          <p:nvPr>
            <p:ph type="subTitle" idx="8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89" name="Google Shape;589;p16"/>
          <p:cNvSpPr txBox="1">
            <a:spLocks noGrp="1"/>
          </p:cNvSpPr>
          <p:nvPr>
            <p:ph type="subTitle" idx="9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0" name="Google Shape;590;p16"/>
          <p:cNvSpPr txBox="1">
            <a:spLocks noGrp="1"/>
          </p:cNvSpPr>
          <p:nvPr>
            <p:ph type="subTitle" idx="13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1" name="Google Shape;591;p16"/>
          <p:cNvSpPr txBox="1">
            <a:spLocks noGrp="1"/>
          </p:cNvSpPr>
          <p:nvPr>
            <p:ph type="subTitle" idx="14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2" name="Google Shape;592;p16"/>
          <p:cNvSpPr txBox="1">
            <a:spLocks noGrp="1"/>
          </p:cNvSpPr>
          <p:nvPr>
            <p:ph type="title" idx="15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>
            <a:spLocks noGrp="1"/>
          </p:cNvSpPr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1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1" r:id="rId6"/>
    <p:sldLayoutId id="2147483662" r:id="rId7"/>
    <p:sldLayoutId id="2147483664" r:id="rId8"/>
    <p:sldLayoutId id="2147483665" r:id="rId9"/>
    <p:sldLayoutId id="2147483666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673e6466-dac4-48f8-abea-4a604ac0aae0/1ed3a18451d69ca60c33?experience=power-bi" TargetMode="External"/><Relationship Id="rId2" Type="http://schemas.openxmlformats.org/officeDocument/2006/relationships/hyperlink" Target="https://github.com/SandySafwat/HRanalysis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drive/folders/1GtWgg2fQs2p0qye14fG9bQrVcE6gty9L?usp=drive_link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epi.gov.eg/content/hom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HR ANALYSIS PROJECT</a:t>
            </a:r>
            <a:endParaRPr sz="3600" dirty="0"/>
          </a:p>
        </p:txBody>
      </p:sp>
      <p:sp>
        <p:nvSpPr>
          <p:cNvPr id="786" name="Google Shape;786;p24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GRADUATION PROJECT</a:t>
            </a:r>
            <a:endParaRPr b="1" dirty="0"/>
          </a:p>
        </p:txBody>
      </p:sp>
      <p:grpSp>
        <p:nvGrpSpPr>
          <p:cNvPr id="787" name="Google Shape;787;p24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6" name="Google Shape;806;p24"/>
          <p:cNvSpPr txBox="1"/>
          <p:nvPr/>
        </p:nvSpPr>
        <p:spPr>
          <a:xfrm>
            <a:off x="6477000" y="915775"/>
            <a:ext cx="1770600" cy="4605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     DEPI</a:t>
            </a:r>
            <a:endParaRPr sz="2000" dirty="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8019330" y="3925659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652599" y="791083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008831" y="800983"/>
            <a:ext cx="2461569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MODELING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384376" y="791042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07AE3AB-DDBD-4797-3762-B1C7A00E2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70" y="1405509"/>
            <a:ext cx="6333067" cy="3389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4214975" y="4207883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54199" y="960416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17874" y="970569"/>
            <a:ext cx="2461569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DAX FUNCTIONS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85976" y="960375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BE0EB1-28BF-031B-792F-D1F3277B481A}"/>
              </a:ext>
            </a:extLst>
          </p:cNvPr>
          <p:cNvSpPr txBox="1"/>
          <p:nvPr/>
        </p:nvSpPr>
        <p:spPr>
          <a:xfrm>
            <a:off x="687675" y="2266460"/>
            <a:ext cx="35664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Attrition Rate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('Employee', 'Employee'[Attrition]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 [Total Employees],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4796D8-BCF0-AD40-7E6C-A4987F2F2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3292" t="24826" r="35051" b="17577"/>
          <a:stretch/>
        </p:blipFill>
        <p:spPr>
          <a:xfrm>
            <a:off x="4952004" y="2405072"/>
            <a:ext cx="3624902" cy="1903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443D04E-B94F-4AF4-48CA-80001EE173EE}"/>
              </a:ext>
            </a:extLst>
          </p:cNvPr>
          <p:cNvSpPr txBox="1"/>
          <p:nvPr/>
        </p:nvSpPr>
        <p:spPr>
          <a:xfrm>
            <a:off x="567094" y="3749564"/>
            <a:ext cx="47786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[Attrition] = "Yes" then </a:t>
            </a:r>
            <a:r>
              <a:rPr lang="en-US" dirty="0" err="1"/>
              <a:t>Date.AddYears</a:t>
            </a:r>
            <a:r>
              <a:rPr lang="en-US" dirty="0"/>
              <a:t>([</a:t>
            </a:r>
            <a:r>
              <a:rPr lang="en-US" dirty="0" err="1"/>
              <a:t>HireDate</a:t>
            </a:r>
            <a:r>
              <a:rPr lang="en-US" dirty="0"/>
              <a:t>], [</a:t>
            </a:r>
            <a:r>
              <a:rPr lang="en-US" dirty="0" err="1"/>
              <a:t>YearsAtCompany</a:t>
            </a:r>
            <a:r>
              <a:rPr lang="en-US" dirty="0"/>
              <a:t>]) else 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C33FA0-893E-13C7-2802-C16485A063D1}"/>
              </a:ext>
            </a:extLst>
          </p:cNvPr>
          <p:cNvSpPr txBox="1"/>
          <p:nvPr/>
        </p:nvSpPr>
        <p:spPr>
          <a:xfrm>
            <a:off x="653258" y="3358654"/>
            <a:ext cx="47786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Attrition Date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22C8D-DC0B-6E20-82D9-9AA30396A05F}"/>
              </a:ext>
            </a:extLst>
          </p:cNvPr>
          <p:cNvSpPr txBox="1"/>
          <p:nvPr/>
        </p:nvSpPr>
        <p:spPr>
          <a:xfrm>
            <a:off x="652602" y="1872397"/>
            <a:ext cx="477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Total Employees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3913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4214975" y="4207883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54199" y="960416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17875" y="970569"/>
            <a:ext cx="263746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DAX FUNCTIONS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85976" y="960375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2459DC-BB6E-76BD-BA2E-70BC246A2F75}"/>
              </a:ext>
            </a:extLst>
          </p:cNvPr>
          <p:cNvSpPr txBox="1"/>
          <p:nvPr/>
        </p:nvSpPr>
        <p:spPr>
          <a:xfrm>
            <a:off x="1024090" y="2125373"/>
            <a:ext cx="4779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Average Salary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Employee[Salary]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F1C078-C8E1-130A-425B-CA3864479F7E}"/>
              </a:ext>
            </a:extLst>
          </p:cNvPr>
          <p:cNvSpPr txBox="1"/>
          <p:nvPr/>
        </p:nvSpPr>
        <p:spPr>
          <a:xfrm>
            <a:off x="987427" y="2823026"/>
            <a:ext cx="4780156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Average Satisfaction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</a:p>
          <a:p>
            <a:pPr>
              <a:lnSpc>
                <a:spcPts val="1350"/>
              </a:lnSpc>
              <a:buNone/>
            </a:pP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JobSatisfaction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new]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23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4214975" y="4207883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54199" y="960416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17874" y="970569"/>
            <a:ext cx="2734129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DAX FUNCTIONS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85976" y="960375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941267-E880-32A4-7D1E-7A106C36CCCF}"/>
              </a:ext>
            </a:extLst>
          </p:cNvPr>
          <p:cNvSpPr txBox="1"/>
          <p:nvPr/>
        </p:nvSpPr>
        <p:spPr>
          <a:xfrm>
            <a:off x="713413" y="1926610"/>
            <a:ext cx="719526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Employee Count by Performance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</a:p>
          <a:p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CALCULATE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COUNTROWS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ManagerRating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new]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"Exceeds Expectation"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1F1AA-806C-6DCF-EF98-C7B2DC1D6B95}"/>
              </a:ext>
            </a:extLst>
          </p:cNvPr>
          <p:cNvSpPr txBox="1"/>
          <p:nvPr/>
        </p:nvSpPr>
        <p:spPr>
          <a:xfrm>
            <a:off x="780200" y="3047323"/>
            <a:ext cx="4780156" cy="135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Percentage of Training Opportunities Taken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</a:p>
          <a:p>
            <a:pPr>
              <a:lnSpc>
                <a:spcPts val="1350"/>
              </a:lnSpc>
              <a:buNone/>
            </a:pP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TrainingOpportunitiesTaken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TrainingOpportunitiesWithinYear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350"/>
              </a:lnSpc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31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4214975" y="4207883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54199" y="960416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17874" y="970569"/>
            <a:ext cx="2560187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DAX FUNCTIONS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85976" y="960375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07D04E-3033-2F1E-FA51-558E77EFCCE3}"/>
              </a:ext>
            </a:extLst>
          </p:cNvPr>
          <p:cNvSpPr txBox="1"/>
          <p:nvPr/>
        </p:nvSpPr>
        <p:spPr>
          <a:xfrm>
            <a:off x="1536232" y="1767957"/>
            <a:ext cx="6286424" cy="2508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Employee Satisfaction Score 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</a:p>
          <a:p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AVERAGEX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3165B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JobSatisfaction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new]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"Satisfied"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JobSatisfaction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new]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"Neutral"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JobSatisfaction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new]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"Dissatisfied"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JobSatisfaction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new]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"Very Satisfied"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'[</a:t>
            </a:r>
            <a:r>
              <a:rPr lang="en-US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JobSatisfaction</a:t>
            </a:r>
            <a:r>
              <a:rPr lang="en-US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new]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"Very Dissatisfied"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56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8173658" y="3917951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43489" y="829718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07164" y="839871"/>
            <a:ext cx="4238791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VISUALIZATION CHARTS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75266" y="82967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B9FC9D7-C3EF-D388-42F0-E18E1D4F6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6" y="1457387"/>
            <a:ext cx="6002691" cy="332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134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8173658" y="3917951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43489" y="829718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07164" y="839871"/>
            <a:ext cx="4238791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VISUALIZATION CHARTS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75266" y="82967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85B1234-569F-D28C-3ED9-D959F7AD3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6" y="1450857"/>
            <a:ext cx="6043134" cy="337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66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8173658" y="3917951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43489" y="829718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07164" y="839871"/>
            <a:ext cx="4238791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VISUALIZATION CHARTS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75266" y="82967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E87747A-29C6-6122-6D20-FDE4F8C64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935" y="1403211"/>
            <a:ext cx="6100129" cy="338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8173658" y="3917951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43489" y="829718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07164" y="839871"/>
            <a:ext cx="4238791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VISUALIZATION CHARTS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75266" y="82967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6C0C3FA-A8C2-A770-0302-57C2AB265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6" y="1425927"/>
            <a:ext cx="5968061" cy="33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50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8173658" y="3917951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43489" y="829718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07164" y="839871"/>
            <a:ext cx="4238791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VISUALIZATION CHARTS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75266" y="82967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164FBE-7EFC-DACF-25EE-8253CF80F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6" y="1443546"/>
            <a:ext cx="5992442" cy="334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83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</a:t>
            </a:r>
            <a:endParaRPr dirty="0"/>
          </a:p>
        </p:txBody>
      </p:sp>
      <p:graphicFrame>
        <p:nvGraphicFramePr>
          <p:cNvPr id="812" name="Google Shape;812;p25"/>
          <p:cNvGraphicFramePr/>
          <p:nvPr>
            <p:extLst>
              <p:ext uri="{D42A27DB-BD31-4B8C-83A1-F6EECF244321}">
                <p14:modId xmlns:p14="http://schemas.microsoft.com/office/powerpoint/2010/main" val="414250181"/>
              </p:ext>
            </p:extLst>
          </p:nvPr>
        </p:nvGraphicFramePr>
        <p:xfrm>
          <a:off x="711200" y="1514050"/>
          <a:ext cx="7536050" cy="3070576"/>
        </p:xfrm>
        <a:graphic>
          <a:graphicData uri="http://schemas.openxmlformats.org/drawingml/2006/table">
            <a:tbl>
              <a:tblPr>
                <a:noFill/>
                <a:tableStyleId>{36C4BF09-EEC3-486D-B460-9F65EB064026}</a:tableStyleId>
              </a:tblPr>
              <a:tblGrid>
                <a:gridCol w="23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/>
                          <a:ea typeface="Lato"/>
                          <a:cs typeface="Lato"/>
                          <a:sym typeface="Lato"/>
                        </a:rPr>
                        <a:t>TEAM INTRODUCTION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TEAM MEMBERS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/>
                          <a:ea typeface="Lato"/>
                          <a:cs typeface="Lato"/>
                          <a:sym typeface="Lato"/>
                        </a:rPr>
                        <a:t>PROJECT INTRODUCTION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Arial"/>
                        </a:rPr>
                        <a:t>ANALYZING EMPLOYEE BEHAVIOR, ATTRITION, SALARIES, AND SATISFACTION LEVELS</a:t>
                      </a:r>
                      <a:endParaRPr lang="en-US" sz="1200" b="1" i="0" u="none" strike="noStrike" cap="none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384942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/>
                          <a:ea typeface="Lato"/>
                          <a:cs typeface="Lato"/>
                          <a:sym typeface="Lato"/>
                        </a:rPr>
                        <a:t>PROJECT PROCESS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DETAILED STEPS OF THE WHOLE PROCESS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6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dk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/>
                          <a:ea typeface="Lato"/>
                          <a:cs typeface="Lato"/>
                          <a:sym typeface="Lato"/>
                        </a:rPr>
                        <a:t>PROJECT LINKS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GITHUB LINK, SERVICE LINK, POWERBI FILE LINK.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8173658" y="3917951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43489" y="829718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07164" y="839871"/>
            <a:ext cx="4238791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VISUALIZATION CHARTS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75266" y="82967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C17A35E-8CCB-0024-932F-5468E2DDF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266" y="1471414"/>
            <a:ext cx="6080497" cy="33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610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31"/>
          <p:cNvGrpSpPr/>
          <p:nvPr/>
        </p:nvGrpSpPr>
        <p:grpSpPr>
          <a:xfrm rot="899858">
            <a:off x="8173658" y="3917951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" name="Google Shape;922;p30">
            <a:extLst>
              <a:ext uri="{FF2B5EF4-FFF2-40B4-BE49-F238E27FC236}">
                <a16:creationId xmlns:a16="http://schemas.microsoft.com/office/drawing/2014/main" id="{3BF37EF4-7C46-0D88-6B5F-BA5ABB6A941E}"/>
              </a:ext>
            </a:extLst>
          </p:cNvPr>
          <p:cNvGrpSpPr/>
          <p:nvPr/>
        </p:nvGrpSpPr>
        <p:grpSpPr>
          <a:xfrm>
            <a:off x="743489" y="829718"/>
            <a:ext cx="548621" cy="548621"/>
            <a:chOff x="7828560" y="2638800"/>
            <a:chExt cx="379800" cy="379800"/>
          </a:xfrm>
        </p:grpSpPr>
        <p:sp>
          <p:nvSpPr>
            <p:cNvPr id="3" name="Google Shape;923;p30">
              <a:extLst>
                <a:ext uri="{FF2B5EF4-FFF2-40B4-BE49-F238E27FC236}">
                  <a16:creationId xmlns:a16="http://schemas.microsoft.com/office/drawing/2014/main" id="{BCE1B774-EABD-D528-6F88-18608184D549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924;p30">
              <a:extLst>
                <a:ext uri="{FF2B5EF4-FFF2-40B4-BE49-F238E27FC236}">
                  <a16:creationId xmlns:a16="http://schemas.microsoft.com/office/drawing/2014/main" id="{2FCDF899-BFBF-05C0-5A01-075E5AD5A9BC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25;p30">
              <a:extLst>
                <a:ext uri="{FF2B5EF4-FFF2-40B4-BE49-F238E27FC236}">
                  <a16:creationId xmlns:a16="http://schemas.microsoft.com/office/drawing/2014/main" id="{85A61D97-7729-9CD0-74D0-27E3E31CE971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926;p30">
              <a:extLst>
                <a:ext uri="{FF2B5EF4-FFF2-40B4-BE49-F238E27FC236}">
                  <a16:creationId xmlns:a16="http://schemas.microsoft.com/office/drawing/2014/main" id="{2808FB36-D927-C385-FF3B-F2099A505787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927;p30">
              <a:extLst>
                <a:ext uri="{FF2B5EF4-FFF2-40B4-BE49-F238E27FC236}">
                  <a16:creationId xmlns:a16="http://schemas.microsoft.com/office/drawing/2014/main" id="{D9CFA149-57C6-B6A6-A2C4-DB5F64C98555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928;p30">
              <a:extLst>
                <a:ext uri="{FF2B5EF4-FFF2-40B4-BE49-F238E27FC236}">
                  <a16:creationId xmlns:a16="http://schemas.microsoft.com/office/drawing/2014/main" id="{7FD9F1ED-4479-2A33-69FE-FB32B25A61A8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29;p30">
              <a:extLst>
                <a:ext uri="{FF2B5EF4-FFF2-40B4-BE49-F238E27FC236}">
                  <a16:creationId xmlns:a16="http://schemas.microsoft.com/office/drawing/2014/main" id="{C143704C-CB51-D9A0-B5E8-2C132F5E0D41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930;p30">
              <a:extLst>
                <a:ext uri="{FF2B5EF4-FFF2-40B4-BE49-F238E27FC236}">
                  <a16:creationId xmlns:a16="http://schemas.microsoft.com/office/drawing/2014/main" id="{41B4FCB8-60AD-D2AE-3FB5-7883D2C77AA9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31;p30">
              <a:extLst>
                <a:ext uri="{FF2B5EF4-FFF2-40B4-BE49-F238E27FC236}">
                  <a16:creationId xmlns:a16="http://schemas.microsoft.com/office/drawing/2014/main" id="{08CC4FCA-99C2-197B-1689-2C970A0861A3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932;p30">
              <a:extLst>
                <a:ext uri="{FF2B5EF4-FFF2-40B4-BE49-F238E27FC236}">
                  <a16:creationId xmlns:a16="http://schemas.microsoft.com/office/drawing/2014/main" id="{D67E75F5-BDB7-3A73-9D59-51699C48C9CF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933;p30">
              <a:extLst>
                <a:ext uri="{FF2B5EF4-FFF2-40B4-BE49-F238E27FC236}">
                  <a16:creationId xmlns:a16="http://schemas.microsoft.com/office/drawing/2014/main" id="{29145AB3-18E7-1AD5-CE86-62F926488B7B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934;p30">
              <a:extLst>
                <a:ext uri="{FF2B5EF4-FFF2-40B4-BE49-F238E27FC236}">
                  <a16:creationId xmlns:a16="http://schemas.microsoft.com/office/drawing/2014/main" id="{919C6736-FC79-E6C2-9FB4-4A21EA29D66E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35;p30">
              <a:extLst>
                <a:ext uri="{FF2B5EF4-FFF2-40B4-BE49-F238E27FC236}">
                  <a16:creationId xmlns:a16="http://schemas.microsoft.com/office/drawing/2014/main" id="{12491EFF-7638-8AE6-A89F-AF4C585FFCB1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937;p30">
            <a:extLst>
              <a:ext uri="{FF2B5EF4-FFF2-40B4-BE49-F238E27FC236}">
                <a16:creationId xmlns:a16="http://schemas.microsoft.com/office/drawing/2014/main" id="{65B71E2A-AA84-C8FE-DBCE-40C25761DD61}"/>
              </a:ext>
            </a:extLst>
          </p:cNvPr>
          <p:cNvSpPr txBox="1">
            <a:spLocks/>
          </p:cNvSpPr>
          <p:nvPr/>
        </p:nvSpPr>
        <p:spPr>
          <a:xfrm>
            <a:off x="2207164" y="839871"/>
            <a:ext cx="4238791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DASHBOARD</a:t>
            </a:r>
          </a:p>
        </p:txBody>
      </p:sp>
      <p:sp>
        <p:nvSpPr>
          <p:cNvPr id="17" name="Google Shape;941;p30">
            <a:extLst>
              <a:ext uri="{FF2B5EF4-FFF2-40B4-BE49-F238E27FC236}">
                <a16:creationId xmlns:a16="http://schemas.microsoft.com/office/drawing/2014/main" id="{6E83C319-F816-B133-ED1B-2763DB2AC9A1}"/>
              </a:ext>
            </a:extLst>
          </p:cNvPr>
          <p:cNvSpPr/>
          <p:nvPr/>
        </p:nvSpPr>
        <p:spPr>
          <a:xfrm>
            <a:off x="1475266" y="82967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8" name="Add-in 17">
                <a:extLst>
                  <a:ext uri="{FF2B5EF4-FFF2-40B4-BE49-F238E27FC236}">
                    <a16:creationId xmlns:a16="http://schemas.microsoft.com/office/drawing/2014/main" id="{F5105F10-E514-4C76-2B8A-2505785F1E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857012"/>
                  </p:ext>
                </p:extLst>
              </p:nvPr>
            </p:nvGraphicFramePr>
            <p:xfrm>
              <a:off x="-494778" y="23690"/>
              <a:ext cx="10133556" cy="50961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8" name="Add-in 17">
                <a:extLst>
                  <a:ext uri="{FF2B5EF4-FFF2-40B4-BE49-F238E27FC236}">
                    <a16:creationId xmlns:a16="http://schemas.microsoft.com/office/drawing/2014/main" id="{F5105F10-E514-4C76-2B8A-2505785F1E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94778" y="23690"/>
                <a:ext cx="10133556" cy="50961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934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28A2F7F5-D9C0-4613-9BAC-0839352BDE8B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Project Links 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FC68E11D-C04A-4134-9FFF-FB9B2E63EBBF}"/>
              </a:ext>
            </a:extLst>
          </p:cNvPr>
          <p:cNvSpPr txBox="1">
            <a:spLocks/>
          </p:cNvSpPr>
          <p:nvPr/>
        </p:nvSpPr>
        <p:spPr>
          <a:xfrm>
            <a:off x="896751" y="1882184"/>
            <a:ext cx="3153031" cy="116463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-US" dirty="0">
                <a:hlinkClick r:id="rId2"/>
              </a:rPr>
              <a:t>GitHub link</a:t>
            </a:r>
            <a:endParaRPr lang="en-US" dirty="0"/>
          </a:p>
        </p:txBody>
      </p:sp>
      <p:sp>
        <p:nvSpPr>
          <p:cNvPr id="16" name="Title 5">
            <a:hlinkClick r:id="rId3"/>
            <a:extLst>
              <a:ext uri="{FF2B5EF4-FFF2-40B4-BE49-F238E27FC236}">
                <a16:creationId xmlns:a16="http://schemas.microsoft.com/office/drawing/2014/main" id="{5CB95AF4-D6EA-4E03-BD53-19E12DE069E7}"/>
              </a:ext>
            </a:extLst>
          </p:cNvPr>
          <p:cNvSpPr txBox="1">
            <a:spLocks/>
          </p:cNvSpPr>
          <p:nvPr/>
        </p:nvSpPr>
        <p:spPr>
          <a:xfrm>
            <a:off x="4572000" y="2571750"/>
            <a:ext cx="3153030" cy="115126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-US" dirty="0"/>
              <a:t>Service</a:t>
            </a:r>
          </a:p>
        </p:txBody>
      </p:sp>
      <p:sp>
        <p:nvSpPr>
          <p:cNvPr id="18" name="Title 5">
            <a:extLst>
              <a:ext uri="{FF2B5EF4-FFF2-40B4-BE49-F238E27FC236}">
                <a16:creationId xmlns:a16="http://schemas.microsoft.com/office/drawing/2014/main" id="{E2A191D4-1A3B-4E64-BDB0-B5EE0A12ED1F}"/>
              </a:ext>
            </a:extLst>
          </p:cNvPr>
          <p:cNvSpPr txBox="1">
            <a:spLocks/>
          </p:cNvSpPr>
          <p:nvPr/>
        </p:nvSpPr>
        <p:spPr>
          <a:xfrm>
            <a:off x="896751" y="3261316"/>
            <a:ext cx="3153031" cy="116463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-US" dirty="0">
                <a:hlinkClick r:id="rId4"/>
              </a:rPr>
              <a:t>Drive Link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"/>
          <p:cNvSpPr txBox="1">
            <a:spLocks noGrp="1"/>
          </p:cNvSpPr>
          <p:nvPr>
            <p:ph type="title"/>
          </p:nvPr>
        </p:nvSpPr>
        <p:spPr>
          <a:xfrm>
            <a:off x="2453915" y="1800146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535" name="Google Shape;1535;p43"/>
          <p:cNvGrpSpPr/>
          <p:nvPr/>
        </p:nvGrpSpPr>
        <p:grpSpPr>
          <a:xfrm>
            <a:off x="3829329" y="3167414"/>
            <a:ext cx="447426" cy="421432"/>
            <a:chOff x="2870687" y="3796508"/>
            <a:chExt cx="375421" cy="353610"/>
          </a:xfrm>
        </p:grpSpPr>
        <p:sp>
          <p:nvSpPr>
            <p:cNvPr id="1536" name="Google Shape;1536;p43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7" name="Google Shape;1537;p43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8" name="Google Shape;1538;p43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39" name="Google Shape;1539;p43"/>
          <p:cNvGrpSpPr/>
          <p:nvPr/>
        </p:nvGrpSpPr>
        <p:grpSpPr>
          <a:xfrm>
            <a:off x="4343509" y="3167445"/>
            <a:ext cx="444014" cy="421432"/>
            <a:chOff x="4343509" y="3167445"/>
            <a:chExt cx="444014" cy="421432"/>
          </a:xfrm>
        </p:grpSpPr>
        <p:sp>
          <p:nvSpPr>
            <p:cNvPr id="1540" name="Google Shape;1540;p43"/>
            <p:cNvSpPr/>
            <p:nvPr/>
          </p:nvSpPr>
          <p:spPr>
            <a:xfrm>
              <a:off x="4372543" y="3174083"/>
              <a:ext cx="408094" cy="408094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43"/>
            <p:cNvSpPr/>
            <p:nvPr/>
          </p:nvSpPr>
          <p:spPr>
            <a:xfrm>
              <a:off x="4457590" y="3258438"/>
              <a:ext cx="239400" cy="23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42" name="Google Shape;1542;p43"/>
            <p:cNvSpPr/>
            <p:nvPr/>
          </p:nvSpPr>
          <p:spPr>
            <a:xfrm>
              <a:off x="4445781" y="3247320"/>
              <a:ext cx="261743" cy="261743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43"/>
            <p:cNvSpPr/>
            <p:nvPr/>
          </p:nvSpPr>
          <p:spPr>
            <a:xfrm>
              <a:off x="4629789" y="3280480"/>
              <a:ext cx="35486" cy="3561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4" name="Google Shape;1544;p43"/>
            <p:cNvSpPr/>
            <p:nvPr/>
          </p:nvSpPr>
          <p:spPr>
            <a:xfrm>
              <a:off x="4343509" y="3167445"/>
              <a:ext cx="444014" cy="421432"/>
            </a:xfrm>
            <a:custGeom>
              <a:avLst/>
              <a:gdLst/>
              <a:ahLst/>
              <a:cxnLst/>
              <a:rect l="l" t="t" r="r" b="b"/>
              <a:pathLst>
                <a:path w="14314" h="13586" extrusionOk="0">
                  <a:moveTo>
                    <a:pt x="7516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6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6" y="429"/>
                  </a:cubicBezTo>
                  <a:close/>
                  <a:moveTo>
                    <a:pt x="7514" y="1"/>
                  </a:moveTo>
                  <a:cubicBezTo>
                    <a:pt x="6207" y="1"/>
                    <a:pt x="4892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20" y="12825"/>
                    <a:pt x="14307" y="10035"/>
                    <a:pt x="14307" y="6794"/>
                  </a:cubicBezTo>
                  <a:cubicBezTo>
                    <a:pt x="14314" y="4989"/>
                    <a:pt x="13596" y="3261"/>
                    <a:pt x="12319" y="1991"/>
                  </a:cubicBezTo>
                  <a:cubicBezTo>
                    <a:pt x="11005" y="677"/>
                    <a:pt x="9266" y="1"/>
                    <a:pt x="7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5" name="Google Shape;1545;p43"/>
            <p:cNvSpPr/>
            <p:nvPr/>
          </p:nvSpPr>
          <p:spPr>
            <a:xfrm>
              <a:off x="4445781" y="3247320"/>
              <a:ext cx="261743" cy="261743"/>
            </a:xfrm>
            <a:custGeom>
              <a:avLst/>
              <a:gdLst/>
              <a:ahLst/>
              <a:cxnLst/>
              <a:rect l="l" t="t" r="r" b="b"/>
              <a:pathLst>
                <a:path w="8438" h="8438" extrusionOk="0">
                  <a:moveTo>
                    <a:pt x="6654" y="430"/>
                  </a:moveTo>
                  <a:cubicBezTo>
                    <a:pt x="7400" y="430"/>
                    <a:pt x="8005" y="1035"/>
                    <a:pt x="8008" y="1781"/>
                  </a:cubicBezTo>
                  <a:lnTo>
                    <a:pt x="8008" y="6654"/>
                  </a:lnTo>
                  <a:cubicBezTo>
                    <a:pt x="8005" y="7403"/>
                    <a:pt x="7400" y="8005"/>
                    <a:pt x="6654" y="8008"/>
                  </a:cubicBezTo>
                  <a:lnTo>
                    <a:pt x="1781" y="8008"/>
                  </a:lnTo>
                  <a:cubicBezTo>
                    <a:pt x="1035" y="8005"/>
                    <a:pt x="429" y="7403"/>
                    <a:pt x="429" y="6654"/>
                  </a:cubicBezTo>
                  <a:lnTo>
                    <a:pt x="429" y="1781"/>
                  </a:lnTo>
                  <a:cubicBezTo>
                    <a:pt x="429" y="1035"/>
                    <a:pt x="1035" y="430"/>
                    <a:pt x="1781" y="430"/>
                  </a:cubicBezTo>
                  <a:close/>
                  <a:moveTo>
                    <a:pt x="1781" y="0"/>
                  </a:moveTo>
                  <a:cubicBezTo>
                    <a:pt x="795" y="0"/>
                    <a:pt x="0" y="799"/>
                    <a:pt x="0" y="1781"/>
                  </a:cubicBezTo>
                  <a:lnTo>
                    <a:pt x="0" y="6654"/>
                  </a:lnTo>
                  <a:cubicBezTo>
                    <a:pt x="0" y="7639"/>
                    <a:pt x="795" y="8434"/>
                    <a:pt x="1781" y="8438"/>
                  </a:cubicBezTo>
                  <a:lnTo>
                    <a:pt x="6654" y="8438"/>
                  </a:lnTo>
                  <a:cubicBezTo>
                    <a:pt x="7639" y="8434"/>
                    <a:pt x="8434" y="7639"/>
                    <a:pt x="8438" y="6654"/>
                  </a:cubicBezTo>
                  <a:lnTo>
                    <a:pt x="8438" y="1781"/>
                  </a:lnTo>
                  <a:cubicBezTo>
                    <a:pt x="8434" y="799"/>
                    <a:pt x="7639" y="0"/>
                    <a:pt x="6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43"/>
            <p:cNvSpPr/>
            <p:nvPr/>
          </p:nvSpPr>
          <p:spPr>
            <a:xfrm>
              <a:off x="4501337" y="3309235"/>
              <a:ext cx="152151" cy="137727"/>
            </a:xfrm>
            <a:custGeom>
              <a:avLst/>
              <a:gdLst/>
              <a:ahLst/>
              <a:cxnLst/>
              <a:rect l="l" t="t" r="r" b="b"/>
              <a:pathLst>
                <a:path w="4905" h="4440" extrusionOk="0">
                  <a:moveTo>
                    <a:pt x="2426" y="0"/>
                  </a:moveTo>
                  <a:cubicBezTo>
                    <a:pt x="1830" y="0"/>
                    <a:pt x="1238" y="240"/>
                    <a:pt x="802" y="703"/>
                  </a:cubicBezTo>
                  <a:cubicBezTo>
                    <a:pt x="42" y="1516"/>
                    <a:pt x="0" y="2768"/>
                    <a:pt x="707" y="3627"/>
                  </a:cubicBezTo>
                  <a:cubicBezTo>
                    <a:pt x="1143" y="4158"/>
                    <a:pt x="1780" y="4440"/>
                    <a:pt x="2426" y="4440"/>
                  </a:cubicBezTo>
                  <a:cubicBezTo>
                    <a:pt x="2828" y="4440"/>
                    <a:pt x="3233" y="4331"/>
                    <a:pt x="3596" y="4105"/>
                  </a:cubicBezTo>
                  <a:cubicBezTo>
                    <a:pt x="3712" y="4032"/>
                    <a:pt x="3730" y="3870"/>
                    <a:pt x="3635" y="3775"/>
                  </a:cubicBezTo>
                  <a:lnTo>
                    <a:pt x="3631" y="3771"/>
                  </a:lnTo>
                  <a:cubicBezTo>
                    <a:pt x="3590" y="3730"/>
                    <a:pt x="3536" y="3708"/>
                    <a:pt x="3481" y="3708"/>
                  </a:cubicBezTo>
                  <a:cubicBezTo>
                    <a:pt x="3442" y="3708"/>
                    <a:pt x="3403" y="3719"/>
                    <a:pt x="3367" y="3743"/>
                  </a:cubicBezTo>
                  <a:cubicBezTo>
                    <a:pt x="3084" y="3916"/>
                    <a:pt x="2756" y="4010"/>
                    <a:pt x="2425" y="4010"/>
                  </a:cubicBezTo>
                  <a:cubicBezTo>
                    <a:pt x="2419" y="4010"/>
                    <a:pt x="2413" y="4010"/>
                    <a:pt x="2407" y="4010"/>
                  </a:cubicBezTo>
                  <a:cubicBezTo>
                    <a:pt x="1605" y="4003"/>
                    <a:pt x="904" y="3462"/>
                    <a:pt x="697" y="2687"/>
                  </a:cubicBezTo>
                  <a:cubicBezTo>
                    <a:pt x="489" y="1913"/>
                    <a:pt x="820" y="1094"/>
                    <a:pt x="1510" y="682"/>
                  </a:cubicBezTo>
                  <a:cubicBezTo>
                    <a:pt x="1793" y="514"/>
                    <a:pt x="2109" y="432"/>
                    <a:pt x="2422" y="432"/>
                  </a:cubicBezTo>
                  <a:cubicBezTo>
                    <a:pt x="2871" y="432"/>
                    <a:pt x="3316" y="600"/>
                    <a:pt x="3659" y="925"/>
                  </a:cubicBezTo>
                  <a:cubicBezTo>
                    <a:pt x="4240" y="1477"/>
                    <a:pt x="4381" y="2350"/>
                    <a:pt x="4008" y="3057"/>
                  </a:cubicBezTo>
                  <a:cubicBezTo>
                    <a:pt x="3962" y="3141"/>
                    <a:pt x="3976" y="3243"/>
                    <a:pt x="4043" y="3310"/>
                  </a:cubicBezTo>
                  <a:lnTo>
                    <a:pt x="4046" y="3314"/>
                  </a:lnTo>
                  <a:cubicBezTo>
                    <a:pt x="4087" y="3355"/>
                    <a:pt x="4141" y="3375"/>
                    <a:pt x="4194" y="3375"/>
                  </a:cubicBezTo>
                  <a:cubicBezTo>
                    <a:pt x="4268" y="3375"/>
                    <a:pt x="4342" y="3336"/>
                    <a:pt x="4381" y="3264"/>
                  </a:cubicBezTo>
                  <a:cubicBezTo>
                    <a:pt x="4905" y="2283"/>
                    <a:pt x="4620" y="1062"/>
                    <a:pt x="3716" y="415"/>
                  </a:cubicBezTo>
                  <a:cubicBezTo>
                    <a:pt x="3327" y="136"/>
                    <a:pt x="2875" y="0"/>
                    <a:pt x="2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4629789" y="3280480"/>
              <a:ext cx="35486" cy="35610"/>
            </a:xfrm>
            <a:custGeom>
              <a:avLst/>
              <a:gdLst/>
              <a:ahLst/>
              <a:cxnLst/>
              <a:rect l="l" t="t" r="r" b="b"/>
              <a:pathLst>
                <a:path w="1144" h="1148" extrusionOk="0">
                  <a:moveTo>
                    <a:pt x="574" y="1"/>
                  </a:moveTo>
                  <a:cubicBezTo>
                    <a:pt x="257" y="1"/>
                    <a:pt x="0" y="258"/>
                    <a:pt x="0" y="575"/>
                  </a:cubicBezTo>
                  <a:cubicBezTo>
                    <a:pt x="0" y="891"/>
                    <a:pt x="257" y="1148"/>
                    <a:pt x="574" y="1148"/>
                  </a:cubicBezTo>
                  <a:cubicBezTo>
                    <a:pt x="891" y="1148"/>
                    <a:pt x="1144" y="891"/>
                    <a:pt x="1144" y="575"/>
                  </a:cubicBezTo>
                  <a:cubicBezTo>
                    <a:pt x="1144" y="258"/>
                    <a:pt x="891" y="1"/>
                    <a:pt x="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8" name="Google Shape;1548;p43"/>
          <p:cNvGrpSpPr/>
          <p:nvPr/>
        </p:nvGrpSpPr>
        <p:grpSpPr>
          <a:xfrm>
            <a:off x="4870656" y="3167445"/>
            <a:ext cx="443921" cy="421432"/>
            <a:chOff x="3744430" y="3796534"/>
            <a:chExt cx="372480" cy="353610"/>
          </a:xfrm>
        </p:grpSpPr>
        <p:sp>
          <p:nvSpPr>
            <p:cNvPr id="1549" name="Google Shape;1549;p43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0" name="Google Shape;1550;p43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3828134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57" name="Google Shape;1557;p43"/>
          <p:cNvGrpSpPr/>
          <p:nvPr/>
        </p:nvGrpSpPr>
        <p:grpSpPr>
          <a:xfrm>
            <a:off x="-1577757" y="1065840"/>
            <a:ext cx="11900600" cy="3335352"/>
            <a:chOff x="-1416405" y="1143899"/>
            <a:chExt cx="11900600" cy="3335352"/>
          </a:xfrm>
        </p:grpSpPr>
        <p:grpSp>
          <p:nvGrpSpPr>
            <p:cNvPr id="1558" name="Google Shape;1558;p43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59" name="Google Shape;1559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43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78" name="Google Shape;1578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43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1597" name="Google Shape;1597;p43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3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51519A-ADC4-C0BB-20CB-1DAF4E14AB77}"/>
              </a:ext>
            </a:extLst>
          </p:cNvPr>
          <p:cNvSpPr txBox="1"/>
          <p:nvPr/>
        </p:nvSpPr>
        <p:spPr>
          <a:xfrm>
            <a:off x="3259305" y="4365531"/>
            <a:ext cx="322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https://depi.gov.eg/content/home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3490AB-5024-4168-BE0A-E4506F5438F7}"/>
              </a:ext>
            </a:extLst>
          </p:cNvPr>
          <p:cNvSpPr/>
          <p:nvPr/>
        </p:nvSpPr>
        <p:spPr>
          <a:xfrm>
            <a:off x="1996225" y="3721994"/>
            <a:ext cx="5164429" cy="6368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51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6"/>
          <p:cNvSpPr txBox="1">
            <a:spLocks noGrp="1"/>
          </p:cNvSpPr>
          <p:nvPr>
            <p:ph type="title" idx="15"/>
          </p:nvPr>
        </p:nvSpPr>
        <p:spPr>
          <a:xfrm>
            <a:off x="844921" y="727884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</a:t>
            </a:r>
            <a:endParaRPr dirty="0"/>
          </a:p>
        </p:txBody>
      </p:sp>
      <p:sp>
        <p:nvSpPr>
          <p:cNvPr id="825" name="Google Shape;825;p26"/>
          <p:cNvSpPr txBox="1">
            <a:spLocks noGrp="1"/>
          </p:cNvSpPr>
          <p:nvPr>
            <p:ph type="title"/>
          </p:nvPr>
        </p:nvSpPr>
        <p:spPr>
          <a:xfrm>
            <a:off x="1149722" y="2703444"/>
            <a:ext cx="733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26" name="Google Shape;826;p26"/>
          <p:cNvSpPr txBox="1">
            <a:spLocks noGrp="1"/>
          </p:cNvSpPr>
          <p:nvPr>
            <p:ph type="title" idx="5"/>
          </p:nvPr>
        </p:nvSpPr>
        <p:spPr>
          <a:xfrm>
            <a:off x="5005555" y="2169274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28" name="Google Shape;828;p26"/>
          <p:cNvSpPr txBox="1">
            <a:spLocks noGrp="1"/>
          </p:cNvSpPr>
          <p:nvPr>
            <p:ph type="title" idx="7"/>
          </p:nvPr>
        </p:nvSpPr>
        <p:spPr>
          <a:xfrm>
            <a:off x="5007655" y="2732774"/>
            <a:ext cx="73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33" name="Google Shape;833;p26"/>
          <p:cNvSpPr/>
          <p:nvPr/>
        </p:nvSpPr>
        <p:spPr>
          <a:xfrm>
            <a:off x="102892" y="1016171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25;p26">
            <a:extLst>
              <a:ext uri="{FF2B5EF4-FFF2-40B4-BE49-F238E27FC236}">
                <a16:creationId xmlns:a16="http://schemas.microsoft.com/office/drawing/2014/main" id="{44E4E19E-46C0-780D-0B76-F581F414FBC6}"/>
              </a:ext>
            </a:extLst>
          </p:cNvPr>
          <p:cNvSpPr txBox="1">
            <a:spLocks/>
          </p:cNvSpPr>
          <p:nvPr/>
        </p:nvSpPr>
        <p:spPr>
          <a:xfrm>
            <a:off x="1149722" y="2124150"/>
            <a:ext cx="7335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9" name="Google Shape;826;p26">
            <a:extLst>
              <a:ext uri="{FF2B5EF4-FFF2-40B4-BE49-F238E27FC236}">
                <a16:creationId xmlns:a16="http://schemas.microsoft.com/office/drawing/2014/main" id="{31EC50B7-BF27-88EC-5C14-92BB7DF310A2}"/>
              </a:ext>
            </a:extLst>
          </p:cNvPr>
          <p:cNvSpPr txBox="1">
            <a:spLocks/>
          </p:cNvSpPr>
          <p:nvPr/>
        </p:nvSpPr>
        <p:spPr>
          <a:xfrm>
            <a:off x="1152421" y="3330327"/>
            <a:ext cx="7314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/>
              <a:t>03</a:t>
            </a:r>
          </a:p>
        </p:txBody>
      </p:sp>
      <p:sp>
        <p:nvSpPr>
          <p:cNvPr id="12" name="Google Shape;829;p26">
            <a:extLst>
              <a:ext uri="{FF2B5EF4-FFF2-40B4-BE49-F238E27FC236}">
                <a16:creationId xmlns:a16="http://schemas.microsoft.com/office/drawing/2014/main" id="{304BBA50-B6D6-6C74-E5B8-F8C1EDE0C87A}"/>
              </a:ext>
            </a:extLst>
          </p:cNvPr>
          <p:cNvSpPr txBox="1">
            <a:spLocks/>
          </p:cNvSpPr>
          <p:nvPr/>
        </p:nvSpPr>
        <p:spPr>
          <a:xfrm>
            <a:off x="2012575" y="2160074"/>
            <a:ext cx="2864226" cy="41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Mostafa Mahmoud</a:t>
            </a:r>
          </a:p>
        </p:txBody>
      </p:sp>
      <p:sp>
        <p:nvSpPr>
          <p:cNvPr id="16" name="Google Shape;828;p26">
            <a:extLst>
              <a:ext uri="{FF2B5EF4-FFF2-40B4-BE49-F238E27FC236}">
                <a16:creationId xmlns:a16="http://schemas.microsoft.com/office/drawing/2014/main" id="{E8A7FE9F-6074-336C-0703-0E1A301E87AE}"/>
              </a:ext>
            </a:extLst>
          </p:cNvPr>
          <p:cNvSpPr txBox="1">
            <a:spLocks/>
          </p:cNvSpPr>
          <p:nvPr/>
        </p:nvSpPr>
        <p:spPr>
          <a:xfrm>
            <a:off x="5005555" y="3272484"/>
            <a:ext cx="731400" cy="4476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4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1" name="Google Shape;829;p26">
            <a:extLst>
              <a:ext uri="{FF2B5EF4-FFF2-40B4-BE49-F238E27FC236}">
                <a16:creationId xmlns:a16="http://schemas.microsoft.com/office/drawing/2014/main" id="{E382B545-D140-D616-A4F5-B80A4C40431E}"/>
              </a:ext>
            </a:extLst>
          </p:cNvPr>
          <p:cNvSpPr txBox="1">
            <a:spLocks/>
          </p:cNvSpPr>
          <p:nvPr/>
        </p:nvSpPr>
        <p:spPr>
          <a:xfrm>
            <a:off x="2012575" y="2740299"/>
            <a:ext cx="2864226" cy="41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Mohamed Gomaa</a:t>
            </a:r>
          </a:p>
        </p:txBody>
      </p:sp>
      <p:sp>
        <p:nvSpPr>
          <p:cNvPr id="800" name="Google Shape;829;p26">
            <a:extLst>
              <a:ext uri="{FF2B5EF4-FFF2-40B4-BE49-F238E27FC236}">
                <a16:creationId xmlns:a16="http://schemas.microsoft.com/office/drawing/2014/main" id="{C858ECEB-96A4-A13A-9D4C-35F4C848CE31}"/>
              </a:ext>
            </a:extLst>
          </p:cNvPr>
          <p:cNvSpPr txBox="1">
            <a:spLocks/>
          </p:cNvSpPr>
          <p:nvPr/>
        </p:nvSpPr>
        <p:spPr>
          <a:xfrm>
            <a:off x="2012575" y="3355034"/>
            <a:ext cx="2864226" cy="41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Sandy Safwat</a:t>
            </a:r>
          </a:p>
        </p:txBody>
      </p:sp>
      <p:sp>
        <p:nvSpPr>
          <p:cNvPr id="801" name="Google Shape;829;p26">
            <a:extLst>
              <a:ext uri="{FF2B5EF4-FFF2-40B4-BE49-F238E27FC236}">
                <a16:creationId xmlns:a16="http://schemas.microsoft.com/office/drawing/2014/main" id="{0B14399D-1C14-9A46-8C5C-28505F4BA6DF}"/>
              </a:ext>
            </a:extLst>
          </p:cNvPr>
          <p:cNvSpPr txBox="1">
            <a:spLocks/>
          </p:cNvSpPr>
          <p:nvPr/>
        </p:nvSpPr>
        <p:spPr>
          <a:xfrm>
            <a:off x="5751438" y="2160074"/>
            <a:ext cx="2864226" cy="41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Tasnim Emad</a:t>
            </a:r>
          </a:p>
        </p:txBody>
      </p:sp>
      <p:sp>
        <p:nvSpPr>
          <p:cNvPr id="802" name="Google Shape;829;p26">
            <a:extLst>
              <a:ext uri="{FF2B5EF4-FFF2-40B4-BE49-F238E27FC236}">
                <a16:creationId xmlns:a16="http://schemas.microsoft.com/office/drawing/2014/main" id="{2AAC8C8D-1C6B-ABB1-5E4D-2710516E8FD8}"/>
              </a:ext>
            </a:extLst>
          </p:cNvPr>
          <p:cNvSpPr txBox="1">
            <a:spLocks/>
          </p:cNvSpPr>
          <p:nvPr/>
        </p:nvSpPr>
        <p:spPr>
          <a:xfrm>
            <a:off x="5774016" y="2690844"/>
            <a:ext cx="2864226" cy="41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Mislyar</a:t>
            </a:r>
            <a:r>
              <a:rPr lang="en-US" dirty="0"/>
              <a:t> Hamdy</a:t>
            </a:r>
          </a:p>
        </p:txBody>
      </p:sp>
      <p:sp>
        <p:nvSpPr>
          <p:cNvPr id="803" name="Google Shape;829;p26">
            <a:extLst>
              <a:ext uri="{FF2B5EF4-FFF2-40B4-BE49-F238E27FC236}">
                <a16:creationId xmlns:a16="http://schemas.microsoft.com/office/drawing/2014/main" id="{67B9286A-F86D-3424-9F45-D67802F7FB4C}"/>
              </a:ext>
            </a:extLst>
          </p:cNvPr>
          <p:cNvSpPr txBox="1">
            <a:spLocks/>
          </p:cNvSpPr>
          <p:nvPr/>
        </p:nvSpPr>
        <p:spPr>
          <a:xfrm>
            <a:off x="5751438" y="3280710"/>
            <a:ext cx="2864226" cy="41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 err="1"/>
              <a:t>Wedad</a:t>
            </a:r>
            <a:r>
              <a:rPr lang="en-US" dirty="0"/>
              <a:t> Sayed</a:t>
            </a:r>
          </a:p>
        </p:txBody>
      </p:sp>
      <p:sp>
        <p:nvSpPr>
          <p:cNvPr id="2" name="Google Shape;944;p30">
            <a:extLst>
              <a:ext uri="{FF2B5EF4-FFF2-40B4-BE49-F238E27FC236}">
                <a16:creationId xmlns:a16="http://schemas.microsoft.com/office/drawing/2014/main" id="{65B06C5C-7C28-3419-850D-384E70D6095B}"/>
              </a:ext>
            </a:extLst>
          </p:cNvPr>
          <p:cNvSpPr/>
          <p:nvPr/>
        </p:nvSpPr>
        <p:spPr>
          <a:xfrm>
            <a:off x="8308596" y="1441025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181D-1FFA-BAE0-64C3-89120FEF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E2B04-4627-EDA3-9337-1B1369E2184F}"/>
              </a:ext>
            </a:extLst>
          </p:cNvPr>
          <p:cNvSpPr txBox="1"/>
          <p:nvPr/>
        </p:nvSpPr>
        <p:spPr>
          <a:xfrm>
            <a:off x="1219200" y="1814085"/>
            <a:ext cx="62794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This HR Analysis project analyzes employee behavior, attrition trends, salaries, and satisfaction levels to help HR and management make data-driven decisions.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1" dirty="0">
              <a:solidFill>
                <a:srgbClr val="202124"/>
              </a:solidFill>
              <a:highlight>
                <a:srgbClr val="FFFFFF"/>
              </a:highlight>
              <a:latin typeface="Google 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Through exploring key patterns in employee performance, job satisfaction, and compensation, the dashboard aims to identify the factors that influence employee turnover and engagement. </a:t>
            </a:r>
          </a:p>
        </p:txBody>
      </p:sp>
    </p:spTree>
    <p:extLst>
      <p:ext uri="{BB962C8B-B14F-4D97-AF65-F5344CB8AC3E}">
        <p14:creationId xmlns:p14="http://schemas.microsoft.com/office/powerpoint/2010/main" val="330626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0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PROCESS</a:t>
            </a:r>
            <a:endParaRPr dirty="0"/>
          </a:p>
        </p:txBody>
      </p:sp>
      <p:sp>
        <p:nvSpPr>
          <p:cNvPr id="893" name="Google Shape;893;p30"/>
          <p:cNvSpPr txBox="1">
            <a:spLocks noGrp="1"/>
          </p:cNvSpPr>
          <p:nvPr>
            <p:ph type="subTitle" idx="4294967295"/>
          </p:nvPr>
        </p:nvSpPr>
        <p:spPr>
          <a:xfrm>
            <a:off x="2583132" y="1996920"/>
            <a:ext cx="1898565" cy="3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Days One"/>
                <a:ea typeface="Days One"/>
                <a:cs typeface="Days One"/>
                <a:sym typeface="Days One"/>
              </a:rPr>
              <a:t>DATA SOURCE</a:t>
            </a:r>
            <a:endParaRPr b="1" dirty="0">
              <a:latin typeface="Days One"/>
              <a:ea typeface="Days One"/>
              <a:cs typeface="Days One"/>
              <a:sym typeface="Days One"/>
            </a:endParaRPr>
          </a:p>
        </p:txBody>
      </p:sp>
      <p:grpSp>
        <p:nvGrpSpPr>
          <p:cNvPr id="894" name="Google Shape;894;p30"/>
          <p:cNvGrpSpPr/>
          <p:nvPr/>
        </p:nvGrpSpPr>
        <p:grpSpPr>
          <a:xfrm>
            <a:off x="1430274" y="3393890"/>
            <a:ext cx="548651" cy="548651"/>
            <a:chOff x="4405320" y="1907280"/>
            <a:chExt cx="375840" cy="375840"/>
          </a:xfrm>
        </p:grpSpPr>
        <p:sp>
          <p:nvSpPr>
            <p:cNvPr id="895" name="Google Shape;895;p30"/>
            <p:cNvSpPr/>
            <p:nvPr/>
          </p:nvSpPr>
          <p:spPr>
            <a:xfrm>
              <a:off x="4435200" y="1973880"/>
              <a:ext cx="316440" cy="218520"/>
            </a:xfrm>
            <a:custGeom>
              <a:avLst/>
              <a:gdLst/>
              <a:ahLst/>
              <a:cxnLst/>
              <a:rect l="l" t="t" r="r" b="b"/>
              <a:pathLst>
                <a:path w="879" h="607" extrusionOk="0">
                  <a:moveTo>
                    <a:pt x="0" y="0"/>
                  </a:moveTo>
                  <a:lnTo>
                    <a:pt x="879" y="0"/>
                  </a:lnTo>
                  <a:lnTo>
                    <a:pt x="879" y="607"/>
                  </a:lnTo>
                  <a:lnTo>
                    <a:pt x="0" y="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4736160" y="1973880"/>
              <a:ext cx="15480" cy="218520"/>
            </a:xfrm>
            <a:custGeom>
              <a:avLst/>
              <a:gdLst/>
              <a:ahLst/>
              <a:cxnLst/>
              <a:rect l="l" t="t" r="r" b="b"/>
              <a:pathLst>
                <a:path w="43" h="607" extrusionOk="0">
                  <a:moveTo>
                    <a:pt x="0" y="0"/>
                  </a:moveTo>
                  <a:lnTo>
                    <a:pt x="43" y="0"/>
                  </a:lnTo>
                  <a:lnTo>
                    <a:pt x="43" y="607"/>
                  </a:lnTo>
                  <a:lnTo>
                    <a:pt x="0" y="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4422960" y="1957680"/>
              <a:ext cx="340560" cy="28080"/>
            </a:xfrm>
            <a:custGeom>
              <a:avLst/>
              <a:gdLst/>
              <a:ahLst/>
              <a:cxnLst/>
              <a:rect l="l" t="t" r="r" b="b"/>
              <a:pathLst>
                <a:path w="946" h="78" extrusionOk="0">
                  <a:moveTo>
                    <a:pt x="934" y="78"/>
                  </a:moveTo>
                  <a:lnTo>
                    <a:pt x="12" y="78"/>
                  </a:lnTo>
                  <a:cubicBezTo>
                    <a:pt x="5" y="78"/>
                    <a:pt x="0" y="73"/>
                    <a:pt x="0" y="6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34" y="0"/>
                  </a:lnTo>
                  <a:cubicBezTo>
                    <a:pt x="941" y="0"/>
                    <a:pt x="946" y="5"/>
                    <a:pt x="946" y="12"/>
                  </a:cubicBezTo>
                  <a:lnTo>
                    <a:pt x="946" y="66"/>
                  </a:lnTo>
                  <a:cubicBezTo>
                    <a:pt x="946" y="73"/>
                    <a:pt x="941" y="78"/>
                    <a:pt x="934" y="78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4422960" y="2180160"/>
              <a:ext cx="340560" cy="28800"/>
            </a:xfrm>
            <a:custGeom>
              <a:avLst/>
              <a:gdLst/>
              <a:ahLst/>
              <a:cxnLst/>
              <a:rect l="l" t="t" r="r" b="b"/>
              <a:pathLst>
                <a:path w="946" h="80" extrusionOk="0">
                  <a:moveTo>
                    <a:pt x="934" y="80"/>
                  </a:moveTo>
                  <a:lnTo>
                    <a:pt x="12" y="80"/>
                  </a:lnTo>
                  <a:cubicBezTo>
                    <a:pt x="5" y="80"/>
                    <a:pt x="0" y="74"/>
                    <a:pt x="0" y="68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934" y="0"/>
                  </a:lnTo>
                  <a:cubicBezTo>
                    <a:pt x="941" y="0"/>
                    <a:pt x="946" y="6"/>
                    <a:pt x="946" y="12"/>
                  </a:cubicBezTo>
                  <a:lnTo>
                    <a:pt x="946" y="68"/>
                  </a:lnTo>
                  <a:cubicBezTo>
                    <a:pt x="946" y="74"/>
                    <a:pt x="941" y="80"/>
                    <a:pt x="934" y="8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4410720" y="1937160"/>
              <a:ext cx="365040" cy="24480"/>
            </a:xfrm>
            <a:custGeom>
              <a:avLst/>
              <a:gdLst/>
              <a:ahLst/>
              <a:cxnLst/>
              <a:rect l="l" t="t" r="r" b="b"/>
              <a:pathLst>
                <a:path w="1014" h="68" extrusionOk="0">
                  <a:moveTo>
                    <a:pt x="1002" y="68"/>
                  </a:moveTo>
                  <a:lnTo>
                    <a:pt x="12" y="68"/>
                  </a:lnTo>
                  <a:cubicBezTo>
                    <a:pt x="6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6"/>
                    <a:pt x="6" y="0"/>
                    <a:pt x="12" y="0"/>
                  </a:cubicBezTo>
                  <a:lnTo>
                    <a:pt x="1002" y="0"/>
                  </a:lnTo>
                  <a:cubicBezTo>
                    <a:pt x="1009" y="0"/>
                    <a:pt x="1014" y="6"/>
                    <a:pt x="1014" y="12"/>
                  </a:cubicBezTo>
                  <a:lnTo>
                    <a:pt x="1014" y="56"/>
                  </a:lnTo>
                  <a:cubicBezTo>
                    <a:pt x="1014" y="62"/>
                    <a:pt x="1009" y="68"/>
                    <a:pt x="100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4410720" y="2204640"/>
              <a:ext cx="365040" cy="24120"/>
            </a:xfrm>
            <a:custGeom>
              <a:avLst/>
              <a:gdLst/>
              <a:ahLst/>
              <a:cxnLst/>
              <a:rect l="l" t="t" r="r" b="b"/>
              <a:pathLst>
                <a:path w="1014" h="67" extrusionOk="0">
                  <a:moveTo>
                    <a:pt x="1002" y="67"/>
                  </a:moveTo>
                  <a:lnTo>
                    <a:pt x="12" y="67"/>
                  </a:lnTo>
                  <a:cubicBezTo>
                    <a:pt x="6" y="67"/>
                    <a:pt x="0" y="62"/>
                    <a:pt x="0" y="55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002" y="0"/>
                  </a:lnTo>
                  <a:cubicBezTo>
                    <a:pt x="1009" y="0"/>
                    <a:pt x="1014" y="5"/>
                    <a:pt x="1014" y="12"/>
                  </a:cubicBezTo>
                  <a:lnTo>
                    <a:pt x="1014" y="55"/>
                  </a:lnTo>
                  <a:cubicBezTo>
                    <a:pt x="1014" y="62"/>
                    <a:pt x="1009" y="67"/>
                    <a:pt x="1002" y="67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4496040" y="2095200"/>
              <a:ext cx="48600" cy="60840"/>
            </a:xfrm>
            <a:custGeom>
              <a:avLst/>
              <a:gdLst/>
              <a:ahLst/>
              <a:cxnLst/>
              <a:rect l="l" t="t" r="r" b="b"/>
              <a:pathLst>
                <a:path w="135" h="169" extrusionOk="0">
                  <a:moveTo>
                    <a:pt x="123" y="169"/>
                  </a:moveTo>
                  <a:lnTo>
                    <a:pt x="12" y="169"/>
                  </a:lnTo>
                  <a:cubicBezTo>
                    <a:pt x="5" y="169"/>
                    <a:pt x="0" y="163"/>
                    <a:pt x="0" y="1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23" y="0"/>
                  </a:lnTo>
                  <a:cubicBezTo>
                    <a:pt x="129" y="0"/>
                    <a:pt x="135" y="5"/>
                    <a:pt x="135" y="12"/>
                  </a:cubicBezTo>
                  <a:lnTo>
                    <a:pt x="135" y="156"/>
                  </a:lnTo>
                  <a:cubicBezTo>
                    <a:pt x="135" y="163"/>
                    <a:pt x="129" y="169"/>
                    <a:pt x="123" y="169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4569120" y="2070720"/>
              <a:ext cx="48600" cy="85320"/>
            </a:xfrm>
            <a:custGeom>
              <a:avLst/>
              <a:gdLst/>
              <a:ahLst/>
              <a:cxnLst/>
              <a:rect l="l" t="t" r="r" b="b"/>
              <a:pathLst>
                <a:path w="135" h="237" extrusionOk="0">
                  <a:moveTo>
                    <a:pt x="122" y="237"/>
                  </a:moveTo>
                  <a:lnTo>
                    <a:pt x="12" y="237"/>
                  </a:lnTo>
                  <a:cubicBezTo>
                    <a:pt x="5" y="237"/>
                    <a:pt x="0" y="231"/>
                    <a:pt x="0" y="224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22" y="0"/>
                  </a:lnTo>
                  <a:cubicBezTo>
                    <a:pt x="129" y="0"/>
                    <a:pt x="135" y="5"/>
                    <a:pt x="135" y="12"/>
                  </a:cubicBezTo>
                  <a:lnTo>
                    <a:pt x="135" y="224"/>
                  </a:lnTo>
                  <a:cubicBezTo>
                    <a:pt x="135" y="231"/>
                    <a:pt x="129" y="237"/>
                    <a:pt x="122" y="237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0300" rIns="90000" bIns="40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4641840" y="2046240"/>
              <a:ext cx="48960" cy="109800"/>
            </a:xfrm>
            <a:custGeom>
              <a:avLst/>
              <a:gdLst/>
              <a:ahLst/>
              <a:cxnLst/>
              <a:rect l="l" t="t" r="r" b="b"/>
              <a:pathLst>
                <a:path w="136" h="305" extrusionOk="0">
                  <a:moveTo>
                    <a:pt x="123" y="305"/>
                  </a:moveTo>
                  <a:lnTo>
                    <a:pt x="13" y="305"/>
                  </a:lnTo>
                  <a:cubicBezTo>
                    <a:pt x="6" y="305"/>
                    <a:pt x="0" y="299"/>
                    <a:pt x="0" y="292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123" y="0"/>
                  </a:lnTo>
                  <a:cubicBezTo>
                    <a:pt x="130" y="0"/>
                    <a:pt x="136" y="6"/>
                    <a:pt x="136" y="13"/>
                  </a:cubicBezTo>
                  <a:lnTo>
                    <a:pt x="136" y="292"/>
                  </a:lnTo>
                  <a:cubicBezTo>
                    <a:pt x="136" y="299"/>
                    <a:pt x="130" y="305"/>
                    <a:pt x="123" y="305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4405320" y="1907280"/>
              <a:ext cx="375840" cy="37584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946" y="743"/>
                  </a:moveTo>
                  <a:lnTo>
                    <a:pt x="98" y="743"/>
                  </a:lnTo>
                  <a:lnTo>
                    <a:pt x="98" y="233"/>
                  </a:lnTo>
                  <a:lnTo>
                    <a:pt x="946" y="233"/>
                  </a:lnTo>
                  <a:lnTo>
                    <a:pt x="946" y="743"/>
                  </a:lnTo>
                  <a:moveTo>
                    <a:pt x="980" y="811"/>
                  </a:moveTo>
                  <a:lnTo>
                    <a:pt x="64" y="811"/>
                  </a:lnTo>
                  <a:lnTo>
                    <a:pt x="64" y="774"/>
                  </a:lnTo>
                  <a:lnTo>
                    <a:pt x="980" y="774"/>
                  </a:lnTo>
                  <a:lnTo>
                    <a:pt x="980" y="811"/>
                  </a:lnTo>
                  <a:moveTo>
                    <a:pt x="64" y="166"/>
                  </a:moveTo>
                  <a:lnTo>
                    <a:pt x="980" y="166"/>
                  </a:lnTo>
                  <a:lnTo>
                    <a:pt x="980" y="203"/>
                  </a:lnTo>
                  <a:lnTo>
                    <a:pt x="962" y="203"/>
                  </a:lnTo>
                  <a:lnTo>
                    <a:pt x="962" y="203"/>
                  </a:lnTo>
                  <a:lnTo>
                    <a:pt x="83" y="203"/>
                  </a:lnTo>
                  <a:lnTo>
                    <a:pt x="83" y="203"/>
                  </a:lnTo>
                  <a:lnTo>
                    <a:pt x="64" y="203"/>
                  </a:lnTo>
                  <a:lnTo>
                    <a:pt x="64" y="166"/>
                  </a:lnTo>
                  <a:moveTo>
                    <a:pt x="522" y="1013"/>
                  </a:moveTo>
                  <a:cubicBezTo>
                    <a:pt x="512" y="1013"/>
                    <a:pt x="504" y="1005"/>
                    <a:pt x="504" y="995"/>
                  </a:cubicBezTo>
                  <a:cubicBezTo>
                    <a:pt x="504" y="985"/>
                    <a:pt x="512" y="976"/>
                    <a:pt x="522" y="976"/>
                  </a:cubicBezTo>
                  <a:cubicBezTo>
                    <a:pt x="532" y="976"/>
                    <a:pt x="541" y="985"/>
                    <a:pt x="541" y="995"/>
                  </a:cubicBezTo>
                  <a:cubicBezTo>
                    <a:pt x="541" y="1005"/>
                    <a:pt x="532" y="1013"/>
                    <a:pt x="522" y="1013"/>
                  </a:cubicBezTo>
                  <a:moveTo>
                    <a:pt x="30" y="99"/>
                  </a:moveTo>
                  <a:lnTo>
                    <a:pt x="1014" y="99"/>
                  </a:lnTo>
                  <a:lnTo>
                    <a:pt x="1014" y="136"/>
                  </a:lnTo>
                  <a:lnTo>
                    <a:pt x="30" y="136"/>
                  </a:lnTo>
                  <a:lnTo>
                    <a:pt x="30" y="99"/>
                  </a:lnTo>
                  <a:moveTo>
                    <a:pt x="504" y="49"/>
                  </a:moveTo>
                  <a:cubicBezTo>
                    <a:pt x="504" y="39"/>
                    <a:pt x="512" y="31"/>
                    <a:pt x="522" y="31"/>
                  </a:cubicBezTo>
                  <a:cubicBezTo>
                    <a:pt x="532" y="31"/>
                    <a:pt x="541" y="39"/>
                    <a:pt x="541" y="49"/>
                  </a:cubicBezTo>
                  <a:lnTo>
                    <a:pt x="541" y="68"/>
                  </a:lnTo>
                  <a:lnTo>
                    <a:pt x="504" y="68"/>
                  </a:lnTo>
                  <a:lnTo>
                    <a:pt x="504" y="49"/>
                  </a:lnTo>
                  <a:moveTo>
                    <a:pt x="995" y="233"/>
                  </a:moveTo>
                  <a:cubicBezTo>
                    <a:pt x="1004" y="233"/>
                    <a:pt x="1011" y="226"/>
                    <a:pt x="1011" y="218"/>
                  </a:cubicBezTo>
                  <a:lnTo>
                    <a:pt x="1011" y="166"/>
                  </a:lnTo>
                  <a:lnTo>
                    <a:pt x="1029" y="166"/>
                  </a:lnTo>
                  <a:cubicBezTo>
                    <a:pt x="1038" y="166"/>
                    <a:pt x="1044" y="159"/>
                    <a:pt x="1044" y="151"/>
                  </a:cubicBezTo>
                  <a:lnTo>
                    <a:pt x="1044" y="83"/>
                  </a:lnTo>
                  <a:cubicBezTo>
                    <a:pt x="1044" y="75"/>
                    <a:pt x="1038" y="68"/>
                    <a:pt x="1029" y="68"/>
                  </a:cubicBezTo>
                  <a:lnTo>
                    <a:pt x="571" y="68"/>
                  </a:lnTo>
                  <a:lnTo>
                    <a:pt x="571" y="49"/>
                  </a:lnTo>
                  <a:cubicBezTo>
                    <a:pt x="571" y="22"/>
                    <a:pt x="549" y="0"/>
                    <a:pt x="522" y="0"/>
                  </a:cubicBezTo>
                  <a:cubicBezTo>
                    <a:pt x="495" y="0"/>
                    <a:pt x="473" y="22"/>
                    <a:pt x="473" y="49"/>
                  </a:cubicBezTo>
                  <a:lnTo>
                    <a:pt x="473" y="68"/>
                  </a:lnTo>
                  <a:lnTo>
                    <a:pt x="15" y="68"/>
                  </a:lnTo>
                  <a:cubicBezTo>
                    <a:pt x="7" y="68"/>
                    <a:pt x="0" y="75"/>
                    <a:pt x="0" y="83"/>
                  </a:cubicBezTo>
                  <a:lnTo>
                    <a:pt x="0" y="151"/>
                  </a:lnTo>
                  <a:cubicBezTo>
                    <a:pt x="0" y="159"/>
                    <a:pt x="7" y="166"/>
                    <a:pt x="15" y="166"/>
                  </a:cubicBezTo>
                  <a:lnTo>
                    <a:pt x="34" y="166"/>
                  </a:lnTo>
                  <a:lnTo>
                    <a:pt x="34" y="218"/>
                  </a:lnTo>
                  <a:cubicBezTo>
                    <a:pt x="34" y="226"/>
                    <a:pt x="40" y="233"/>
                    <a:pt x="49" y="233"/>
                  </a:cubicBezTo>
                  <a:lnTo>
                    <a:pt x="67" y="233"/>
                  </a:lnTo>
                  <a:lnTo>
                    <a:pt x="67" y="743"/>
                  </a:lnTo>
                  <a:lnTo>
                    <a:pt x="49" y="743"/>
                  </a:lnTo>
                  <a:cubicBezTo>
                    <a:pt x="40" y="743"/>
                    <a:pt x="34" y="750"/>
                    <a:pt x="34" y="758"/>
                  </a:cubicBezTo>
                  <a:lnTo>
                    <a:pt x="34" y="811"/>
                  </a:lnTo>
                  <a:lnTo>
                    <a:pt x="15" y="811"/>
                  </a:lnTo>
                  <a:cubicBezTo>
                    <a:pt x="7" y="811"/>
                    <a:pt x="0" y="817"/>
                    <a:pt x="0" y="826"/>
                  </a:cubicBezTo>
                  <a:lnTo>
                    <a:pt x="0" y="893"/>
                  </a:lnTo>
                  <a:cubicBezTo>
                    <a:pt x="0" y="902"/>
                    <a:pt x="7" y="909"/>
                    <a:pt x="15" y="909"/>
                  </a:cubicBezTo>
                  <a:lnTo>
                    <a:pt x="123" y="909"/>
                  </a:lnTo>
                  <a:cubicBezTo>
                    <a:pt x="131" y="909"/>
                    <a:pt x="138" y="902"/>
                    <a:pt x="138" y="893"/>
                  </a:cubicBezTo>
                  <a:cubicBezTo>
                    <a:pt x="138" y="885"/>
                    <a:pt x="131" y="878"/>
                    <a:pt x="123" y="878"/>
                  </a:cubicBezTo>
                  <a:lnTo>
                    <a:pt x="30" y="878"/>
                  </a:lnTo>
                  <a:lnTo>
                    <a:pt x="30" y="841"/>
                  </a:lnTo>
                  <a:lnTo>
                    <a:pt x="49" y="841"/>
                  </a:lnTo>
                  <a:lnTo>
                    <a:pt x="49" y="841"/>
                  </a:lnTo>
                  <a:lnTo>
                    <a:pt x="995" y="841"/>
                  </a:lnTo>
                  <a:lnTo>
                    <a:pt x="995" y="841"/>
                  </a:lnTo>
                  <a:lnTo>
                    <a:pt x="1014" y="841"/>
                  </a:lnTo>
                  <a:lnTo>
                    <a:pt x="1014" y="878"/>
                  </a:lnTo>
                  <a:lnTo>
                    <a:pt x="184" y="878"/>
                  </a:lnTo>
                  <a:cubicBezTo>
                    <a:pt x="176" y="878"/>
                    <a:pt x="169" y="885"/>
                    <a:pt x="169" y="893"/>
                  </a:cubicBezTo>
                  <a:cubicBezTo>
                    <a:pt x="169" y="902"/>
                    <a:pt x="176" y="909"/>
                    <a:pt x="184" y="909"/>
                  </a:cubicBezTo>
                  <a:lnTo>
                    <a:pt x="507" y="909"/>
                  </a:lnTo>
                  <a:lnTo>
                    <a:pt x="507" y="948"/>
                  </a:lnTo>
                  <a:cubicBezTo>
                    <a:pt x="487" y="955"/>
                    <a:pt x="473" y="973"/>
                    <a:pt x="473" y="995"/>
                  </a:cubicBezTo>
                  <a:cubicBezTo>
                    <a:pt x="473" y="1022"/>
                    <a:pt x="495" y="1044"/>
                    <a:pt x="522" y="1044"/>
                  </a:cubicBezTo>
                  <a:cubicBezTo>
                    <a:pt x="549" y="1044"/>
                    <a:pt x="571" y="1022"/>
                    <a:pt x="571" y="995"/>
                  </a:cubicBezTo>
                  <a:cubicBezTo>
                    <a:pt x="571" y="973"/>
                    <a:pt x="557" y="955"/>
                    <a:pt x="537" y="948"/>
                  </a:cubicBezTo>
                  <a:lnTo>
                    <a:pt x="537" y="909"/>
                  </a:lnTo>
                  <a:lnTo>
                    <a:pt x="1029" y="909"/>
                  </a:lnTo>
                  <a:cubicBezTo>
                    <a:pt x="1038" y="909"/>
                    <a:pt x="1044" y="902"/>
                    <a:pt x="1044" y="893"/>
                  </a:cubicBezTo>
                  <a:lnTo>
                    <a:pt x="1044" y="826"/>
                  </a:lnTo>
                  <a:cubicBezTo>
                    <a:pt x="1044" y="817"/>
                    <a:pt x="1038" y="811"/>
                    <a:pt x="1029" y="811"/>
                  </a:cubicBezTo>
                  <a:lnTo>
                    <a:pt x="1011" y="811"/>
                  </a:lnTo>
                  <a:lnTo>
                    <a:pt x="1011" y="758"/>
                  </a:lnTo>
                  <a:cubicBezTo>
                    <a:pt x="1011" y="750"/>
                    <a:pt x="1004" y="743"/>
                    <a:pt x="995" y="743"/>
                  </a:cubicBezTo>
                  <a:lnTo>
                    <a:pt x="977" y="743"/>
                  </a:lnTo>
                  <a:lnTo>
                    <a:pt x="977" y="233"/>
                  </a:lnTo>
                  <a:lnTo>
                    <a:pt x="995" y="233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4466160" y="2040840"/>
              <a:ext cx="254160" cy="120600"/>
            </a:xfrm>
            <a:custGeom>
              <a:avLst/>
              <a:gdLst/>
              <a:ahLst/>
              <a:cxnLst/>
              <a:rect l="l" t="t" r="r" b="b"/>
              <a:pathLst>
                <a:path w="706" h="335" extrusionOk="0">
                  <a:moveTo>
                    <a:pt x="98" y="166"/>
                  </a:moveTo>
                  <a:lnTo>
                    <a:pt x="203" y="166"/>
                  </a:lnTo>
                  <a:lnTo>
                    <a:pt x="203" y="304"/>
                  </a:lnTo>
                  <a:lnTo>
                    <a:pt x="98" y="304"/>
                  </a:lnTo>
                  <a:lnTo>
                    <a:pt x="98" y="166"/>
                  </a:lnTo>
                  <a:moveTo>
                    <a:pt x="301" y="98"/>
                  </a:moveTo>
                  <a:lnTo>
                    <a:pt x="405" y="98"/>
                  </a:lnTo>
                  <a:lnTo>
                    <a:pt x="405" y="304"/>
                  </a:lnTo>
                  <a:lnTo>
                    <a:pt x="301" y="304"/>
                  </a:lnTo>
                  <a:lnTo>
                    <a:pt x="301" y="98"/>
                  </a:lnTo>
                  <a:moveTo>
                    <a:pt x="504" y="31"/>
                  </a:moveTo>
                  <a:lnTo>
                    <a:pt x="608" y="31"/>
                  </a:lnTo>
                  <a:lnTo>
                    <a:pt x="608" y="304"/>
                  </a:lnTo>
                  <a:lnTo>
                    <a:pt x="504" y="304"/>
                  </a:lnTo>
                  <a:lnTo>
                    <a:pt x="504" y="31"/>
                  </a:lnTo>
                  <a:moveTo>
                    <a:pt x="15" y="335"/>
                  </a:moveTo>
                  <a:lnTo>
                    <a:pt x="691" y="335"/>
                  </a:lnTo>
                  <a:cubicBezTo>
                    <a:pt x="700" y="335"/>
                    <a:pt x="706" y="328"/>
                    <a:pt x="706" y="320"/>
                  </a:cubicBezTo>
                  <a:cubicBezTo>
                    <a:pt x="706" y="311"/>
                    <a:pt x="700" y="304"/>
                    <a:pt x="691" y="304"/>
                  </a:cubicBezTo>
                  <a:lnTo>
                    <a:pt x="639" y="304"/>
                  </a:lnTo>
                  <a:lnTo>
                    <a:pt x="639" y="15"/>
                  </a:lnTo>
                  <a:cubicBezTo>
                    <a:pt x="639" y="7"/>
                    <a:pt x="632" y="0"/>
                    <a:pt x="624" y="0"/>
                  </a:cubicBezTo>
                  <a:lnTo>
                    <a:pt x="488" y="0"/>
                  </a:lnTo>
                  <a:cubicBezTo>
                    <a:pt x="480" y="0"/>
                    <a:pt x="473" y="7"/>
                    <a:pt x="473" y="15"/>
                  </a:cubicBezTo>
                  <a:lnTo>
                    <a:pt x="473" y="304"/>
                  </a:lnTo>
                  <a:lnTo>
                    <a:pt x="436" y="304"/>
                  </a:lnTo>
                  <a:lnTo>
                    <a:pt x="436" y="83"/>
                  </a:lnTo>
                  <a:cubicBezTo>
                    <a:pt x="436" y="75"/>
                    <a:pt x="429" y="68"/>
                    <a:pt x="421" y="68"/>
                  </a:cubicBezTo>
                  <a:lnTo>
                    <a:pt x="286" y="68"/>
                  </a:lnTo>
                  <a:cubicBezTo>
                    <a:pt x="277" y="68"/>
                    <a:pt x="270" y="75"/>
                    <a:pt x="270" y="83"/>
                  </a:cubicBezTo>
                  <a:lnTo>
                    <a:pt x="270" y="304"/>
                  </a:lnTo>
                  <a:lnTo>
                    <a:pt x="233" y="304"/>
                  </a:lnTo>
                  <a:lnTo>
                    <a:pt x="233" y="151"/>
                  </a:lnTo>
                  <a:cubicBezTo>
                    <a:pt x="233" y="142"/>
                    <a:pt x="226" y="135"/>
                    <a:pt x="218" y="135"/>
                  </a:cubicBezTo>
                  <a:lnTo>
                    <a:pt x="83" y="135"/>
                  </a:lnTo>
                  <a:cubicBezTo>
                    <a:pt x="74" y="135"/>
                    <a:pt x="67" y="142"/>
                    <a:pt x="67" y="151"/>
                  </a:cubicBezTo>
                  <a:lnTo>
                    <a:pt x="67" y="304"/>
                  </a:lnTo>
                  <a:lnTo>
                    <a:pt x="15" y="304"/>
                  </a:lnTo>
                  <a:cubicBezTo>
                    <a:pt x="7" y="304"/>
                    <a:pt x="0" y="311"/>
                    <a:pt x="0" y="320"/>
                  </a:cubicBezTo>
                  <a:cubicBezTo>
                    <a:pt x="0" y="328"/>
                    <a:pt x="7" y="335"/>
                    <a:pt x="15" y="335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4502520" y="2004480"/>
              <a:ext cx="35280" cy="71640"/>
            </a:xfrm>
            <a:custGeom>
              <a:avLst/>
              <a:gdLst/>
              <a:ahLst/>
              <a:cxnLst/>
              <a:rect l="l" t="t" r="r" b="b"/>
              <a:pathLst>
                <a:path w="98" h="199" extrusionOk="0">
                  <a:moveTo>
                    <a:pt x="49" y="152"/>
                  </a:moveTo>
                  <a:cubicBezTo>
                    <a:pt x="39" y="152"/>
                    <a:pt x="31" y="144"/>
                    <a:pt x="31" y="133"/>
                  </a:cubicBezTo>
                  <a:cubicBezTo>
                    <a:pt x="31" y="125"/>
                    <a:pt x="24" y="118"/>
                    <a:pt x="16" y="118"/>
                  </a:cubicBezTo>
                  <a:cubicBezTo>
                    <a:pt x="7" y="118"/>
                    <a:pt x="0" y="125"/>
                    <a:pt x="0" y="133"/>
                  </a:cubicBezTo>
                  <a:cubicBezTo>
                    <a:pt x="0" y="155"/>
                    <a:pt x="14" y="174"/>
                    <a:pt x="34" y="180"/>
                  </a:cubicBezTo>
                  <a:lnTo>
                    <a:pt x="34" y="184"/>
                  </a:lnTo>
                  <a:cubicBezTo>
                    <a:pt x="34" y="192"/>
                    <a:pt x="41" y="199"/>
                    <a:pt x="49" y="199"/>
                  </a:cubicBezTo>
                  <a:cubicBezTo>
                    <a:pt x="58" y="199"/>
                    <a:pt x="65" y="192"/>
                    <a:pt x="65" y="184"/>
                  </a:cubicBezTo>
                  <a:lnTo>
                    <a:pt x="65" y="180"/>
                  </a:lnTo>
                  <a:cubicBezTo>
                    <a:pt x="84" y="174"/>
                    <a:pt x="98" y="155"/>
                    <a:pt x="98" y="133"/>
                  </a:cubicBezTo>
                  <a:cubicBezTo>
                    <a:pt x="98" y="106"/>
                    <a:pt x="76" y="84"/>
                    <a:pt x="49" y="84"/>
                  </a:cubicBezTo>
                  <a:lnTo>
                    <a:pt x="49" y="84"/>
                  </a:lnTo>
                  <a:cubicBezTo>
                    <a:pt x="39" y="84"/>
                    <a:pt x="31" y="76"/>
                    <a:pt x="31" y="66"/>
                  </a:cubicBezTo>
                  <a:cubicBezTo>
                    <a:pt x="31" y="56"/>
                    <a:pt x="39" y="47"/>
                    <a:pt x="49" y="47"/>
                  </a:cubicBezTo>
                  <a:cubicBezTo>
                    <a:pt x="60" y="47"/>
                    <a:pt x="68" y="56"/>
                    <a:pt x="68" y="66"/>
                  </a:cubicBezTo>
                  <a:cubicBezTo>
                    <a:pt x="68" y="74"/>
                    <a:pt x="75" y="81"/>
                    <a:pt x="83" y="81"/>
                  </a:cubicBezTo>
                  <a:cubicBezTo>
                    <a:pt x="92" y="81"/>
                    <a:pt x="98" y="74"/>
                    <a:pt x="98" y="66"/>
                  </a:cubicBezTo>
                  <a:cubicBezTo>
                    <a:pt x="98" y="44"/>
                    <a:pt x="84" y="26"/>
                    <a:pt x="65" y="19"/>
                  </a:cubicBezTo>
                  <a:lnTo>
                    <a:pt x="65" y="15"/>
                  </a:lnTo>
                  <a:cubicBezTo>
                    <a:pt x="65" y="7"/>
                    <a:pt x="58" y="0"/>
                    <a:pt x="49" y="0"/>
                  </a:cubicBezTo>
                  <a:cubicBezTo>
                    <a:pt x="41" y="0"/>
                    <a:pt x="34" y="7"/>
                    <a:pt x="34" y="15"/>
                  </a:cubicBezTo>
                  <a:lnTo>
                    <a:pt x="34" y="19"/>
                  </a:lnTo>
                  <a:cubicBezTo>
                    <a:pt x="14" y="26"/>
                    <a:pt x="0" y="44"/>
                    <a:pt x="0" y="66"/>
                  </a:cubicBezTo>
                  <a:cubicBezTo>
                    <a:pt x="0" y="93"/>
                    <a:pt x="22" y="115"/>
                    <a:pt x="49" y="115"/>
                  </a:cubicBezTo>
                  <a:lnTo>
                    <a:pt x="49" y="115"/>
                  </a:lnTo>
                  <a:cubicBezTo>
                    <a:pt x="60" y="115"/>
                    <a:pt x="68" y="123"/>
                    <a:pt x="68" y="133"/>
                  </a:cubicBezTo>
                  <a:cubicBezTo>
                    <a:pt x="68" y="144"/>
                    <a:pt x="60" y="152"/>
                    <a:pt x="49" y="152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7" name="Google Shape;907;p30"/>
          <p:cNvGrpSpPr/>
          <p:nvPr/>
        </p:nvGrpSpPr>
        <p:grpSpPr>
          <a:xfrm>
            <a:off x="1419778" y="1886413"/>
            <a:ext cx="548638" cy="548638"/>
            <a:chOff x="1826640" y="3435120"/>
            <a:chExt cx="363240" cy="362520"/>
          </a:xfrm>
        </p:grpSpPr>
        <p:sp>
          <p:nvSpPr>
            <p:cNvPr id="908" name="Google Shape;908;p30"/>
            <p:cNvSpPr/>
            <p:nvPr/>
          </p:nvSpPr>
          <p:spPr>
            <a:xfrm>
              <a:off x="1855440" y="3499200"/>
              <a:ext cx="305640" cy="210960"/>
            </a:xfrm>
            <a:custGeom>
              <a:avLst/>
              <a:gdLst/>
              <a:ahLst/>
              <a:cxnLst/>
              <a:rect l="l" t="t" r="r" b="b"/>
              <a:pathLst>
                <a:path w="849" h="586" extrusionOk="0">
                  <a:moveTo>
                    <a:pt x="0" y="0"/>
                  </a:moveTo>
                  <a:lnTo>
                    <a:pt x="849" y="0"/>
                  </a:lnTo>
                  <a:lnTo>
                    <a:pt x="849" y="586"/>
                  </a:lnTo>
                  <a:lnTo>
                    <a:pt x="0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1843920" y="3483360"/>
              <a:ext cx="329040" cy="27360"/>
            </a:xfrm>
            <a:custGeom>
              <a:avLst/>
              <a:gdLst/>
              <a:ahLst/>
              <a:cxnLst/>
              <a:rect l="l" t="t" r="r" b="b"/>
              <a:pathLst>
                <a:path w="914" h="76" extrusionOk="0">
                  <a:moveTo>
                    <a:pt x="902" y="76"/>
                  </a:moveTo>
                  <a:lnTo>
                    <a:pt x="12" y="76"/>
                  </a:lnTo>
                  <a:cubicBezTo>
                    <a:pt x="5" y="76"/>
                    <a:pt x="0" y="71"/>
                    <a:pt x="0" y="64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02" y="0"/>
                  </a:lnTo>
                  <a:cubicBezTo>
                    <a:pt x="909" y="0"/>
                    <a:pt x="914" y="5"/>
                    <a:pt x="914" y="12"/>
                  </a:cubicBezTo>
                  <a:lnTo>
                    <a:pt x="914" y="64"/>
                  </a:lnTo>
                  <a:cubicBezTo>
                    <a:pt x="914" y="71"/>
                    <a:pt x="909" y="76"/>
                    <a:pt x="902" y="76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1843920" y="3698640"/>
              <a:ext cx="329040" cy="27360"/>
            </a:xfrm>
            <a:custGeom>
              <a:avLst/>
              <a:gdLst/>
              <a:ahLst/>
              <a:cxnLst/>
              <a:rect l="l" t="t" r="r" b="b"/>
              <a:pathLst>
                <a:path w="914" h="76" extrusionOk="0">
                  <a:moveTo>
                    <a:pt x="902" y="76"/>
                  </a:moveTo>
                  <a:lnTo>
                    <a:pt x="12" y="76"/>
                  </a:lnTo>
                  <a:cubicBezTo>
                    <a:pt x="5" y="76"/>
                    <a:pt x="0" y="71"/>
                    <a:pt x="0" y="65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902" y="0"/>
                  </a:lnTo>
                  <a:cubicBezTo>
                    <a:pt x="909" y="0"/>
                    <a:pt x="914" y="5"/>
                    <a:pt x="914" y="11"/>
                  </a:cubicBezTo>
                  <a:lnTo>
                    <a:pt x="914" y="65"/>
                  </a:lnTo>
                  <a:cubicBezTo>
                    <a:pt x="914" y="71"/>
                    <a:pt x="909" y="76"/>
                    <a:pt x="902" y="76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1832040" y="3463920"/>
              <a:ext cx="352440" cy="23400"/>
            </a:xfrm>
            <a:custGeom>
              <a:avLst/>
              <a:gdLst/>
              <a:ahLst/>
              <a:cxnLst/>
              <a:rect l="l" t="t" r="r" b="b"/>
              <a:pathLst>
                <a:path w="979" h="65" extrusionOk="0">
                  <a:moveTo>
                    <a:pt x="968" y="65"/>
                  </a:moveTo>
                  <a:lnTo>
                    <a:pt x="12" y="65"/>
                  </a:lnTo>
                  <a:cubicBezTo>
                    <a:pt x="5" y="65"/>
                    <a:pt x="0" y="60"/>
                    <a:pt x="0" y="53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968" y="0"/>
                  </a:lnTo>
                  <a:cubicBezTo>
                    <a:pt x="974" y="0"/>
                    <a:pt x="979" y="5"/>
                    <a:pt x="979" y="11"/>
                  </a:cubicBezTo>
                  <a:lnTo>
                    <a:pt x="979" y="53"/>
                  </a:lnTo>
                  <a:cubicBezTo>
                    <a:pt x="979" y="60"/>
                    <a:pt x="974" y="65"/>
                    <a:pt x="968" y="65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1832040" y="3722040"/>
              <a:ext cx="352440" cy="23400"/>
            </a:xfrm>
            <a:custGeom>
              <a:avLst/>
              <a:gdLst/>
              <a:ahLst/>
              <a:cxnLst/>
              <a:rect l="l" t="t" r="r" b="b"/>
              <a:pathLst>
                <a:path w="979" h="65" extrusionOk="0">
                  <a:moveTo>
                    <a:pt x="968" y="65"/>
                  </a:moveTo>
                  <a:lnTo>
                    <a:pt x="12" y="65"/>
                  </a:lnTo>
                  <a:cubicBezTo>
                    <a:pt x="5" y="65"/>
                    <a:pt x="0" y="60"/>
                    <a:pt x="0" y="53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68" y="0"/>
                  </a:lnTo>
                  <a:cubicBezTo>
                    <a:pt x="974" y="0"/>
                    <a:pt x="979" y="5"/>
                    <a:pt x="979" y="12"/>
                  </a:cubicBezTo>
                  <a:lnTo>
                    <a:pt x="979" y="53"/>
                  </a:lnTo>
                  <a:cubicBezTo>
                    <a:pt x="979" y="60"/>
                    <a:pt x="974" y="65"/>
                    <a:pt x="968" y="65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1890720" y="3546000"/>
              <a:ext cx="105840" cy="105840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294" y="147"/>
                  </a:moveTo>
                  <a:cubicBezTo>
                    <a:pt x="294" y="228"/>
                    <a:pt x="228" y="294"/>
                    <a:pt x="147" y="294"/>
                  </a:cubicBezTo>
                  <a:cubicBezTo>
                    <a:pt x="66" y="294"/>
                    <a:pt x="0" y="228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228" y="0"/>
                    <a:pt x="294" y="66"/>
                    <a:pt x="294" y="147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1943640" y="3546000"/>
              <a:ext cx="37440" cy="46800"/>
            </a:xfrm>
            <a:custGeom>
              <a:avLst/>
              <a:gdLst/>
              <a:ahLst/>
              <a:cxnLst/>
              <a:rect l="l" t="t" r="r" b="b"/>
              <a:pathLst>
                <a:path w="104" h="130" extrusionOk="0">
                  <a:moveTo>
                    <a:pt x="104" y="43"/>
                  </a:moveTo>
                  <a:cubicBezTo>
                    <a:pt x="78" y="17"/>
                    <a:pt x="41" y="0"/>
                    <a:pt x="0" y="0"/>
                  </a:cubicBezTo>
                  <a:lnTo>
                    <a:pt x="0" y="118"/>
                  </a:lnTo>
                  <a:cubicBezTo>
                    <a:pt x="0" y="129"/>
                    <a:pt x="13" y="134"/>
                    <a:pt x="20" y="127"/>
                  </a:cubicBezTo>
                  <a:lnTo>
                    <a:pt x="104" y="43"/>
                  </a:ln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1826640" y="3435120"/>
              <a:ext cx="363240" cy="362520"/>
            </a:xfrm>
            <a:custGeom>
              <a:avLst/>
              <a:gdLst/>
              <a:ahLst/>
              <a:cxnLst/>
              <a:rect l="l" t="t" r="r" b="b"/>
              <a:pathLst>
                <a:path w="1009" h="1007" extrusionOk="0">
                  <a:moveTo>
                    <a:pt x="914" y="717"/>
                  </a:moveTo>
                  <a:lnTo>
                    <a:pt x="95" y="717"/>
                  </a:lnTo>
                  <a:lnTo>
                    <a:pt x="95" y="225"/>
                  </a:lnTo>
                  <a:lnTo>
                    <a:pt x="914" y="225"/>
                  </a:lnTo>
                  <a:lnTo>
                    <a:pt x="914" y="717"/>
                  </a:lnTo>
                  <a:moveTo>
                    <a:pt x="947" y="782"/>
                  </a:moveTo>
                  <a:lnTo>
                    <a:pt x="63" y="782"/>
                  </a:lnTo>
                  <a:lnTo>
                    <a:pt x="63" y="746"/>
                  </a:lnTo>
                  <a:lnTo>
                    <a:pt x="947" y="746"/>
                  </a:lnTo>
                  <a:lnTo>
                    <a:pt x="947" y="782"/>
                  </a:lnTo>
                  <a:moveTo>
                    <a:pt x="63" y="160"/>
                  </a:moveTo>
                  <a:lnTo>
                    <a:pt x="947" y="160"/>
                  </a:lnTo>
                  <a:lnTo>
                    <a:pt x="947" y="195"/>
                  </a:lnTo>
                  <a:lnTo>
                    <a:pt x="929" y="195"/>
                  </a:lnTo>
                  <a:lnTo>
                    <a:pt x="929" y="195"/>
                  </a:lnTo>
                  <a:lnTo>
                    <a:pt x="80" y="195"/>
                  </a:lnTo>
                  <a:lnTo>
                    <a:pt x="80" y="195"/>
                  </a:lnTo>
                  <a:lnTo>
                    <a:pt x="63" y="195"/>
                  </a:lnTo>
                  <a:lnTo>
                    <a:pt x="63" y="160"/>
                  </a:lnTo>
                  <a:moveTo>
                    <a:pt x="505" y="978"/>
                  </a:moveTo>
                  <a:cubicBezTo>
                    <a:pt x="495" y="978"/>
                    <a:pt x="487" y="970"/>
                    <a:pt x="487" y="960"/>
                  </a:cubicBezTo>
                  <a:cubicBezTo>
                    <a:pt x="487" y="950"/>
                    <a:pt x="495" y="942"/>
                    <a:pt x="505" y="942"/>
                  </a:cubicBezTo>
                  <a:cubicBezTo>
                    <a:pt x="515" y="942"/>
                    <a:pt x="523" y="950"/>
                    <a:pt x="523" y="960"/>
                  </a:cubicBezTo>
                  <a:cubicBezTo>
                    <a:pt x="523" y="970"/>
                    <a:pt x="515" y="978"/>
                    <a:pt x="505" y="978"/>
                  </a:cubicBezTo>
                  <a:moveTo>
                    <a:pt x="30" y="94"/>
                  </a:moveTo>
                  <a:lnTo>
                    <a:pt x="980" y="94"/>
                  </a:lnTo>
                  <a:lnTo>
                    <a:pt x="980" y="130"/>
                  </a:lnTo>
                  <a:lnTo>
                    <a:pt x="30" y="130"/>
                  </a:lnTo>
                  <a:lnTo>
                    <a:pt x="30" y="94"/>
                  </a:lnTo>
                  <a:moveTo>
                    <a:pt x="487" y="47"/>
                  </a:moveTo>
                  <a:cubicBezTo>
                    <a:pt x="487" y="37"/>
                    <a:pt x="495" y="29"/>
                    <a:pt x="505" y="29"/>
                  </a:cubicBezTo>
                  <a:cubicBezTo>
                    <a:pt x="515" y="29"/>
                    <a:pt x="523" y="37"/>
                    <a:pt x="523" y="47"/>
                  </a:cubicBezTo>
                  <a:lnTo>
                    <a:pt x="523" y="65"/>
                  </a:lnTo>
                  <a:lnTo>
                    <a:pt x="487" y="65"/>
                  </a:lnTo>
                  <a:lnTo>
                    <a:pt x="487" y="47"/>
                  </a:lnTo>
                  <a:moveTo>
                    <a:pt x="962" y="225"/>
                  </a:moveTo>
                  <a:cubicBezTo>
                    <a:pt x="970" y="225"/>
                    <a:pt x="977" y="218"/>
                    <a:pt x="977" y="210"/>
                  </a:cubicBezTo>
                  <a:lnTo>
                    <a:pt x="977" y="160"/>
                  </a:lnTo>
                  <a:lnTo>
                    <a:pt x="995" y="160"/>
                  </a:lnTo>
                  <a:cubicBezTo>
                    <a:pt x="1003" y="160"/>
                    <a:pt x="1009" y="153"/>
                    <a:pt x="1009" y="145"/>
                  </a:cubicBezTo>
                  <a:lnTo>
                    <a:pt x="1009" y="80"/>
                  </a:lnTo>
                  <a:cubicBezTo>
                    <a:pt x="1009" y="71"/>
                    <a:pt x="1003" y="65"/>
                    <a:pt x="995" y="65"/>
                  </a:cubicBezTo>
                  <a:lnTo>
                    <a:pt x="552" y="65"/>
                  </a:lnTo>
                  <a:lnTo>
                    <a:pt x="552" y="47"/>
                  </a:lnTo>
                  <a:cubicBezTo>
                    <a:pt x="552" y="21"/>
                    <a:pt x="531" y="0"/>
                    <a:pt x="505" y="0"/>
                  </a:cubicBezTo>
                  <a:cubicBezTo>
                    <a:pt x="479" y="0"/>
                    <a:pt x="457" y="21"/>
                    <a:pt x="457" y="47"/>
                  </a:cubicBezTo>
                  <a:lnTo>
                    <a:pt x="457" y="65"/>
                  </a:lnTo>
                  <a:lnTo>
                    <a:pt x="15" y="65"/>
                  </a:lnTo>
                  <a:cubicBezTo>
                    <a:pt x="7" y="65"/>
                    <a:pt x="0" y="71"/>
                    <a:pt x="0" y="80"/>
                  </a:cubicBezTo>
                  <a:lnTo>
                    <a:pt x="0" y="145"/>
                  </a:lnTo>
                  <a:cubicBezTo>
                    <a:pt x="0" y="153"/>
                    <a:pt x="7" y="160"/>
                    <a:pt x="15" y="160"/>
                  </a:cubicBezTo>
                  <a:lnTo>
                    <a:pt x="33" y="160"/>
                  </a:lnTo>
                  <a:lnTo>
                    <a:pt x="33" y="210"/>
                  </a:lnTo>
                  <a:cubicBezTo>
                    <a:pt x="33" y="218"/>
                    <a:pt x="40" y="225"/>
                    <a:pt x="48" y="225"/>
                  </a:cubicBezTo>
                  <a:lnTo>
                    <a:pt x="66" y="225"/>
                  </a:lnTo>
                  <a:lnTo>
                    <a:pt x="66" y="717"/>
                  </a:lnTo>
                  <a:lnTo>
                    <a:pt x="48" y="717"/>
                  </a:lnTo>
                  <a:cubicBezTo>
                    <a:pt x="40" y="717"/>
                    <a:pt x="33" y="723"/>
                    <a:pt x="33" y="731"/>
                  </a:cubicBezTo>
                  <a:lnTo>
                    <a:pt x="33" y="782"/>
                  </a:lnTo>
                  <a:lnTo>
                    <a:pt x="15" y="782"/>
                  </a:lnTo>
                  <a:cubicBezTo>
                    <a:pt x="7" y="782"/>
                    <a:pt x="0" y="789"/>
                    <a:pt x="0" y="797"/>
                  </a:cubicBezTo>
                  <a:lnTo>
                    <a:pt x="0" y="862"/>
                  </a:lnTo>
                  <a:cubicBezTo>
                    <a:pt x="0" y="870"/>
                    <a:pt x="7" y="877"/>
                    <a:pt x="15" y="877"/>
                  </a:cubicBezTo>
                  <a:lnTo>
                    <a:pt x="119" y="877"/>
                  </a:lnTo>
                  <a:cubicBezTo>
                    <a:pt x="127" y="877"/>
                    <a:pt x="134" y="870"/>
                    <a:pt x="134" y="862"/>
                  </a:cubicBezTo>
                  <a:cubicBezTo>
                    <a:pt x="134" y="854"/>
                    <a:pt x="127" y="847"/>
                    <a:pt x="119" y="847"/>
                  </a:cubicBezTo>
                  <a:lnTo>
                    <a:pt x="30" y="847"/>
                  </a:lnTo>
                  <a:lnTo>
                    <a:pt x="30" y="812"/>
                  </a:lnTo>
                  <a:lnTo>
                    <a:pt x="48" y="812"/>
                  </a:lnTo>
                  <a:lnTo>
                    <a:pt x="48" y="812"/>
                  </a:lnTo>
                  <a:lnTo>
                    <a:pt x="962" y="812"/>
                  </a:lnTo>
                  <a:lnTo>
                    <a:pt x="962" y="812"/>
                  </a:lnTo>
                  <a:lnTo>
                    <a:pt x="980" y="812"/>
                  </a:lnTo>
                  <a:lnTo>
                    <a:pt x="980" y="847"/>
                  </a:lnTo>
                  <a:lnTo>
                    <a:pt x="505" y="847"/>
                  </a:lnTo>
                  <a:lnTo>
                    <a:pt x="505" y="847"/>
                  </a:lnTo>
                  <a:lnTo>
                    <a:pt x="505" y="847"/>
                  </a:lnTo>
                  <a:lnTo>
                    <a:pt x="178" y="847"/>
                  </a:lnTo>
                  <a:cubicBezTo>
                    <a:pt x="170" y="847"/>
                    <a:pt x="164" y="854"/>
                    <a:pt x="164" y="862"/>
                  </a:cubicBezTo>
                  <a:cubicBezTo>
                    <a:pt x="164" y="870"/>
                    <a:pt x="170" y="877"/>
                    <a:pt x="178" y="877"/>
                  </a:cubicBezTo>
                  <a:lnTo>
                    <a:pt x="490" y="877"/>
                  </a:lnTo>
                  <a:lnTo>
                    <a:pt x="490" y="915"/>
                  </a:lnTo>
                  <a:cubicBezTo>
                    <a:pt x="471" y="921"/>
                    <a:pt x="457" y="939"/>
                    <a:pt x="457" y="960"/>
                  </a:cubicBezTo>
                  <a:cubicBezTo>
                    <a:pt x="457" y="986"/>
                    <a:pt x="479" y="1007"/>
                    <a:pt x="505" y="1007"/>
                  </a:cubicBezTo>
                  <a:cubicBezTo>
                    <a:pt x="531" y="1007"/>
                    <a:pt x="552" y="986"/>
                    <a:pt x="552" y="960"/>
                  </a:cubicBezTo>
                  <a:cubicBezTo>
                    <a:pt x="552" y="939"/>
                    <a:pt x="539" y="921"/>
                    <a:pt x="520" y="915"/>
                  </a:cubicBezTo>
                  <a:lnTo>
                    <a:pt x="520" y="877"/>
                  </a:lnTo>
                  <a:lnTo>
                    <a:pt x="995" y="877"/>
                  </a:lnTo>
                  <a:cubicBezTo>
                    <a:pt x="1003" y="877"/>
                    <a:pt x="1009" y="870"/>
                    <a:pt x="1009" y="862"/>
                  </a:cubicBezTo>
                  <a:lnTo>
                    <a:pt x="1009" y="797"/>
                  </a:lnTo>
                  <a:cubicBezTo>
                    <a:pt x="1009" y="789"/>
                    <a:pt x="1003" y="782"/>
                    <a:pt x="995" y="782"/>
                  </a:cubicBezTo>
                  <a:lnTo>
                    <a:pt x="977" y="782"/>
                  </a:lnTo>
                  <a:lnTo>
                    <a:pt x="977" y="731"/>
                  </a:lnTo>
                  <a:cubicBezTo>
                    <a:pt x="977" y="723"/>
                    <a:pt x="970" y="717"/>
                    <a:pt x="962" y="717"/>
                  </a:cubicBezTo>
                  <a:lnTo>
                    <a:pt x="944" y="717"/>
                  </a:lnTo>
                  <a:lnTo>
                    <a:pt x="944" y="225"/>
                  </a:lnTo>
                  <a:lnTo>
                    <a:pt x="962" y="225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1885680" y="3540600"/>
              <a:ext cx="116280" cy="11664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146" y="31"/>
                  </a:moveTo>
                  <a:lnTo>
                    <a:pt x="146" y="162"/>
                  </a:lnTo>
                  <a:cubicBezTo>
                    <a:pt x="146" y="168"/>
                    <a:pt x="150" y="173"/>
                    <a:pt x="156" y="176"/>
                  </a:cubicBezTo>
                  <a:cubicBezTo>
                    <a:pt x="157" y="176"/>
                    <a:pt x="159" y="177"/>
                    <a:pt x="161" y="177"/>
                  </a:cubicBezTo>
                  <a:cubicBezTo>
                    <a:pt x="165" y="177"/>
                    <a:pt x="169" y="175"/>
                    <a:pt x="172" y="172"/>
                  </a:cubicBezTo>
                  <a:lnTo>
                    <a:pt x="265" y="80"/>
                  </a:lnTo>
                  <a:cubicBezTo>
                    <a:pt x="283" y="102"/>
                    <a:pt x="293" y="131"/>
                    <a:pt x="293" y="162"/>
                  </a:cubicBezTo>
                  <a:cubicBezTo>
                    <a:pt x="293" y="235"/>
                    <a:pt x="234" y="294"/>
                    <a:pt x="161" y="294"/>
                  </a:cubicBezTo>
                  <a:cubicBezTo>
                    <a:pt x="88" y="294"/>
                    <a:pt x="29" y="235"/>
                    <a:pt x="29" y="162"/>
                  </a:cubicBezTo>
                  <a:cubicBezTo>
                    <a:pt x="29" y="94"/>
                    <a:pt x="81" y="38"/>
                    <a:pt x="146" y="31"/>
                  </a:cubicBezTo>
                  <a:moveTo>
                    <a:pt x="176" y="31"/>
                  </a:moveTo>
                  <a:cubicBezTo>
                    <a:pt x="201" y="34"/>
                    <a:pt x="225" y="44"/>
                    <a:pt x="244" y="59"/>
                  </a:cubicBezTo>
                  <a:lnTo>
                    <a:pt x="176" y="126"/>
                  </a:lnTo>
                  <a:lnTo>
                    <a:pt x="176" y="31"/>
                  </a:lnTo>
                  <a:moveTo>
                    <a:pt x="161" y="324"/>
                  </a:moveTo>
                  <a:cubicBezTo>
                    <a:pt x="250" y="324"/>
                    <a:pt x="323" y="251"/>
                    <a:pt x="323" y="162"/>
                  </a:cubicBezTo>
                  <a:cubicBezTo>
                    <a:pt x="323" y="118"/>
                    <a:pt x="305" y="78"/>
                    <a:pt x="277" y="49"/>
                  </a:cubicBezTo>
                  <a:cubicBezTo>
                    <a:pt x="276" y="48"/>
                    <a:pt x="276" y="48"/>
                    <a:pt x="276" y="48"/>
                  </a:cubicBezTo>
                  <a:cubicBezTo>
                    <a:pt x="275" y="47"/>
                    <a:pt x="275" y="47"/>
                    <a:pt x="274" y="47"/>
                  </a:cubicBezTo>
                  <a:cubicBezTo>
                    <a:pt x="245" y="18"/>
                    <a:pt x="205" y="0"/>
                    <a:pt x="161" y="0"/>
                  </a:cubicBezTo>
                  <a:cubicBezTo>
                    <a:pt x="72" y="0"/>
                    <a:pt x="0" y="73"/>
                    <a:pt x="0" y="162"/>
                  </a:cubicBezTo>
                  <a:cubicBezTo>
                    <a:pt x="0" y="251"/>
                    <a:pt x="72" y="324"/>
                    <a:pt x="161" y="32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2026440" y="3540600"/>
              <a:ext cx="34200" cy="10800"/>
            </a:xfrm>
            <a:custGeom>
              <a:avLst/>
              <a:gdLst/>
              <a:ahLst/>
              <a:cxnLst/>
              <a:rect l="l" t="t" r="r" b="b"/>
              <a:pathLst>
                <a:path w="95" h="30" extrusionOk="0">
                  <a:moveTo>
                    <a:pt x="15" y="30"/>
                  </a:moveTo>
                  <a:lnTo>
                    <a:pt x="80" y="30"/>
                  </a:lnTo>
                  <a:cubicBezTo>
                    <a:pt x="89" y="30"/>
                    <a:pt x="95" y="23"/>
                    <a:pt x="95" y="15"/>
                  </a:cubicBezTo>
                  <a:cubicBezTo>
                    <a:pt x="95" y="7"/>
                    <a:pt x="89" y="0"/>
                    <a:pt x="8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2026440" y="3564360"/>
              <a:ext cx="81360" cy="10440"/>
            </a:xfrm>
            <a:custGeom>
              <a:avLst/>
              <a:gdLst/>
              <a:ahLst/>
              <a:cxnLst/>
              <a:rect l="l" t="t" r="r" b="b"/>
              <a:pathLst>
                <a:path w="226" h="29" extrusionOk="0">
                  <a:moveTo>
                    <a:pt x="15" y="29"/>
                  </a:moveTo>
                  <a:lnTo>
                    <a:pt x="211" y="29"/>
                  </a:lnTo>
                  <a:cubicBezTo>
                    <a:pt x="219" y="29"/>
                    <a:pt x="226" y="23"/>
                    <a:pt x="226" y="14"/>
                  </a:cubicBezTo>
                  <a:cubicBezTo>
                    <a:pt x="226" y="6"/>
                    <a:pt x="219" y="0"/>
                    <a:pt x="211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2026440" y="3587760"/>
              <a:ext cx="81360" cy="10440"/>
            </a:xfrm>
            <a:custGeom>
              <a:avLst/>
              <a:gdLst/>
              <a:ahLst/>
              <a:cxnLst/>
              <a:rect l="l" t="t" r="r" b="b"/>
              <a:pathLst>
                <a:path w="226" h="29" extrusionOk="0">
                  <a:moveTo>
                    <a:pt x="15" y="29"/>
                  </a:moveTo>
                  <a:lnTo>
                    <a:pt x="211" y="29"/>
                  </a:lnTo>
                  <a:cubicBezTo>
                    <a:pt x="219" y="29"/>
                    <a:pt x="226" y="23"/>
                    <a:pt x="226" y="15"/>
                  </a:cubicBezTo>
                  <a:cubicBezTo>
                    <a:pt x="226" y="7"/>
                    <a:pt x="219" y="0"/>
                    <a:pt x="21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2026440" y="3611160"/>
              <a:ext cx="57600" cy="10800"/>
            </a:xfrm>
            <a:custGeom>
              <a:avLst/>
              <a:gdLst/>
              <a:ahLst/>
              <a:cxnLst/>
              <a:rect l="l" t="t" r="r" b="b"/>
              <a:pathLst>
                <a:path w="160" h="30" extrusionOk="0">
                  <a:moveTo>
                    <a:pt x="15" y="30"/>
                  </a:moveTo>
                  <a:lnTo>
                    <a:pt x="146" y="30"/>
                  </a:lnTo>
                  <a:cubicBezTo>
                    <a:pt x="154" y="30"/>
                    <a:pt x="160" y="23"/>
                    <a:pt x="160" y="15"/>
                  </a:cubicBezTo>
                  <a:cubicBezTo>
                    <a:pt x="160" y="7"/>
                    <a:pt x="154" y="0"/>
                    <a:pt x="14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2097000" y="36345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30" y="30"/>
                  </a:moveTo>
                  <a:lnTo>
                    <a:pt x="65" y="30"/>
                  </a:lnTo>
                  <a:lnTo>
                    <a:pt x="65" y="66"/>
                  </a:lnTo>
                  <a:lnTo>
                    <a:pt x="30" y="66"/>
                  </a:lnTo>
                  <a:lnTo>
                    <a:pt x="30" y="30"/>
                  </a:lnTo>
                  <a:moveTo>
                    <a:pt x="0" y="15"/>
                  </a:moveTo>
                  <a:lnTo>
                    <a:pt x="0" y="81"/>
                  </a:lnTo>
                  <a:cubicBezTo>
                    <a:pt x="0" y="89"/>
                    <a:pt x="7" y="95"/>
                    <a:pt x="15" y="95"/>
                  </a:cubicBezTo>
                  <a:lnTo>
                    <a:pt x="80" y="95"/>
                  </a:lnTo>
                  <a:cubicBezTo>
                    <a:pt x="88" y="95"/>
                    <a:pt x="95" y="89"/>
                    <a:pt x="95" y="81"/>
                  </a:cubicBezTo>
                  <a:lnTo>
                    <a:pt x="95" y="15"/>
                  </a:lnTo>
                  <a:cubicBezTo>
                    <a:pt x="95" y="7"/>
                    <a:pt x="88" y="0"/>
                    <a:pt x="8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30"/>
          <p:cNvGrpSpPr/>
          <p:nvPr/>
        </p:nvGrpSpPr>
        <p:grpSpPr>
          <a:xfrm>
            <a:off x="1410270" y="2639788"/>
            <a:ext cx="548621" cy="548621"/>
            <a:chOff x="7828560" y="2638800"/>
            <a:chExt cx="379800" cy="379800"/>
          </a:xfrm>
        </p:grpSpPr>
        <p:sp>
          <p:nvSpPr>
            <p:cNvPr id="923" name="Google Shape;923;p30"/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0"/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0" name="Google Shape;940;p30"/>
          <p:cNvSpPr/>
          <p:nvPr/>
        </p:nvSpPr>
        <p:spPr>
          <a:xfrm>
            <a:off x="2111965" y="1971699"/>
            <a:ext cx="410521" cy="34977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1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4" name="Google Shape;944;p30"/>
          <p:cNvSpPr/>
          <p:nvPr/>
        </p:nvSpPr>
        <p:spPr>
          <a:xfrm>
            <a:off x="8308596" y="1441025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33;p26">
            <a:extLst>
              <a:ext uri="{FF2B5EF4-FFF2-40B4-BE49-F238E27FC236}">
                <a16:creationId xmlns:a16="http://schemas.microsoft.com/office/drawing/2014/main" id="{DF5E7297-2AD2-C9BB-EE1B-D95963EE39B8}"/>
              </a:ext>
            </a:extLst>
          </p:cNvPr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33;p26">
            <a:extLst>
              <a:ext uri="{FF2B5EF4-FFF2-40B4-BE49-F238E27FC236}">
                <a16:creationId xmlns:a16="http://schemas.microsoft.com/office/drawing/2014/main" id="{99CB9DB0-C037-49C8-15F6-4357BD7BDDC4}"/>
              </a:ext>
            </a:extLst>
          </p:cNvPr>
          <p:cNvSpPr/>
          <p:nvPr/>
        </p:nvSpPr>
        <p:spPr>
          <a:xfrm>
            <a:off x="7942898" y="4419220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93;p30">
            <a:extLst>
              <a:ext uri="{FF2B5EF4-FFF2-40B4-BE49-F238E27FC236}">
                <a16:creationId xmlns:a16="http://schemas.microsoft.com/office/drawing/2014/main" id="{1FDB874F-D296-72F8-F0DB-878AB456CB1D}"/>
              </a:ext>
            </a:extLst>
          </p:cNvPr>
          <p:cNvSpPr txBox="1">
            <a:spLocks/>
          </p:cNvSpPr>
          <p:nvPr/>
        </p:nvSpPr>
        <p:spPr>
          <a:xfrm>
            <a:off x="2583132" y="2736585"/>
            <a:ext cx="1898565" cy="3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>
                <a:latin typeface="Days One"/>
                <a:ea typeface="Days One"/>
                <a:cs typeface="Days One"/>
                <a:sym typeface="Days One"/>
              </a:rPr>
              <a:t>DATA CLEANING</a:t>
            </a:r>
          </a:p>
        </p:txBody>
      </p:sp>
      <p:sp>
        <p:nvSpPr>
          <p:cNvPr id="3" name="Google Shape;940;p30">
            <a:extLst>
              <a:ext uri="{FF2B5EF4-FFF2-40B4-BE49-F238E27FC236}">
                <a16:creationId xmlns:a16="http://schemas.microsoft.com/office/drawing/2014/main" id="{455344F6-0BE6-DBC0-4603-535ABC53D5EC}"/>
              </a:ext>
            </a:extLst>
          </p:cNvPr>
          <p:cNvSpPr/>
          <p:nvPr/>
        </p:nvSpPr>
        <p:spPr>
          <a:xfrm>
            <a:off x="2111965" y="2711364"/>
            <a:ext cx="410521" cy="34977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2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893;p30">
            <a:extLst>
              <a:ext uri="{FF2B5EF4-FFF2-40B4-BE49-F238E27FC236}">
                <a16:creationId xmlns:a16="http://schemas.microsoft.com/office/drawing/2014/main" id="{736B6A4D-6459-537A-17ED-54C723B342CE}"/>
              </a:ext>
            </a:extLst>
          </p:cNvPr>
          <p:cNvSpPr txBox="1">
            <a:spLocks/>
          </p:cNvSpPr>
          <p:nvPr/>
        </p:nvSpPr>
        <p:spPr>
          <a:xfrm>
            <a:off x="2592510" y="3491113"/>
            <a:ext cx="1898565" cy="3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>
                <a:latin typeface="Days One"/>
                <a:ea typeface="Days One"/>
                <a:cs typeface="Days One"/>
                <a:sym typeface="Days One"/>
              </a:rPr>
              <a:t>MODELING</a:t>
            </a:r>
          </a:p>
        </p:txBody>
      </p:sp>
      <p:sp>
        <p:nvSpPr>
          <p:cNvPr id="5" name="Google Shape;940;p30">
            <a:extLst>
              <a:ext uri="{FF2B5EF4-FFF2-40B4-BE49-F238E27FC236}">
                <a16:creationId xmlns:a16="http://schemas.microsoft.com/office/drawing/2014/main" id="{33A71A50-CD9F-286B-7FE8-DA502CE12510}"/>
              </a:ext>
            </a:extLst>
          </p:cNvPr>
          <p:cNvSpPr/>
          <p:nvPr/>
        </p:nvSpPr>
        <p:spPr>
          <a:xfrm>
            <a:off x="2121343" y="3465892"/>
            <a:ext cx="410521" cy="34977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3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893;p30">
            <a:extLst>
              <a:ext uri="{FF2B5EF4-FFF2-40B4-BE49-F238E27FC236}">
                <a16:creationId xmlns:a16="http://schemas.microsoft.com/office/drawing/2014/main" id="{2E53D940-DA5A-E0F1-2A12-79AFB651C9E6}"/>
              </a:ext>
            </a:extLst>
          </p:cNvPr>
          <p:cNvSpPr txBox="1">
            <a:spLocks/>
          </p:cNvSpPr>
          <p:nvPr/>
        </p:nvSpPr>
        <p:spPr>
          <a:xfrm>
            <a:off x="6075353" y="2000792"/>
            <a:ext cx="1898565" cy="3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>
                <a:latin typeface="Days One"/>
                <a:ea typeface="Days One"/>
                <a:cs typeface="Days One"/>
                <a:sym typeface="Days One"/>
              </a:rPr>
              <a:t>DAX</a:t>
            </a:r>
          </a:p>
        </p:txBody>
      </p:sp>
      <p:grpSp>
        <p:nvGrpSpPr>
          <p:cNvPr id="9" name="Google Shape;894;p30">
            <a:extLst>
              <a:ext uri="{FF2B5EF4-FFF2-40B4-BE49-F238E27FC236}">
                <a16:creationId xmlns:a16="http://schemas.microsoft.com/office/drawing/2014/main" id="{B252B0A6-B55E-35A2-6F2C-3EBEF61D8478}"/>
              </a:ext>
            </a:extLst>
          </p:cNvPr>
          <p:cNvGrpSpPr/>
          <p:nvPr/>
        </p:nvGrpSpPr>
        <p:grpSpPr>
          <a:xfrm>
            <a:off x="4922495" y="3397762"/>
            <a:ext cx="548651" cy="548651"/>
            <a:chOff x="4405320" y="1907280"/>
            <a:chExt cx="375840" cy="375840"/>
          </a:xfrm>
        </p:grpSpPr>
        <p:sp>
          <p:nvSpPr>
            <p:cNvPr id="10" name="Google Shape;895;p30">
              <a:extLst>
                <a:ext uri="{FF2B5EF4-FFF2-40B4-BE49-F238E27FC236}">
                  <a16:creationId xmlns:a16="http://schemas.microsoft.com/office/drawing/2014/main" id="{ACCC8349-F2BA-87A8-4234-E362AAE46334}"/>
                </a:ext>
              </a:extLst>
            </p:cNvPr>
            <p:cNvSpPr/>
            <p:nvPr/>
          </p:nvSpPr>
          <p:spPr>
            <a:xfrm>
              <a:off x="4435200" y="1973880"/>
              <a:ext cx="316440" cy="218520"/>
            </a:xfrm>
            <a:custGeom>
              <a:avLst/>
              <a:gdLst/>
              <a:ahLst/>
              <a:cxnLst/>
              <a:rect l="l" t="t" r="r" b="b"/>
              <a:pathLst>
                <a:path w="879" h="607" extrusionOk="0">
                  <a:moveTo>
                    <a:pt x="0" y="0"/>
                  </a:moveTo>
                  <a:lnTo>
                    <a:pt x="879" y="0"/>
                  </a:lnTo>
                  <a:lnTo>
                    <a:pt x="879" y="607"/>
                  </a:lnTo>
                  <a:lnTo>
                    <a:pt x="0" y="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96;p30">
              <a:extLst>
                <a:ext uri="{FF2B5EF4-FFF2-40B4-BE49-F238E27FC236}">
                  <a16:creationId xmlns:a16="http://schemas.microsoft.com/office/drawing/2014/main" id="{F9B3BB87-A38F-8962-446E-E7DF341DBE1D}"/>
                </a:ext>
              </a:extLst>
            </p:cNvPr>
            <p:cNvSpPr/>
            <p:nvPr/>
          </p:nvSpPr>
          <p:spPr>
            <a:xfrm>
              <a:off x="4736160" y="1973880"/>
              <a:ext cx="15480" cy="218520"/>
            </a:xfrm>
            <a:custGeom>
              <a:avLst/>
              <a:gdLst/>
              <a:ahLst/>
              <a:cxnLst/>
              <a:rect l="l" t="t" r="r" b="b"/>
              <a:pathLst>
                <a:path w="43" h="607" extrusionOk="0">
                  <a:moveTo>
                    <a:pt x="0" y="0"/>
                  </a:moveTo>
                  <a:lnTo>
                    <a:pt x="43" y="0"/>
                  </a:lnTo>
                  <a:lnTo>
                    <a:pt x="43" y="607"/>
                  </a:lnTo>
                  <a:lnTo>
                    <a:pt x="0" y="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97;p30">
              <a:extLst>
                <a:ext uri="{FF2B5EF4-FFF2-40B4-BE49-F238E27FC236}">
                  <a16:creationId xmlns:a16="http://schemas.microsoft.com/office/drawing/2014/main" id="{FFB73D67-AC8E-F7DF-EF5D-3D67CE284EA3}"/>
                </a:ext>
              </a:extLst>
            </p:cNvPr>
            <p:cNvSpPr/>
            <p:nvPr/>
          </p:nvSpPr>
          <p:spPr>
            <a:xfrm>
              <a:off x="4422960" y="1957680"/>
              <a:ext cx="340560" cy="28080"/>
            </a:xfrm>
            <a:custGeom>
              <a:avLst/>
              <a:gdLst/>
              <a:ahLst/>
              <a:cxnLst/>
              <a:rect l="l" t="t" r="r" b="b"/>
              <a:pathLst>
                <a:path w="946" h="78" extrusionOk="0">
                  <a:moveTo>
                    <a:pt x="934" y="78"/>
                  </a:moveTo>
                  <a:lnTo>
                    <a:pt x="12" y="78"/>
                  </a:lnTo>
                  <a:cubicBezTo>
                    <a:pt x="5" y="78"/>
                    <a:pt x="0" y="73"/>
                    <a:pt x="0" y="6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34" y="0"/>
                  </a:lnTo>
                  <a:cubicBezTo>
                    <a:pt x="941" y="0"/>
                    <a:pt x="946" y="5"/>
                    <a:pt x="946" y="12"/>
                  </a:cubicBezTo>
                  <a:lnTo>
                    <a:pt x="946" y="66"/>
                  </a:lnTo>
                  <a:cubicBezTo>
                    <a:pt x="946" y="73"/>
                    <a:pt x="941" y="78"/>
                    <a:pt x="934" y="78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98;p30">
              <a:extLst>
                <a:ext uri="{FF2B5EF4-FFF2-40B4-BE49-F238E27FC236}">
                  <a16:creationId xmlns:a16="http://schemas.microsoft.com/office/drawing/2014/main" id="{2F2C8B29-4239-0343-E866-788F7C5EE9E1}"/>
                </a:ext>
              </a:extLst>
            </p:cNvPr>
            <p:cNvSpPr/>
            <p:nvPr/>
          </p:nvSpPr>
          <p:spPr>
            <a:xfrm>
              <a:off x="4422960" y="2180160"/>
              <a:ext cx="340560" cy="28800"/>
            </a:xfrm>
            <a:custGeom>
              <a:avLst/>
              <a:gdLst/>
              <a:ahLst/>
              <a:cxnLst/>
              <a:rect l="l" t="t" r="r" b="b"/>
              <a:pathLst>
                <a:path w="946" h="80" extrusionOk="0">
                  <a:moveTo>
                    <a:pt x="934" y="80"/>
                  </a:moveTo>
                  <a:lnTo>
                    <a:pt x="12" y="80"/>
                  </a:lnTo>
                  <a:cubicBezTo>
                    <a:pt x="5" y="80"/>
                    <a:pt x="0" y="74"/>
                    <a:pt x="0" y="68"/>
                  </a:cubicBezTo>
                  <a:lnTo>
                    <a:pt x="0" y="12"/>
                  </a:lnTo>
                  <a:cubicBezTo>
                    <a:pt x="0" y="6"/>
                    <a:pt x="5" y="0"/>
                    <a:pt x="12" y="0"/>
                  </a:cubicBezTo>
                  <a:lnTo>
                    <a:pt x="934" y="0"/>
                  </a:lnTo>
                  <a:cubicBezTo>
                    <a:pt x="941" y="0"/>
                    <a:pt x="946" y="6"/>
                    <a:pt x="946" y="12"/>
                  </a:cubicBezTo>
                  <a:lnTo>
                    <a:pt x="946" y="68"/>
                  </a:lnTo>
                  <a:cubicBezTo>
                    <a:pt x="946" y="74"/>
                    <a:pt x="941" y="80"/>
                    <a:pt x="934" y="8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899;p30">
              <a:extLst>
                <a:ext uri="{FF2B5EF4-FFF2-40B4-BE49-F238E27FC236}">
                  <a16:creationId xmlns:a16="http://schemas.microsoft.com/office/drawing/2014/main" id="{7DFE9E68-7BC8-DE7F-D468-2AF32D8D7FD0}"/>
                </a:ext>
              </a:extLst>
            </p:cNvPr>
            <p:cNvSpPr/>
            <p:nvPr/>
          </p:nvSpPr>
          <p:spPr>
            <a:xfrm>
              <a:off x="4410720" y="1937160"/>
              <a:ext cx="365040" cy="24480"/>
            </a:xfrm>
            <a:custGeom>
              <a:avLst/>
              <a:gdLst/>
              <a:ahLst/>
              <a:cxnLst/>
              <a:rect l="l" t="t" r="r" b="b"/>
              <a:pathLst>
                <a:path w="1014" h="68" extrusionOk="0">
                  <a:moveTo>
                    <a:pt x="1002" y="68"/>
                  </a:moveTo>
                  <a:lnTo>
                    <a:pt x="12" y="68"/>
                  </a:lnTo>
                  <a:cubicBezTo>
                    <a:pt x="6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6"/>
                    <a:pt x="6" y="0"/>
                    <a:pt x="12" y="0"/>
                  </a:cubicBezTo>
                  <a:lnTo>
                    <a:pt x="1002" y="0"/>
                  </a:lnTo>
                  <a:cubicBezTo>
                    <a:pt x="1009" y="0"/>
                    <a:pt x="1014" y="6"/>
                    <a:pt x="1014" y="12"/>
                  </a:cubicBezTo>
                  <a:lnTo>
                    <a:pt x="1014" y="56"/>
                  </a:lnTo>
                  <a:cubicBezTo>
                    <a:pt x="1014" y="62"/>
                    <a:pt x="1009" y="68"/>
                    <a:pt x="100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900;p30">
              <a:extLst>
                <a:ext uri="{FF2B5EF4-FFF2-40B4-BE49-F238E27FC236}">
                  <a16:creationId xmlns:a16="http://schemas.microsoft.com/office/drawing/2014/main" id="{9B2BFDDF-4C2B-01A4-ED21-1405977B20B3}"/>
                </a:ext>
              </a:extLst>
            </p:cNvPr>
            <p:cNvSpPr/>
            <p:nvPr/>
          </p:nvSpPr>
          <p:spPr>
            <a:xfrm>
              <a:off x="4410720" y="2204640"/>
              <a:ext cx="365040" cy="24120"/>
            </a:xfrm>
            <a:custGeom>
              <a:avLst/>
              <a:gdLst/>
              <a:ahLst/>
              <a:cxnLst/>
              <a:rect l="l" t="t" r="r" b="b"/>
              <a:pathLst>
                <a:path w="1014" h="67" extrusionOk="0">
                  <a:moveTo>
                    <a:pt x="1002" y="67"/>
                  </a:moveTo>
                  <a:lnTo>
                    <a:pt x="12" y="67"/>
                  </a:lnTo>
                  <a:cubicBezTo>
                    <a:pt x="6" y="67"/>
                    <a:pt x="0" y="62"/>
                    <a:pt x="0" y="55"/>
                  </a:cubicBezTo>
                  <a:lnTo>
                    <a:pt x="0" y="12"/>
                  </a:lnTo>
                  <a:cubicBezTo>
                    <a:pt x="0" y="5"/>
                    <a:pt x="6" y="0"/>
                    <a:pt x="12" y="0"/>
                  </a:cubicBezTo>
                  <a:lnTo>
                    <a:pt x="1002" y="0"/>
                  </a:lnTo>
                  <a:cubicBezTo>
                    <a:pt x="1009" y="0"/>
                    <a:pt x="1014" y="5"/>
                    <a:pt x="1014" y="12"/>
                  </a:cubicBezTo>
                  <a:lnTo>
                    <a:pt x="1014" y="55"/>
                  </a:lnTo>
                  <a:cubicBezTo>
                    <a:pt x="1014" y="62"/>
                    <a:pt x="1009" y="67"/>
                    <a:pt x="1002" y="67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01;p30">
              <a:extLst>
                <a:ext uri="{FF2B5EF4-FFF2-40B4-BE49-F238E27FC236}">
                  <a16:creationId xmlns:a16="http://schemas.microsoft.com/office/drawing/2014/main" id="{8A9A1F6B-A6A6-2367-88D3-C94DF7DE6998}"/>
                </a:ext>
              </a:extLst>
            </p:cNvPr>
            <p:cNvSpPr/>
            <p:nvPr/>
          </p:nvSpPr>
          <p:spPr>
            <a:xfrm>
              <a:off x="4496040" y="2095200"/>
              <a:ext cx="48600" cy="60840"/>
            </a:xfrm>
            <a:custGeom>
              <a:avLst/>
              <a:gdLst/>
              <a:ahLst/>
              <a:cxnLst/>
              <a:rect l="l" t="t" r="r" b="b"/>
              <a:pathLst>
                <a:path w="135" h="169" extrusionOk="0">
                  <a:moveTo>
                    <a:pt x="123" y="169"/>
                  </a:moveTo>
                  <a:lnTo>
                    <a:pt x="12" y="169"/>
                  </a:lnTo>
                  <a:cubicBezTo>
                    <a:pt x="5" y="169"/>
                    <a:pt x="0" y="163"/>
                    <a:pt x="0" y="1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23" y="0"/>
                  </a:lnTo>
                  <a:cubicBezTo>
                    <a:pt x="129" y="0"/>
                    <a:pt x="135" y="5"/>
                    <a:pt x="135" y="12"/>
                  </a:cubicBezTo>
                  <a:lnTo>
                    <a:pt x="135" y="156"/>
                  </a:lnTo>
                  <a:cubicBezTo>
                    <a:pt x="135" y="163"/>
                    <a:pt x="129" y="169"/>
                    <a:pt x="123" y="169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902;p30">
              <a:extLst>
                <a:ext uri="{FF2B5EF4-FFF2-40B4-BE49-F238E27FC236}">
                  <a16:creationId xmlns:a16="http://schemas.microsoft.com/office/drawing/2014/main" id="{B10D8B8F-2576-282A-E024-4F050381D441}"/>
                </a:ext>
              </a:extLst>
            </p:cNvPr>
            <p:cNvSpPr/>
            <p:nvPr/>
          </p:nvSpPr>
          <p:spPr>
            <a:xfrm>
              <a:off x="4569120" y="2070720"/>
              <a:ext cx="48600" cy="85320"/>
            </a:xfrm>
            <a:custGeom>
              <a:avLst/>
              <a:gdLst/>
              <a:ahLst/>
              <a:cxnLst/>
              <a:rect l="l" t="t" r="r" b="b"/>
              <a:pathLst>
                <a:path w="135" h="237" extrusionOk="0">
                  <a:moveTo>
                    <a:pt x="122" y="237"/>
                  </a:moveTo>
                  <a:lnTo>
                    <a:pt x="12" y="237"/>
                  </a:lnTo>
                  <a:cubicBezTo>
                    <a:pt x="5" y="237"/>
                    <a:pt x="0" y="231"/>
                    <a:pt x="0" y="224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22" y="0"/>
                  </a:lnTo>
                  <a:cubicBezTo>
                    <a:pt x="129" y="0"/>
                    <a:pt x="135" y="5"/>
                    <a:pt x="135" y="12"/>
                  </a:cubicBezTo>
                  <a:lnTo>
                    <a:pt x="135" y="224"/>
                  </a:lnTo>
                  <a:cubicBezTo>
                    <a:pt x="135" y="231"/>
                    <a:pt x="129" y="237"/>
                    <a:pt x="122" y="237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0300" rIns="90000" bIns="40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03;p30">
              <a:extLst>
                <a:ext uri="{FF2B5EF4-FFF2-40B4-BE49-F238E27FC236}">
                  <a16:creationId xmlns:a16="http://schemas.microsoft.com/office/drawing/2014/main" id="{2D21C46E-D80A-C3E2-B359-035EB8528383}"/>
                </a:ext>
              </a:extLst>
            </p:cNvPr>
            <p:cNvSpPr/>
            <p:nvPr/>
          </p:nvSpPr>
          <p:spPr>
            <a:xfrm>
              <a:off x="4641840" y="2046240"/>
              <a:ext cx="48960" cy="109800"/>
            </a:xfrm>
            <a:custGeom>
              <a:avLst/>
              <a:gdLst/>
              <a:ahLst/>
              <a:cxnLst/>
              <a:rect l="l" t="t" r="r" b="b"/>
              <a:pathLst>
                <a:path w="136" h="305" extrusionOk="0">
                  <a:moveTo>
                    <a:pt x="123" y="305"/>
                  </a:moveTo>
                  <a:lnTo>
                    <a:pt x="13" y="305"/>
                  </a:lnTo>
                  <a:cubicBezTo>
                    <a:pt x="6" y="305"/>
                    <a:pt x="0" y="299"/>
                    <a:pt x="0" y="292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123" y="0"/>
                  </a:lnTo>
                  <a:cubicBezTo>
                    <a:pt x="130" y="0"/>
                    <a:pt x="136" y="6"/>
                    <a:pt x="136" y="13"/>
                  </a:cubicBezTo>
                  <a:lnTo>
                    <a:pt x="136" y="292"/>
                  </a:lnTo>
                  <a:cubicBezTo>
                    <a:pt x="136" y="299"/>
                    <a:pt x="130" y="305"/>
                    <a:pt x="123" y="305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904;p30">
              <a:extLst>
                <a:ext uri="{FF2B5EF4-FFF2-40B4-BE49-F238E27FC236}">
                  <a16:creationId xmlns:a16="http://schemas.microsoft.com/office/drawing/2014/main" id="{951165C7-9762-F9DC-3E7B-65B33C9AC42C}"/>
                </a:ext>
              </a:extLst>
            </p:cNvPr>
            <p:cNvSpPr/>
            <p:nvPr/>
          </p:nvSpPr>
          <p:spPr>
            <a:xfrm>
              <a:off x="4405320" y="1907280"/>
              <a:ext cx="375840" cy="37584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946" y="743"/>
                  </a:moveTo>
                  <a:lnTo>
                    <a:pt x="98" y="743"/>
                  </a:lnTo>
                  <a:lnTo>
                    <a:pt x="98" y="233"/>
                  </a:lnTo>
                  <a:lnTo>
                    <a:pt x="946" y="233"/>
                  </a:lnTo>
                  <a:lnTo>
                    <a:pt x="946" y="743"/>
                  </a:lnTo>
                  <a:moveTo>
                    <a:pt x="980" y="811"/>
                  </a:moveTo>
                  <a:lnTo>
                    <a:pt x="64" y="811"/>
                  </a:lnTo>
                  <a:lnTo>
                    <a:pt x="64" y="774"/>
                  </a:lnTo>
                  <a:lnTo>
                    <a:pt x="980" y="774"/>
                  </a:lnTo>
                  <a:lnTo>
                    <a:pt x="980" y="811"/>
                  </a:lnTo>
                  <a:moveTo>
                    <a:pt x="64" y="166"/>
                  </a:moveTo>
                  <a:lnTo>
                    <a:pt x="980" y="166"/>
                  </a:lnTo>
                  <a:lnTo>
                    <a:pt x="980" y="203"/>
                  </a:lnTo>
                  <a:lnTo>
                    <a:pt x="962" y="203"/>
                  </a:lnTo>
                  <a:lnTo>
                    <a:pt x="962" y="203"/>
                  </a:lnTo>
                  <a:lnTo>
                    <a:pt x="83" y="203"/>
                  </a:lnTo>
                  <a:lnTo>
                    <a:pt x="83" y="203"/>
                  </a:lnTo>
                  <a:lnTo>
                    <a:pt x="64" y="203"/>
                  </a:lnTo>
                  <a:lnTo>
                    <a:pt x="64" y="166"/>
                  </a:lnTo>
                  <a:moveTo>
                    <a:pt x="522" y="1013"/>
                  </a:moveTo>
                  <a:cubicBezTo>
                    <a:pt x="512" y="1013"/>
                    <a:pt x="504" y="1005"/>
                    <a:pt x="504" y="995"/>
                  </a:cubicBezTo>
                  <a:cubicBezTo>
                    <a:pt x="504" y="985"/>
                    <a:pt x="512" y="976"/>
                    <a:pt x="522" y="976"/>
                  </a:cubicBezTo>
                  <a:cubicBezTo>
                    <a:pt x="532" y="976"/>
                    <a:pt x="541" y="985"/>
                    <a:pt x="541" y="995"/>
                  </a:cubicBezTo>
                  <a:cubicBezTo>
                    <a:pt x="541" y="1005"/>
                    <a:pt x="532" y="1013"/>
                    <a:pt x="522" y="1013"/>
                  </a:cubicBezTo>
                  <a:moveTo>
                    <a:pt x="30" y="99"/>
                  </a:moveTo>
                  <a:lnTo>
                    <a:pt x="1014" y="99"/>
                  </a:lnTo>
                  <a:lnTo>
                    <a:pt x="1014" y="136"/>
                  </a:lnTo>
                  <a:lnTo>
                    <a:pt x="30" y="136"/>
                  </a:lnTo>
                  <a:lnTo>
                    <a:pt x="30" y="99"/>
                  </a:lnTo>
                  <a:moveTo>
                    <a:pt x="504" y="49"/>
                  </a:moveTo>
                  <a:cubicBezTo>
                    <a:pt x="504" y="39"/>
                    <a:pt x="512" y="31"/>
                    <a:pt x="522" y="31"/>
                  </a:cubicBezTo>
                  <a:cubicBezTo>
                    <a:pt x="532" y="31"/>
                    <a:pt x="541" y="39"/>
                    <a:pt x="541" y="49"/>
                  </a:cubicBezTo>
                  <a:lnTo>
                    <a:pt x="541" y="68"/>
                  </a:lnTo>
                  <a:lnTo>
                    <a:pt x="504" y="68"/>
                  </a:lnTo>
                  <a:lnTo>
                    <a:pt x="504" y="49"/>
                  </a:lnTo>
                  <a:moveTo>
                    <a:pt x="995" y="233"/>
                  </a:moveTo>
                  <a:cubicBezTo>
                    <a:pt x="1004" y="233"/>
                    <a:pt x="1011" y="226"/>
                    <a:pt x="1011" y="218"/>
                  </a:cubicBezTo>
                  <a:lnTo>
                    <a:pt x="1011" y="166"/>
                  </a:lnTo>
                  <a:lnTo>
                    <a:pt x="1029" y="166"/>
                  </a:lnTo>
                  <a:cubicBezTo>
                    <a:pt x="1038" y="166"/>
                    <a:pt x="1044" y="159"/>
                    <a:pt x="1044" y="151"/>
                  </a:cubicBezTo>
                  <a:lnTo>
                    <a:pt x="1044" y="83"/>
                  </a:lnTo>
                  <a:cubicBezTo>
                    <a:pt x="1044" y="75"/>
                    <a:pt x="1038" y="68"/>
                    <a:pt x="1029" y="68"/>
                  </a:cubicBezTo>
                  <a:lnTo>
                    <a:pt x="571" y="68"/>
                  </a:lnTo>
                  <a:lnTo>
                    <a:pt x="571" y="49"/>
                  </a:lnTo>
                  <a:cubicBezTo>
                    <a:pt x="571" y="22"/>
                    <a:pt x="549" y="0"/>
                    <a:pt x="522" y="0"/>
                  </a:cubicBezTo>
                  <a:cubicBezTo>
                    <a:pt x="495" y="0"/>
                    <a:pt x="473" y="22"/>
                    <a:pt x="473" y="49"/>
                  </a:cubicBezTo>
                  <a:lnTo>
                    <a:pt x="473" y="68"/>
                  </a:lnTo>
                  <a:lnTo>
                    <a:pt x="15" y="68"/>
                  </a:lnTo>
                  <a:cubicBezTo>
                    <a:pt x="7" y="68"/>
                    <a:pt x="0" y="75"/>
                    <a:pt x="0" y="83"/>
                  </a:cubicBezTo>
                  <a:lnTo>
                    <a:pt x="0" y="151"/>
                  </a:lnTo>
                  <a:cubicBezTo>
                    <a:pt x="0" y="159"/>
                    <a:pt x="7" y="166"/>
                    <a:pt x="15" y="166"/>
                  </a:cubicBezTo>
                  <a:lnTo>
                    <a:pt x="34" y="166"/>
                  </a:lnTo>
                  <a:lnTo>
                    <a:pt x="34" y="218"/>
                  </a:lnTo>
                  <a:cubicBezTo>
                    <a:pt x="34" y="226"/>
                    <a:pt x="40" y="233"/>
                    <a:pt x="49" y="233"/>
                  </a:cubicBezTo>
                  <a:lnTo>
                    <a:pt x="67" y="233"/>
                  </a:lnTo>
                  <a:lnTo>
                    <a:pt x="67" y="743"/>
                  </a:lnTo>
                  <a:lnTo>
                    <a:pt x="49" y="743"/>
                  </a:lnTo>
                  <a:cubicBezTo>
                    <a:pt x="40" y="743"/>
                    <a:pt x="34" y="750"/>
                    <a:pt x="34" y="758"/>
                  </a:cubicBezTo>
                  <a:lnTo>
                    <a:pt x="34" y="811"/>
                  </a:lnTo>
                  <a:lnTo>
                    <a:pt x="15" y="811"/>
                  </a:lnTo>
                  <a:cubicBezTo>
                    <a:pt x="7" y="811"/>
                    <a:pt x="0" y="817"/>
                    <a:pt x="0" y="826"/>
                  </a:cubicBezTo>
                  <a:lnTo>
                    <a:pt x="0" y="893"/>
                  </a:lnTo>
                  <a:cubicBezTo>
                    <a:pt x="0" y="902"/>
                    <a:pt x="7" y="909"/>
                    <a:pt x="15" y="909"/>
                  </a:cubicBezTo>
                  <a:lnTo>
                    <a:pt x="123" y="909"/>
                  </a:lnTo>
                  <a:cubicBezTo>
                    <a:pt x="131" y="909"/>
                    <a:pt x="138" y="902"/>
                    <a:pt x="138" y="893"/>
                  </a:cubicBezTo>
                  <a:cubicBezTo>
                    <a:pt x="138" y="885"/>
                    <a:pt x="131" y="878"/>
                    <a:pt x="123" y="878"/>
                  </a:cubicBezTo>
                  <a:lnTo>
                    <a:pt x="30" y="878"/>
                  </a:lnTo>
                  <a:lnTo>
                    <a:pt x="30" y="841"/>
                  </a:lnTo>
                  <a:lnTo>
                    <a:pt x="49" y="841"/>
                  </a:lnTo>
                  <a:lnTo>
                    <a:pt x="49" y="841"/>
                  </a:lnTo>
                  <a:lnTo>
                    <a:pt x="995" y="841"/>
                  </a:lnTo>
                  <a:lnTo>
                    <a:pt x="995" y="841"/>
                  </a:lnTo>
                  <a:lnTo>
                    <a:pt x="1014" y="841"/>
                  </a:lnTo>
                  <a:lnTo>
                    <a:pt x="1014" y="878"/>
                  </a:lnTo>
                  <a:lnTo>
                    <a:pt x="184" y="878"/>
                  </a:lnTo>
                  <a:cubicBezTo>
                    <a:pt x="176" y="878"/>
                    <a:pt x="169" y="885"/>
                    <a:pt x="169" y="893"/>
                  </a:cubicBezTo>
                  <a:cubicBezTo>
                    <a:pt x="169" y="902"/>
                    <a:pt x="176" y="909"/>
                    <a:pt x="184" y="909"/>
                  </a:cubicBezTo>
                  <a:lnTo>
                    <a:pt x="507" y="909"/>
                  </a:lnTo>
                  <a:lnTo>
                    <a:pt x="507" y="948"/>
                  </a:lnTo>
                  <a:cubicBezTo>
                    <a:pt x="487" y="955"/>
                    <a:pt x="473" y="973"/>
                    <a:pt x="473" y="995"/>
                  </a:cubicBezTo>
                  <a:cubicBezTo>
                    <a:pt x="473" y="1022"/>
                    <a:pt x="495" y="1044"/>
                    <a:pt x="522" y="1044"/>
                  </a:cubicBezTo>
                  <a:cubicBezTo>
                    <a:pt x="549" y="1044"/>
                    <a:pt x="571" y="1022"/>
                    <a:pt x="571" y="995"/>
                  </a:cubicBezTo>
                  <a:cubicBezTo>
                    <a:pt x="571" y="973"/>
                    <a:pt x="557" y="955"/>
                    <a:pt x="537" y="948"/>
                  </a:cubicBezTo>
                  <a:lnTo>
                    <a:pt x="537" y="909"/>
                  </a:lnTo>
                  <a:lnTo>
                    <a:pt x="1029" y="909"/>
                  </a:lnTo>
                  <a:cubicBezTo>
                    <a:pt x="1038" y="909"/>
                    <a:pt x="1044" y="902"/>
                    <a:pt x="1044" y="893"/>
                  </a:cubicBezTo>
                  <a:lnTo>
                    <a:pt x="1044" y="826"/>
                  </a:lnTo>
                  <a:cubicBezTo>
                    <a:pt x="1044" y="817"/>
                    <a:pt x="1038" y="811"/>
                    <a:pt x="1029" y="811"/>
                  </a:cubicBezTo>
                  <a:lnTo>
                    <a:pt x="1011" y="811"/>
                  </a:lnTo>
                  <a:lnTo>
                    <a:pt x="1011" y="758"/>
                  </a:lnTo>
                  <a:cubicBezTo>
                    <a:pt x="1011" y="750"/>
                    <a:pt x="1004" y="743"/>
                    <a:pt x="995" y="743"/>
                  </a:cubicBezTo>
                  <a:lnTo>
                    <a:pt x="977" y="743"/>
                  </a:lnTo>
                  <a:lnTo>
                    <a:pt x="977" y="233"/>
                  </a:lnTo>
                  <a:lnTo>
                    <a:pt x="995" y="233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905;p30">
              <a:extLst>
                <a:ext uri="{FF2B5EF4-FFF2-40B4-BE49-F238E27FC236}">
                  <a16:creationId xmlns:a16="http://schemas.microsoft.com/office/drawing/2014/main" id="{A179E0CD-3782-8B4E-0FCA-28FD3EDE4C10}"/>
                </a:ext>
              </a:extLst>
            </p:cNvPr>
            <p:cNvSpPr/>
            <p:nvPr/>
          </p:nvSpPr>
          <p:spPr>
            <a:xfrm>
              <a:off x="4466160" y="2040840"/>
              <a:ext cx="254160" cy="120600"/>
            </a:xfrm>
            <a:custGeom>
              <a:avLst/>
              <a:gdLst/>
              <a:ahLst/>
              <a:cxnLst/>
              <a:rect l="l" t="t" r="r" b="b"/>
              <a:pathLst>
                <a:path w="706" h="335" extrusionOk="0">
                  <a:moveTo>
                    <a:pt x="98" y="166"/>
                  </a:moveTo>
                  <a:lnTo>
                    <a:pt x="203" y="166"/>
                  </a:lnTo>
                  <a:lnTo>
                    <a:pt x="203" y="304"/>
                  </a:lnTo>
                  <a:lnTo>
                    <a:pt x="98" y="304"/>
                  </a:lnTo>
                  <a:lnTo>
                    <a:pt x="98" y="166"/>
                  </a:lnTo>
                  <a:moveTo>
                    <a:pt x="301" y="98"/>
                  </a:moveTo>
                  <a:lnTo>
                    <a:pt x="405" y="98"/>
                  </a:lnTo>
                  <a:lnTo>
                    <a:pt x="405" y="304"/>
                  </a:lnTo>
                  <a:lnTo>
                    <a:pt x="301" y="304"/>
                  </a:lnTo>
                  <a:lnTo>
                    <a:pt x="301" y="98"/>
                  </a:lnTo>
                  <a:moveTo>
                    <a:pt x="504" y="31"/>
                  </a:moveTo>
                  <a:lnTo>
                    <a:pt x="608" y="31"/>
                  </a:lnTo>
                  <a:lnTo>
                    <a:pt x="608" y="304"/>
                  </a:lnTo>
                  <a:lnTo>
                    <a:pt x="504" y="304"/>
                  </a:lnTo>
                  <a:lnTo>
                    <a:pt x="504" y="31"/>
                  </a:lnTo>
                  <a:moveTo>
                    <a:pt x="15" y="335"/>
                  </a:moveTo>
                  <a:lnTo>
                    <a:pt x="691" y="335"/>
                  </a:lnTo>
                  <a:cubicBezTo>
                    <a:pt x="700" y="335"/>
                    <a:pt x="706" y="328"/>
                    <a:pt x="706" y="320"/>
                  </a:cubicBezTo>
                  <a:cubicBezTo>
                    <a:pt x="706" y="311"/>
                    <a:pt x="700" y="304"/>
                    <a:pt x="691" y="304"/>
                  </a:cubicBezTo>
                  <a:lnTo>
                    <a:pt x="639" y="304"/>
                  </a:lnTo>
                  <a:lnTo>
                    <a:pt x="639" y="15"/>
                  </a:lnTo>
                  <a:cubicBezTo>
                    <a:pt x="639" y="7"/>
                    <a:pt x="632" y="0"/>
                    <a:pt x="624" y="0"/>
                  </a:cubicBezTo>
                  <a:lnTo>
                    <a:pt x="488" y="0"/>
                  </a:lnTo>
                  <a:cubicBezTo>
                    <a:pt x="480" y="0"/>
                    <a:pt x="473" y="7"/>
                    <a:pt x="473" y="15"/>
                  </a:cubicBezTo>
                  <a:lnTo>
                    <a:pt x="473" y="304"/>
                  </a:lnTo>
                  <a:lnTo>
                    <a:pt x="436" y="304"/>
                  </a:lnTo>
                  <a:lnTo>
                    <a:pt x="436" y="83"/>
                  </a:lnTo>
                  <a:cubicBezTo>
                    <a:pt x="436" y="75"/>
                    <a:pt x="429" y="68"/>
                    <a:pt x="421" y="68"/>
                  </a:cubicBezTo>
                  <a:lnTo>
                    <a:pt x="286" y="68"/>
                  </a:lnTo>
                  <a:cubicBezTo>
                    <a:pt x="277" y="68"/>
                    <a:pt x="270" y="75"/>
                    <a:pt x="270" y="83"/>
                  </a:cubicBezTo>
                  <a:lnTo>
                    <a:pt x="270" y="304"/>
                  </a:lnTo>
                  <a:lnTo>
                    <a:pt x="233" y="304"/>
                  </a:lnTo>
                  <a:lnTo>
                    <a:pt x="233" y="151"/>
                  </a:lnTo>
                  <a:cubicBezTo>
                    <a:pt x="233" y="142"/>
                    <a:pt x="226" y="135"/>
                    <a:pt x="218" y="135"/>
                  </a:cubicBezTo>
                  <a:lnTo>
                    <a:pt x="83" y="135"/>
                  </a:lnTo>
                  <a:cubicBezTo>
                    <a:pt x="74" y="135"/>
                    <a:pt x="67" y="142"/>
                    <a:pt x="67" y="151"/>
                  </a:cubicBezTo>
                  <a:lnTo>
                    <a:pt x="67" y="304"/>
                  </a:lnTo>
                  <a:lnTo>
                    <a:pt x="15" y="304"/>
                  </a:lnTo>
                  <a:cubicBezTo>
                    <a:pt x="7" y="304"/>
                    <a:pt x="0" y="311"/>
                    <a:pt x="0" y="320"/>
                  </a:cubicBezTo>
                  <a:cubicBezTo>
                    <a:pt x="0" y="328"/>
                    <a:pt x="7" y="335"/>
                    <a:pt x="15" y="335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906;p30">
              <a:extLst>
                <a:ext uri="{FF2B5EF4-FFF2-40B4-BE49-F238E27FC236}">
                  <a16:creationId xmlns:a16="http://schemas.microsoft.com/office/drawing/2014/main" id="{ECDA6B48-28DF-1331-8088-29EA51012A4F}"/>
                </a:ext>
              </a:extLst>
            </p:cNvPr>
            <p:cNvSpPr/>
            <p:nvPr/>
          </p:nvSpPr>
          <p:spPr>
            <a:xfrm>
              <a:off x="4502520" y="2004480"/>
              <a:ext cx="35280" cy="71640"/>
            </a:xfrm>
            <a:custGeom>
              <a:avLst/>
              <a:gdLst/>
              <a:ahLst/>
              <a:cxnLst/>
              <a:rect l="l" t="t" r="r" b="b"/>
              <a:pathLst>
                <a:path w="98" h="199" extrusionOk="0">
                  <a:moveTo>
                    <a:pt x="49" y="152"/>
                  </a:moveTo>
                  <a:cubicBezTo>
                    <a:pt x="39" y="152"/>
                    <a:pt x="31" y="144"/>
                    <a:pt x="31" y="133"/>
                  </a:cubicBezTo>
                  <a:cubicBezTo>
                    <a:pt x="31" y="125"/>
                    <a:pt x="24" y="118"/>
                    <a:pt x="16" y="118"/>
                  </a:cubicBezTo>
                  <a:cubicBezTo>
                    <a:pt x="7" y="118"/>
                    <a:pt x="0" y="125"/>
                    <a:pt x="0" y="133"/>
                  </a:cubicBezTo>
                  <a:cubicBezTo>
                    <a:pt x="0" y="155"/>
                    <a:pt x="14" y="174"/>
                    <a:pt x="34" y="180"/>
                  </a:cubicBezTo>
                  <a:lnTo>
                    <a:pt x="34" y="184"/>
                  </a:lnTo>
                  <a:cubicBezTo>
                    <a:pt x="34" y="192"/>
                    <a:pt x="41" y="199"/>
                    <a:pt x="49" y="199"/>
                  </a:cubicBezTo>
                  <a:cubicBezTo>
                    <a:pt x="58" y="199"/>
                    <a:pt x="65" y="192"/>
                    <a:pt x="65" y="184"/>
                  </a:cubicBezTo>
                  <a:lnTo>
                    <a:pt x="65" y="180"/>
                  </a:lnTo>
                  <a:cubicBezTo>
                    <a:pt x="84" y="174"/>
                    <a:pt x="98" y="155"/>
                    <a:pt x="98" y="133"/>
                  </a:cubicBezTo>
                  <a:cubicBezTo>
                    <a:pt x="98" y="106"/>
                    <a:pt x="76" y="84"/>
                    <a:pt x="49" y="84"/>
                  </a:cubicBezTo>
                  <a:lnTo>
                    <a:pt x="49" y="84"/>
                  </a:lnTo>
                  <a:cubicBezTo>
                    <a:pt x="39" y="84"/>
                    <a:pt x="31" y="76"/>
                    <a:pt x="31" y="66"/>
                  </a:cubicBezTo>
                  <a:cubicBezTo>
                    <a:pt x="31" y="56"/>
                    <a:pt x="39" y="47"/>
                    <a:pt x="49" y="47"/>
                  </a:cubicBezTo>
                  <a:cubicBezTo>
                    <a:pt x="60" y="47"/>
                    <a:pt x="68" y="56"/>
                    <a:pt x="68" y="66"/>
                  </a:cubicBezTo>
                  <a:cubicBezTo>
                    <a:pt x="68" y="74"/>
                    <a:pt x="75" y="81"/>
                    <a:pt x="83" y="81"/>
                  </a:cubicBezTo>
                  <a:cubicBezTo>
                    <a:pt x="92" y="81"/>
                    <a:pt x="98" y="74"/>
                    <a:pt x="98" y="66"/>
                  </a:cubicBezTo>
                  <a:cubicBezTo>
                    <a:pt x="98" y="44"/>
                    <a:pt x="84" y="26"/>
                    <a:pt x="65" y="19"/>
                  </a:cubicBezTo>
                  <a:lnTo>
                    <a:pt x="65" y="15"/>
                  </a:lnTo>
                  <a:cubicBezTo>
                    <a:pt x="65" y="7"/>
                    <a:pt x="58" y="0"/>
                    <a:pt x="49" y="0"/>
                  </a:cubicBezTo>
                  <a:cubicBezTo>
                    <a:pt x="41" y="0"/>
                    <a:pt x="34" y="7"/>
                    <a:pt x="34" y="15"/>
                  </a:cubicBezTo>
                  <a:lnTo>
                    <a:pt x="34" y="19"/>
                  </a:lnTo>
                  <a:cubicBezTo>
                    <a:pt x="14" y="26"/>
                    <a:pt x="0" y="44"/>
                    <a:pt x="0" y="66"/>
                  </a:cubicBezTo>
                  <a:cubicBezTo>
                    <a:pt x="0" y="93"/>
                    <a:pt x="22" y="115"/>
                    <a:pt x="49" y="115"/>
                  </a:cubicBezTo>
                  <a:lnTo>
                    <a:pt x="49" y="115"/>
                  </a:lnTo>
                  <a:cubicBezTo>
                    <a:pt x="60" y="115"/>
                    <a:pt x="68" y="123"/>
                    <a:pt x="68" y="133"/>
                  </a:cubicBezTo>
                  <a:cubicBezTo>
                    <a:pt x="68" y="144"/>
                    <a:pt x="60" y="152"/>
                    <a:pt x="49" y="152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907;p30">
            <a:extLst>
              <a:ext uri="{FF2B5EF4-FFF2-40B4-BE49-F238E27FC236}">
                <a16:creationId xmlns:a16="http://schemas.microsoft.com/office/drawing/2014/main" id="{999F104D-6AA2-6E5F-4344-B105F10FB868}"/>
              </a:ext>
            </a:extLst>
          </p:cNvPr>
          <p:cNvGrpSpPr/>
          <p:nvPr/>
        </p:nvGrpSpPr>
        <p:grpSpPr>
          <a:xfrm>
            <a:off x="4911999" y="1890285"/>
            <a:ext cx="548638" cy="548638"/>
            <a:chOff x="1826640" y="3435120"/>
            <a:chExt cx="363240" cy="362520"/>
          </a:xfrm>
        </p:grpSpPr>
        <p:sp>
          <p:nvSpPr>
            <p:cNvPr id="23" name="Google Shape;908;p30">
              <a:extLst>
                <a:ext uri="{FF2B5EF4-FFF2-40B4-BE49-F238E27FC236}">
                  <a16:creationId xmlns:a16="http://schemas.microsoft.com/office/drawing/2014/main" id="{EDBFA14C-9CFD-7740-E45A-7D031267D88E}"/>
                </a:ext>
              </a:extLst>
            </p:cNvPr>
            <p:cNvSpPr/>
            <p:nvPr/>
          </p:nvSpPr>
          <p:spPr>
            <a:xfrm>
              <a:off x="1855440" y="3499200"/>
              <a:ext cx="305640" cy="210960"/>
            </a:xfrm>
            <a:custGeom>
              <a:avLst/>
              <a:gdLst/>
              <a:ahLst/>
              <a:cxnLst/>
              <a:rect l="l" t="t" r="r" b="b"/>
              <a:pathLst>
                <a:path w="849" h="586" extrusionOk="0">
                  <a:moveTo>
                    <a:pt x="0" y="0"/>
                  </a:moveTo>
                  <a:lnTo>
                    <a:pt x="849" y="0"/>
                  </a:lnTo>
                  <a:lnTo>
                    <a:pt x="849" y="586"/>
                  </a:lnTo>
                  <a:lnTo>
                    <a:pt x="0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909;p30">
              <a:extLst>
                <a:ext uri="{FF2B5EF4-FFF2-40B4-BE49-F238E27FC236}">
                  <a16:creationId xmlns:a16="http://schemas.microsoft.com/office/drawing/2014/main" id="{7D698F03-19AF-0056-9CB7-CA39DFC0929F}"/>
                </a:ext>
              </a:extLst>
            </p:cNvPr>
            <p:cNvSpPr/>
            <p:nvPr/>
          </p:nvSpPr>
          <p:spPr>
            <a:xfrm>
              <a:off x="1843920" y="3483360"/>
              <a:ext cx="329040" cy="27360"/>
            </a:xfrm>
            <a:custGeom>
              <a:avLst/>
              <a:gdLst/>
              <a:ahLst/>
              <a:cxnLst/>
              <a:rect l="l" t="t" r="r" b="b"/>
              <a:pathLst>
                <a:path w="914" h="76" extrusionOk="0">
                  <a:moveTo>
                    <a:pt x="902" y="76"/>
                  </a:moveTo>
                  <a:lnTo>
                    <a:pt x="12" y="76"/>
                  </a:lnTo>
                  <a:cubicBezTo>
                    <a:pt x="5" y="76"/>
                    <a:pt x="0" y="71"/>
                    <a:pt x="0" y="64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02" y="0"/>
                  </a:lnTo>
                  <a:cubicBezTo>
                    <a:pt x="909" y="0"/>
                    <a:pt x="914" y="5"/>
                    <a:pt x="914" y="12"/>
                  </a:cubicBezTo>
                  <a:lnTo>
                    <a:pt x="914" y="64"/>
                  </a:lnTo>
                  <a:cubicBezTo>
                    <a:pt x="914" y="71"/>
                    <a:pt x="909" y="76"/>
                    <a:pt x="902" y="76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10;p30">
              <a:extLst>
                <a:ext uri="{FF2B5EF4-FFF2-40B4-BE49-F238E27FC236}">
                  <a16:creationId xmlns:a16="http://schemas.microsoft.com/office/drawing/2014/main" id="{C9026D74-A22E-2D3E-F1F6-8FD40DFD2408}"/>
                </a:ext>
              </a:extLst>
            </p:cNvPr>
            <p:cNvSpPr/>
            <p:nvPr/>
          </p:nvSpPr>
          <p:spPr>
            <a:xfrm>
              <a:off x="1843920" y="3698640"/>
              <a:ext cx="329040" cy="27360"/>
            </a:xfrm>
            <a:custGeom>
              <a:avLst/>
              <a:gdLst/>
              <a:ahLst/>
              <a:cxnLst/>
              <a:rect l="l" t="t" r="r" b="b"/>
              <a:pathLst>
                <a:path w="914" h="76" extrusionOk="0">
                  <a:moveTo>
                    <a:pt x="902" y="76"/>
                  </a:moveTo>
                  <a:lnTo>
                    <a:pt x="12" y="76"/>
                  </a:lnTo>
                  <a:cubicBezTo>
                    <a:pt x="5" y="76"/>
                    <a:pt x="0" y="71"/>
                    <a:pt x="0" y="65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902" y="0"/>
                  </a:lnTo>
                  <a:cubicBezTo>
                    <a:pt x="909" y="0"/>
                    <a:pt x="914" y="5"/>
                    <a:pt x="914" y="11"/>
                  </a:cubicBezTo>
                  <a:lnTo>
                    <a:pt x="914" y="65"/>
                  </a:lnTo>
                  <a:cubicBezTo>
                    <a:pt x="914" y="71"/>
                    <a:pt x="909" y="76"/>
                    <a:pt x="902" y="76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911;p30">
              <a:extLst>
                <a:ext uri="{FF2B5EF4-FFF2-40B4-BE49-F238E27FC236}">
                  <a16:creationId xmlns:a16="http://schemas.microsoft.com/office/drawing/2014/main" id="{FDF2B1FD-B775-D4A0-EB47-8177AB8EF800}"/>
                </a:ext>
              </a:extLst>
            </p:cNvPr>
            <p:cNvSpPr/>
            <p:nvPr/>
          </p:nvSpPr>
          <p:spPr>
            <a:xfrm>
              <a:off x="1832040" y="3463920"/>
              <a:ext cx="352440" cy="23400"/>
            </a:xfrm>
            <a:custGeom>
              <a:avLst/>
              <a:gdLst/>
              <a:ahLst/>
              <a:cxnLst/>
              <a:rect l="l" t="t" r="r" b="b"/>
              <a:pathLst>
                <a:path w="979" h="65" extrusionOk="0">
                  <a:moveTo>
                    <a:pt x="968" y="65"/>
                  </a:moveTo>
                  <a:lnTo>
                    <a:pt x="12" y="65"/>
                  </a:lnTo>
                  <a:cubicBezTo>
                    <a:pt x="5" y="65"/>
                    <a:pt x="0" y="60"/>
                    <a:pt x="0" y="53"/>
                  </a:cubicBezTo>
                  <a:lnTo>
                    <a:pt x="0" y="11"/>
                  </a:lnTo>
                  <a:cubicBezTo>
                    <a:pt x="0" y="5"/>
                    <a:pt x="5" y="0"/>
                    <a:pt x="12" y="0"/>
                  </a:cubicBezTo>
                  <a:lnTo>
                    <a:pt x="968" y="0"/>
                  </a:lnTo>
                  <a:cubicBezTo>
                    <a:pt x="974" y="0"/>
                    <a:pt x="979" y="5"/>
                    <a:pt x="979" y="11"/>
                  </a:cubicBezTo>
                  <a:lnTo>
                    <a:pt x="979" y="53"/>
                  </a:lnTo>
                  <a:cubicBezTo>
                    <a:pt x="979" y="60"/>
                    <a:pt x="974" y="65"/>
                    <a:pt x="968" y="65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912;p30">
              <a:extLst>
                <a:ext uri="{FF2B5EF4-FFF2-40B4-BE49-F238E27FC236}">
                  <a16:creationId xmlns:a16="http://schemas.microsoft.com/office/drawing/2014/main" id="{3A227BB4-4BD0-D0B9-7624-265B3D03FBEB}"/>
                </a:ext>
              </a:extLst>
            </p:cNvPr>
            <p:cNvSpPr/>
            <p:nvPr/>
          </p:nvSpPr>
          <p:spPr>
            <a:xfrm>
              <a:off x="1832040" y="3722040"/>
              <a:ext cx="352440" cy="23400"/>
            </a:xfrm>
            <a:custGeom>
              <a:avLst/>
              <a:gdLst/>
              <a:ahLst/>
              <a:cxnLst/>
              <a:rect l="l" t="t" r="r" b="b"/>
              <a:pathLst>
                <a:path w="979" h="65" extrusionOk="0">
                  <a:moveTo>
                    <a:pt x="968" y="65"/>
                  </a:moveTo>
                  <a:lnTo>
                    <a:pt x="12" y="65"/>
                  </a:lnTo>
                  <a:cubicBezTo>
                    <a:pt x="5" y="65"/>
                    <a:pt x="0" y="60"/>
                    <a:pt x="0" y="53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68" y="0"/>
                  </a:lnTo>
                  <a:cubicBezTo>
                    <a:pt x="974" y="0"/>
                    <a:pt x="979" y="5"/>
                    <a:pt x="979" y="12"/>
                  </a:cubicBezTo>
                  <a:lnTo>
                    <a:pt x="979" y="53"/>
                  </a:lnTo>
                  <a:cubicBezTo>
                    <a:pt x="979" y="60"/>
                    <a:pt x="974" y="65"/>
                    <a:pt x="968" y="65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913;p30">
              <a:extLst>
                <a:ext uri="{FF2B5EF4-FFF2-40B4-BE49-F238E27FC236}">
                  <a16:creationId xmlns:a16="http://schemas.microsoft.com/office/drawing/2014/main" id="{12F82A40-DAD0-859F-93BD-80D37F25BB3F}"/>
                </a:ext>
              </a:extLst>
            </p:cNvPr>
            <p:cNvSpPr/>
            <p:nvPr/>
          </p:nvSpPr>
          <p:spPr>
            <a:xfrm>
              <a:off x="1890720" y="3546000"/>
              <a:ext cx="105840" cy="105840"/>
            </a:xfrm>
            <a:custGeom>
              <a:avLst/>
              <a:gdLst/>
              <a:ahLst/>
              <a:cxnLst/>
              <a:rect l="l" t="t" r="r" b="b"/>
              <a:pathLst>
                <a:path w="294" h="294" extrusionOk="0">
                  <a:moveTo>
                    <a:pt x="294" y="147"/>
                  </a:moveTo>
                  <a:cubicBezTo>
                    <a:pt x="294" y="228"/>
                    <a:pt x="228" y="294"/>
                    <a:pt x="147" y="294"/>
                  </a:cubicBezTo>
                  <a:cubicBezTo>
                    <a:pt x="66" y="294"/>
                    <a:pt x="0" y="228"/>
                    <a:pt x="0" y="147"/>
                  </a:cubicBezTo>
                  <a:cubicBezTo>
                    <a:pt x="0" y="66"/>
                    <a:pt x="66" y="0"/>
                    <a:pt x="147" y="0"/>
                  </a:cubicBezTo>
                  <a:cubicBezTo>
                    <a:pt x="228" y="0"/>
                    <a:pt x="294" y="66"/>
                    <a:pt x="294" y="147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914;p30">
              <a:extLst>
                <a:ext uri="{FF2B5EF4-FFF2-40B4-BE49-F238E27FC236}">
                  <a16:creationId xmlns:a16="http://schemas.microsoft.com/office/drawing/2014/main" id="{C96022B5-3901-0902-F918-D3383A11DE6F}"/>
                </a:ext>
              </a:extLst>
            </p:cNvPr>
            <p:cNvSpPr/>
            <p:nvPr/>
          </p:nvSpPr>
          <p:spPr>
            <a:xfrm>
              <a:off x="1943640" y="3546000"/>
              <a:ext cx="37440" cy="46800"/>
            </a:xfrm>
            <a:custGeom>
              <a:avLst/>
              <a:gdLst/>
              <a:ahLst/>
              <a:cxnLst/>
              <a:rect l="l" t="t" r="r" b="b"/>
              <a:pathLst>
                <a:path w="104" h="130" extrusionOk="0">
                  <a:moveTo>
                    <a:pt x="104" y="43"/>
                  </a:moveTo>
                  <a:cubicBezTo>
                    <a:pt x="78" y="17"/>
                    <a:pt x="41" y="0"/>
                    <a:pt x="0" y="0"/>
                  </a:cubicBezTo>
                  <a:lnTo>
                    <a:pt x="0" y="118"/>
                  </a:lnTo>
                  <a:cubicBezTo>
                    <a:pt x="0" y="129"/>
                    <a:pt x="13" y="134"/>
                    <a:pt x="20" y="127"/>
                  </a:cubicBezTo>
                  <a:lnTo>
                    <a:pt x="104" y="43"/>
                  </a:ln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15;p30">
              <a:extLst>
                <a:ext uri="{FF2B5EF4-FFF2-40B4-BE49-F238E27FC236}">
                  <a16:creationId xmlns:a16="http://schemas.microsoft.com/office/drawing/2014/main" id="{58332C71-2F75-DBFA-D270-5C45A01AEC5A}"/>
                </a:ext>
              </a:extLst>
            </p:cNvPr>
            <p:cNvSpPr/>
            <p:nvPr/>
          </p:nvSpPr>
          <p:spPr>
            <a:xfrm>
              <a:off x="1826640" y="3435120"/>
              <a:ext cx="363240" cy="362520"/>
            </a:xfrm>
            <a:custGeom>
              <a:avLst/>
              <a:gdLst/>
              <a:ahLst/>
              <a:cxnLst/>
              <a:rect l="l" t="t" r="r" b="b"/>
              <a:pathLst>
                <a:path w="1009" h="1007" extrusionOk="0">
                  <a:moveTo>
                    <a:pt x="914" y="717"/>
                  </a:moveTo>
                  <a:lnTo>
                    <a:pt x="95" y="717"/>
                  </a:lnTo>
                  <a:lnTo>
                    <a:pt x="95" y="225"/>
                  </a:lnTo>
                  <a:lnTo>
                    <a:pt x="914" y="225"/>
                  </a:lnTo>
                  <a:lnTo>
                    <a:pt x="914" y="717"/>
                  </a:lnTo>
                  <a:moveTo>
                    <a:pt x="947" y="782"/>
                  </a:moveTo>
                  <a:lnTo>
                    <a:pt x="63" y="782"/>
                  </a:lnTo>
                  <a:lnTo>
                    <a:pt x="63" y="746"/>
                  </a:lnTo>
                  <a:lnTo>
                    <a:pt x="947" y="746"/>
                  </a:lnTo>
                  <a:lnTo>
                    <a:pt x="947" y="782"/>
                  </a:lnTo>
                  <a:moveTo>
                    <a:pt x="63" y="160"/>
                  </a:moveTo>
                  <a:lnTo>
                    <a:pt x="947" y="160"/>
                  </a:lnTo>
                  <a:lnTo>
                    <a:pt x="947" y="195"/>
                  </a:lnTo>
                  <a:lnTo>
                    <a:pt x="929" y="195"/>
                  </a:lnTo>
                  <a:lnTo>
                    <a:pt x="929" y="195"/>
                  </a:lnTo>
                  <a:lnTo>
                    <a:pt x="80" y="195"/>
                  </a:lnTo>
                  <a:lnTo>
                    <a:pt x="80" y="195"/>
                  </a:lnTo>
                  <a:lnTo>
                    <a:pt x="63" y="195"/>
                  </a:lnTo>
                  <a:lnTo>
                    <a:pt x="63" y="160"/>
                  </a:lnTo>
                  <a:moveTo>
                    <a:pt x="505" y="978"/>
                  </a:moveTo>
                  <a:cubicBezTo>
                    <a:pt x="495" y="978"/>
                    <a:pt x="487" y="970"/>
                    <a:pt x="487" y="960"/>
                  </a:cubicBezTo>
                  <a:cubicBezTo>
                    <a:pt x="487" y="950"/>
                    <a:pt x="495" y="942"/>
                    <a:pt x="505" y="942"/>
                  </a:cubicBezTo>
                  <a:cubicBezTo>
                    <a:pt x="515" y="942"/>
                    <a:pt x="523" y="950"/>
                    <a:pt x="523" y="960"/>
                  </a:cubicBezTo>
                  <a:cubicBezTo>
                    <a:pt x="523" y="970"/>
                    <a:pt x="515" y="978"/>
                    <a:pt x="505" y="978"/>
                  </a:cubicBezTo>
                  <a:moveTo>
                    <a:pt x="30" y="94"/>
                  </a:moveTo>
                  <a:lnTo>
                    <a:pt x="980" y="94"/>
                  </a:lnTo>
                  <a:lnTo>
                    <a:pt x="980" y="130"/>
                  </a:lnTo>
                  <a:lnTo>
                    <a:pt x="30" y="130"/>
                  </a:lnTo>
                  <a:lnTo>
                    <a:pt x="30" y="94"/>
                  </a:lnTo>
                  <a:moveTo>
                    <a:pt x="487" y="47"/>
                  </a:moveTo>
                  <a:cubicBezTo>
                    <a:pt x="487" y="37"/>
                    <a:pt x="495" y="29"/>
                    <a:pt x="505" y="29"/>
                  </a:cubicBezTo>
                  <a:cubicBezTo>
                    <a:pt x="515" y="29"/>
                    <a:pt x="523" y="37"/>
                    <a:pt x="523" y="47"/>
                  </a:cubicBezTo>
                  <a:lnTo>
                    <a:pt x="523" y="65"/>
                  </a:lnTo>
                  <a:lnTo>
                    <a:pt x="487" y="65"/>
                  </a:lnTo>
                  <a:lnTo>
                    <a:pt x="487" y="47"/>
                  </a:lnTo>
                  <a:moveTo>
                    <a:pt x="962" y="225"/>
                  </a:moveTo>
                  <a:cubicBezTo>
                    <a:pt x="970" y="225"/>
                    <a:pt x="977" y="218"/>
                    <a:pt x="977" y="210"/>
                  </a:cubicBezTo>
                  <a:lnTo>
                    <a:pt x="977" y="160"/>
                  </a:lnTo>
                  <a:lnTo>
                    <a:pt x="995" y="160"/>
                  </a:lnTo>
                  <a:cubicBezTo>
                    <a:pt x="1003" y="160"/>
                    <a:pt x="1009" y="153"/>
                    <a:pt x="1009" y="145"/>
                  </a:cubicBezTo>
                  <a:lnTo>
                    <a:pt x="1009" y="80"/>
                  </a:lnTo>
                  <a:cubicBezTo>
                    <a:pt x="1009" y="71"/>
                    <a:pt x="1003" y="65"/>
                    <a:pt x="995" y="65"/>
                  </a:cubicBezTo>
                  <a:lnTo>
                    <a:pt x="552" y="65"/>
                  </a:lnTo>
                  <a:lnTo>
                    <a:pt x="552" y="47"/>
                  </a:lnTo>
                  <a:cubicBezTo>
                    <a:pt x="552" y="21"/>
                    <a:pt x="531" y="0"/>
                    <a:pt x="505" y="0"/>
                  </a:cubicBezTo>
                  <a:cubicBezTo>
                    <a:pt x="479" y="0"/>
                    <a:pt x="457" y="21"/>
                    <a:pt x="457" y="47"/>
                  </a:cubicBezTo>
                  <a:lnTo>
                    <a:pt x="457" y="65"/>
                  </a:lnTo>
                  <a:lnTo>
                    <a:pt x="15" y="65"/>
                  </a:lnTo>
                  <a:cubicBezTo>
                    <a:pt x="7" y="65"/>
                    <a:pt x="0" y="71"/>
                    <a:pt x="0" y="80"/>
                  </a:cubicBezTo>
                  <a:lnTo>
                    <a:pt x="0" y="145"/>
                  </a:lnTo>
                  <a:cubicBezTo>
                    <a:pt x="0" y="153"/>
                    <a:pt x="7" y="160"/>
                    <a:pt x="15" y="160"/>
                  </a:cubicBezTo>
                  <a:lnTo>
                    <a:pt x="33" y="160"/>
                  </a:lnTo>
                  <a:lnTo>
                    <a:pt x="33" y="210"/>
                  </a:lnTo>
                  <a:cubicBezTo>
                    <a:pt x="33" y="218"/>
                    <a:pt x="40" y="225"/>
                    <a:pt x="48" y="225"/>
                  </a:cubicBezTo>
                  <a:lnTo>
                    <a:pt x="66" y="225"/>
                  </a:lnTo>
                  <a:lnTo>
                    <a:pt x="66" y="717"/>
                  </a:lnTo>
                  <a:lnTo>
                    <a:pt x="48" y="717"/>
                  </a:lnTo>
                  <a:cubicBezTo>
                    <a:pt x="40" y="717"/>
                    <a:pt x="33" y="723"/>
                    <a:pt x="33" y="731"/>
                  </a:cubicBezTo>
                  <a:lnTo>
                    <a:pt x="33" y="782"/>
                  </a:lnTo>
                  <a:lnTo>
                    <a:pt x="15" y="782"/>
                  </a:lnTo>
                  <a:cubicBezTo>
                    <a:pt x="7" y="782"/>
                    <a:pt x="0" y="789"/>
                    <a:pt x="0" y="797"/>
                  </a:cubicBezTo>
                  <a:lnTo>
                    <a:pt x="0" y="862"/>
                  </a:lnTo>
                  <a:cubicBezTo>
                    <a:pt x="0" y="870"/>
                    <a:pt x="7" y="877"/>
                    <a:pt x="15" y="877"/>
                  </a:cubicBezTo>
                  <a:lnTo>
                    <a:pt x="119" y="877"/>
                  </a:lnTo>
                  <a:cubicBezTo>
                    <a:pt x="127" y="877"/>
                    <a:pt x="134" y="870"/>
                    <a:pt x="134" y="862"/>
                  </a:cubicBezTo>
                  <a:cubicBezTo>
                    <a:pt x="134" y="854"/>
                    <a:pt x="127" y="847"/>
                    <a:pt x="119" y="847"/>
                  </a:cubicBezTo>
                  <a:lnTo>
                    <a:pt x="30" y="847"/>
                  </a:lnTo>
                  <a:lnTo>
                    <a:pt x="30" y="812"/>
                  </a:lnTo>
                  <a:lnTo>
                    <a:pt x="48" y="812"/>
                  </a:lnTo>
                  <a:lnTo>
                    <a:pt x="48" y="812"/>
                  </a:lnTo>
                  <a:lnTo>
                    <a:pt x="962" y="812"/>
                  </a:lnTo>
                  <a:lnTo>
                    <a:pt x="962" y="812"/>
                  </a:lnTo>
                  <a:lnTo>
                    <a:pt x="980" y="812"/>
                  </a:lnTo>
                  <a:lnTo>
                    <a:pt x="980" y="847"/>
                  </a:lnTo>
                  <a:lnTo>
                    <a:pt x="505" y="847"/>
                  </a:lnTo>
                  <a:lnTo>
                    <a:pt x="505" y="847"/>
                  </a:lnTo>
                  <a:lnTo>
                    <a:pt x="505" y="847"/>
                  </a:lnTo>
                  <a:lnTo>
                    <a:pt x="178" y="847"/>
                  </a:lnTo>
                  <a:cubicBezTo>
                    <a:pt x="170" y="847"/>
                    <a:pt x="164" y="854"/>
                    <a:pt x="164" y="862"/>
                  </a:cubicBezTo>
                  <a:cubicBezTo>
                    <a:pt x="164" y="870"/>
                    <a:pt x="170" y="877"/>
                    <a:pt x="178" y="877"/>
                  </a:cubicBezTo>
                  <a:lnTo>
                    <a:pt x="490" y="877"/>
                  </a:lnTo>
                  <a:lnTo>
                    <a:pt x="490" y="915"/>
                  </a:lnTo>
                  <a:cubicBezTo>
                    <a:pt x="471" y="921"/>
                    <a:pt x="457" y="939"/>
                    <a:pt x="457" y="960"/>
                  </a:cubicBezTo>
                  <a:cubicBezTo>
                    <a:pt x="457" y="986"/>
                    <a:pt x="479" y="1007"/>
                    <a:pt x="505" y="1007"/>
                  </a:cubicBezTo>
                  <a:cubicBezTo>
                    <a:pt x="531" y="1007"/>
                    <a:pt x="552" y="986"/>
                    <a:pt x="552" y="960"/>
                  </a:cubicBezTo>
                  <a:cubicBezTo>
                    <a:pt x="552" y="939"/>
                    <a:pt x="539" y="921"/>
                    <a:pt x="520" y="915"/>
                  </a:cubicBezTo>
                  <a:lnTo>
                    <a:pt x="520" y="877"/>
                  </a:lnTo>
                  <a:lnTo>
                    <a:pt x="995" y="877"/>
                  </a:lnTo>
                  <a:cubicBezTo>
                    <a:pt x="1003" y="877"/>
                    <a:pt x="1009" y="870"/>
                    <a:pt x="1009" y="862"/>
                  </a:cubicBezTo>
                  <a:lnTo>
                    <a:pt x="1009" y="797"/>
                  </a:lnTo>
                  <a:cubicBezTo>
                    <a:pt x="1009" y="789"/>
                    <a:pt x="1003" y="782"/>
                    <a:pt x="995" y="782"/>
                  </a:cubicBezTo>
                  <a:lnTo>
                    <a:pt x="977" y="782"/>
                  </a:lnTo>
                  <a:lnTo>
                    <a:pt x="977" y="731"/>
                  </a:lnTo>
                  <a:cubicBezTo>
                    <a:pt x="977" y="723"/>
                    <a:pt x="970" y="717"/>
                    <a:pt x="962" y="717"/>
                  </a:cubicBezTo>
                  <a:lnTo>
                    <a:pt x="944" y="717"/>
                  </a:lnTo>
                  <a:lnTo>
                    <a:pt x="944" y="225"/>
                  </a:lnTo>
                  <a:lnTo>
                    <a:pt x="962" y="225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16;p30">
              <a:extLst>
                <a:ext uri="{FF2B5EF4-FFF2-40B4-BE49-F238E27FC236}">
                  <a16:creationId xmlns:a16="http://schemas.microsoft.com/office/drawing/2014/main" id="{07D2FFB4-DF31-6DC8-E2ED-66ECA2B52B7C}"/>
                </a:ext>
              </a:extLst>
            </p:cNvPr>
            <p:cNvSpPr/>
            <p:nvPr/>
          </p:nvSpPr>
          <p:spPr>
            <a:xfrm>
              <a:off x="1885680" y="3540600"/>
              <a:ext cx="116280" cy="116640"/>
            </a:xfrm>
            <a:custGeom>
              <a:avLst/>
              <a:gdLst/>
              <a:ahLst/>
              <a:cxnLst/>
              <a:rect l="l" t="t" r="r" b="b"/>
              <a:pathLst>
                <a:path w="323" h="324" extrusionOk="0">
                  <a:moveTo>
                    <a:pt x="146" y="31"/>
                  </a:moveTo>
                  <a:lnTo>
                    <a:pt x="146" y="162"/>
                  </a:lnTo>
                  <a:cubicBezTo>
                    <a:pt x="146" y="168"/>
                    <a:pt x="150" y="173"/>
                    <a:pt x="156" y="176"/>
                  </a:cubicBezTo>
                  <a:cubicBezTo>
                    <a:pt x="157" y="176"/>
                    <a:pt x="159" y="177"/>
                    <a:pt x="161" y="177"/>
                  </a:cubicBezTo>
                  <a:cubicBezTo>
                    <a:pt x="165" y="177"/>
                    <a:pt x="169" y="175"/>
                    <a:pt x="172" y="172"/>
                  </a:cubicBezTo>
                  <a:lnTo>
                    <a:pt x="265" y="80"/>
                  </a:lnTo>
                  <a:cubicBezTo>
                    <a:pt x="283" y="102"/>
                    <a:pt x="293" y="131"/>
                    <a:pt x="293" y="162"/>
                  </a:cubicBezTo>
                  <a:cubicBezTo>
                    <a:pt x="293" y="235"/>
                    <a:pt x="234" y="294"/>
                    <a:pt x="161" y="294"/>
                  </a:cubicBezTo>
                  <a:cubicBezTo>
                    <a:pt x="88" y="294"/>
                    <a:pt x="29" y="235"/>
                    <a:pt x="29" y="162"/>
                  </a:cubicBezTo>
                  <a:cubicBezTo>
                    <a:pt x="29" y="94"/>
                    <a:pt x="81" y="38"/>
                    <a:pt x="146" y="31"/>
                  </a:cubicBezTo>
                  <a:moveTo>
                    <a:pt x="176" y="31"/>
                  </a:moveTo>
                  <a:cubicBezTo>
                    <a:pt x="201" y="34"/>
                    <a:pt x="225" y="44"/>
                    <a:pt x="244" y="59"/>
                  </a:cubicBezTo>
                  <a:lnTo>
                    <a:pt x="176" y="126"/>
                  </a:lnTo>
                  <a:lnTo>
                    <a:pt x="176" y="31"/>
                  </a:lnTo>
                  <a:moveTo>
                    <a:pt x="161" y="324"/>
                  </a:moveTo>
                  <a:cubicBezTo>
                    <a:pt x="250" y="324"/>
                    <a:pt x="323" y="251"/>
                    <a:pt x="323" y="162"/>
                  </a:cubicBezTo>
                  <a:cubicBezTo>
                    <a:pt x="323" y="118"/>
                    <a:pt x="305" y="78"/>
                    <a:pt x="277" y="49"/>
                  </a:cubicBezTo>
                  <a:cubicBezTo>
                    <a:pt x="276" y="48"/>
                    <a:pt x="276" y="48"/>
                    <a:pt x="276" y="48"/>
                  </a:cubicBezTo>
                  <a:cubicBezTo>
                    <a:pt x="275" y="47"/>
                    <a:pt x="275" y="47"/>
                    <a:pt x="274" y="47"/>
                  </a:cubicBezTo>
                  <a:cubicBezTo>
                    <a:pt x="245" y="18"/>
                    <a:pt x="205" y="0"/>
                    <a:pt x="161" y="0"/>
                  </a:cubicBezTo>
                  <a:cubicBezTo>
                    <a:pt x="72" y="0"/>
                    <a:pt x="0" y="73"/>
                    <a:pt x="0" y="162"/>
                  </a:cubicBezTo>
                  <a:cubicBezTo>
                    <a:pt x="0" y="251"/>
                    <a:pt x="72" y="324"/>
                    <a:pt x="161" y="32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17;p30">
              <a:extLst>
                <a:ext uri="{FF2B5EF4-FFF2-40B4-BE49-F238E27FC236}">
                  <a16:creationId xmlns:a16="http://schemas.microsoft.com/office/drawing/2014/main" id="{02AE7F74-3E67-C4EB-5E71-C2F100C61859}"/>
                </a:ext>
              </a:extLst>
            </p:cNvPr>
            <p:cNvSpPr/>
            <p:nvPr/>
          </p:nvSpPr>
          <p:spPr>
            <a:xfrm>
              <a:off x="2026440" y="3540600"/>
              <a:ext cx="34200" cy="10800"/>
            </a:xfrm>
            <a:custGeom>
              <a:avLst/>
              <a:gdLst/>
              <a:ahLst/>
              <a:cxnLst/>
              <a:rect l="l" t="t" r="r" b="b"/>
              <a:pathLst>
                <a:path w="95" h="30" extrusionOk="0">
                  <a:moveTo>
                    <a:pt x="15" y="30"/>
                  </a:moveTo>
                  <a:lnTo>
                    <a:pt x="80" y="30"/>
                  </a:lnTo>
                  <a:cubicBezTo>
                    <a:pt x="89" y="30"/>
                    <a:pt x="95" y="23"/>
                    <a:pt x="95" y="15"/>
                  </a:cubicBezTo>
                  <a:cubicBezTo>
                    <a:pt x="95" y="7"/>
                    <a:pt x="89" y="0"/>
                    <a:pt x="8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18;p30">
              <a:extLst>
                <a:ext uri="{FF2B5EF4-FFF2-40B4-BE49-F238E27FC236}">
                  <a16:creationId xmlns:a16="http://schemas.microsoft.com/office/drawing/2014/main" id="{A88403DA-9B3D-D6E0-8D69-06426AC25F2C}"/>
                </a:ext>
              </a:extLst>
            </p:cNvPr>
            <p:cNvSpPr/>
            <p:nvPr/>
          </p:nvSpPr>
          <p:spPr>
            <a:xfrm>
              <a:off x="2026440" y="3564360"/>
              <a:ext cx="81360" cy="10440"/>
            </a:xfrm>
            <a:custGeom>
              <a:avLst/>
              <a:gdLst/>
              <a:ahLst/>
              <a:cxnLst/>
              <a:rect l="l" t="t" r="r" b="b"/>
              <a:pathLst>
                <a:path w="226" h="29" extrusionOk="0">
                  <a:moveTo>
                    <a:pt x="15" y="29"/>
                  </a:moveTo>
                  <a:lnTo>
                    <a:pt x="211" y="29"/>
                  </a:lnTo>
                  <a:cubicBezTo>
                    <a:pt x="219" y="29"/>
                    <a:pt x="226" y="23"/>
                    <a:pt x="226" y="14"/>
                  </a:cubicBezTo>
                  <a:cubicBezTo>
                    <a:pt x="226" y="6"/>
                    <a:pt x="219" y="0"/>
                    <a:pt x="211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4"/>
                  </a:cubicBezTo>
                  <a:cubicBezTo>
                    <a:pt x="0" y="23"/>
                    <a:pt x="7" y="29"/>
                    <a:pt x="15" y="2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19;p30">
              <a:extLst>
                <a:ext uri="{FF2B5EF4-FFF2-40B4-BE49-F238E27FC236}">
                  <a16:creationId xmlns:a16="http://schemas.microsoft.com/office/drawing/2014/main" id="{D6C04FA5-F19E-A98E-66C5-8401376C28AE}"/>
                </a:ext>
              </a:extLst>
            </p:cNvPr>
            <p:cNvSpPr/>
            <p:nvPr/>
          </p:nvSpPr>
          <p:spPr>
            <a:xfrm>
              <a:off x="2026440" y="3587760"/>
              <a:ext cx="81360" cy="10440"/>
            </a:xfrm>
            <a:custGeom>
              <a:avLst/>
              <a:gdLst/>
              <a:ahLst/>
              <a:cxnLst/>
              <a:rect l="l" t="t" r="r" b="b"/>
              <a:pathLst>
                <a:path w="226" h="29" extrusionOk="0">
                  <a:moveTo>
                    <a:pt x="15" y="29"/>
                  </a:moveTo>
                  <a:lnTo>
                    <a:pt x="211" y="29"/>
                  </a:lnTo>
                  <a:cubicBezTo>
                    <a:pt x="219" y="29"/>
                    <a:pt x="226" y="23"/>
                    <a:pt x="226" y="15"/>
                  </a:cubicBezTo>
                  <a:cubicBezTo>
                    <a:pt x="226" y="7"/>
                    <a:pt x="219" y="0"/>
                    <a:pt x="211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29"/>
                    <a:pt x="15" y="2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20;p30">
              <a:extLst>
                <a:ext uri="{FF2B5EF4-FFF2-40B4-BE49-F238E27FC236}">
                  <a16:creationId xmlns:a16="http://schemas.microsoft.com/office/drawing/2014/main" id="{D8978089-A7B7-EB03-B123-959E6E2FC68B}"/>
                </a:ext>
              </a:extLst>
            </p:cNvPr>
            <p:cNvSpPr/>
            <p:nvPr/>
          </p:nvSpPr>
          <p:spPr>
            <a:xfrm>
              <a:off x="2026440" y="3611160"/>
              <a:ext cx="57600" cy="10800"/>
            </a:xfrm>
            <a:custGeom>
              <a:avLst/>
              <a:gdLst/>
              <a:ahLst/>
              <a:cxnLst/>
              <a:rect l="l" t="t" r="r" b="b"/>
              <a:pathLst>
                <a:path w="160" h="30" extrusionOk="0">
                  <a:moveTo>
                    <a:pt x="15" y="30"/>
                  </a:moveTo>
                  <a:lnTo>
                    <a:pt x="146" y="30"/>
                  </a:lnTo>
                  <a:cubicBezTo>
                    <a:pt x="154" y="30"/>
                    <a:pt x="160" y="23"/>
                    <a:pt x="160" y="15"/>
                  </a:cubicBezTo>
                  <a:cubicBezTo>
                    <a:pt x="160" y="7"/>
                    <a:pt x="154" y="0"/>
                    <a:pt x="146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21;p30">
              <a:extLst>
                <a:ext uri="{FF2B5EF4-FFF2-40B4-BE49-F238E27FC236}">
                  <a16:creationId xmlns:a16="http://schemas.microsoft.com/office/drawing/2014/main" id="{095F6C9F-E88D-FB78-A8B4-68F7918E7F74}"/>
                </a:ext>
              </a:extLst>
            </p:cNvPr>
            <p:cNvSpPr/>
            <p:nvPr/>
          </p:nvSpPr>
          <p:spPr>
            <a:xfrm>
              <a:off x="2097000" y="3634560"/>
              <a:ext cx="34200" cy="34200"/>
            </a:xfrm>
            <a:custGeom>
              <a:avLst/>
              <a:gdLst/>
              <a:ahLst/>
              <a:cxnLst/>
              <a:rect l="l" t="t" r="r" b="b"/>
              <a:pathLst>
                <a:path w="95" h="95" extrusionOk="0">
                  <a:moveTo>
                    <a:pt x="30" y="30"/>
                  </a:moveTo>
                  <a:lnTo>
                    <a:pt x="65" y="30"/>
                  </a:lnTo>
                  <a:lnTo>
                    <a:pt x="65" y="66"/>
                  </a:lnTo>
                  <a:lnTo>
                    <a:pt x="30" y="66"/>
                  </a:lnTo>
                  <a:lnTo>
                    <a:pt x="30" y="30"/>
                  </a:lnTo>
                  <a:moveTo>
                    <a:pt x="0" y="15"/>
                  </a:moveTo>
                  <a:lnTo>
                    <a:pt x="0" y="81"/>
                  </a:lnTo>
                  <a:cubicBezTo>
                    <a:pt x="0" y="89"/>
                    <a:pt x="7" y="95"/>
                    <a:pt x="15" y="95"/>
                  </a:cubicBezTo>
                  <a:lnTo>
                    <a:pt x="80" y="95"/>
                  </a:lnTo>
                  <a:cubicBezTo>
                    <a:pt x="88" y="95"/>
                    <a:pt x="95" y="89"/>
                    <a:pt x="95" y="81"/>
                  </a:cubicBezTo>
                  <a:lnTo>
                    <a:pt x="95" y="15"/>
                  </a:lnTo>
                  <a:cubicBezTo>
                    <a:pt x="95" y="7"/>
                    <a:pt x="88" y="0"/>
                    <a:pt x="8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7" name="Google Shape;922;p30">
            <a:extLst>
              <a:ext uri="{FF2B5EF4-FFF2-40B4-BE49-F238E27FC236}">
                <a16:creationId xmlns:a16="http://schemas.microsoft.com/office/drawing/2014/main" id="{07F45334-942F-C691-ABC2-8D52353BA76F}"/>
              </a:ext>
            </a:extLst>
          </p:cNvPr>
          <p:cNvGrpSpPr/>
          <p:nvPr/>
        </p:nvGrpSpPr>
        <p:grpSpPr>
          <a:xfrm>
            <a:off x="4902491" y="2626052"/>
            <a:ext cx="548621" cy="548621"/>
            <a:chOff x="7828560" y="2638800"/>
            <a:chExt cx="379800" cy="379800"/>
          </a:xfrm>
        </p:grpSpPr>
        <p:sp>
          <p:nvSpPr>
            <p:cNvPr id="948" name="Google Shape;923;p30">
              <a:extLst>
                <a:ext uri="{FF2B5EF4-FFF2-40B4-BE49-F238E27FC236}">
                  <a16:creationId xmlns:a16="http://schemas.microsoft.com/office/drawing/2014/main" id="{456C423F-E11B-5990-BC00-47CC0CD35E83}"/>
                </a:ext>
              </a:extLst>
            </p:cNvPr>
            <p:cNvSpPr/>
            <p:nvPr/>
          </p:nvSpPr>
          <p:spPr>
            <a:xfrm>
              <a:off x="7858800" y="2705760"/>
              <a:ext cx="319680" cy="221400"/>
            </a:xfrm>
            <a:custGeom>
              <a:avLst/>
              <a:gdLst/>
              <a:ahLst/>
              <a:cxnLst/>
              <a:rect l="l" t="t" r="r" b="b"/>
              <a:pathLst>
                <a:path w="888" h="615" extrusionOk="0">
                  <a:moveTo>
                    <a:pt x="0" y="0"/>
                  </a:moveTo>
                  <a:lnTo>
                    <a:pt x="888" y="0"/>
                  </a:lnTo>
                  <a:lnTo>
                    <a:pt x="888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24;p30">
              <a:extLst>
                <a:ext uri="{FF2B5EF4-FFF2-40B4-BE49-F238E27FC236}">
                  <a16:creationId xmlns:a16="http://schemas.microsoft.com/office/drawing/2014/main" id="{78C65FDC-18CA-407D-ABEB-E30E770494D8}"/>
                </a:ext>
              </a:extLst>
            </p:cNvPr>
            <p:cNvSpPr/>
            <p:nvPr/>
          </p:nvSpPr>
          <p:spPr>
            <a:xfrm>
              <a:off x="8163000" y="2705760"/>
              <a:ext cx="15480" cy="221400"/>
            </a:xfrm>
            <a:custGeom>
              <a:avLst/>
              <a:gdLst/>
              <a:ahLst/>
              <a:cxnLst/>
              <a:rect l="l" t="t" r="r" b="b"/>
              <a:pathLst>
                <a:path w="43" h="615" extrusionOk="0">
                  <a:moveTo>
                    <a:pt x="0" y="0"/>
                  </a:moveTo>
                  <a:lnTo>
                    <a:pt x="43" y="0"/>
                  </a:lnTo>
                  <a:lnTo>
                    <a:pt x="43" y="615"/>
                  </a:lnTo>
                  <a:lnTo>
                    <a:pt x="0" y="6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25;p30">
              <a:extLst>
                <a:ext uri="{FF2B5EF4-FFF2-40B4-BE49-F238E27FC236}">
                  <a16:creationId xmlns:a16="http://schemas.microsoft.com/office/drawing/2014/main" id="{A8B0842C-6FDA-5FA7-C7F7-C054C9474F3B}"/>
                </a:ext>
              </a:extLst>
            </p:cNvPr>
            <p:cNvSpPr/>
            <p:nvPr/>
          </p:nvSpPr>
          <p:spPr>
            <a:xfrm>
              <a:off x="7846560" y="2689560"/>
              <a:ext cx="344160" cy="28440"/>
            </a:xfrm>
            <a:custGeom>
              <a:avLst/>
              <a:gdLst/>
              <a:ahLst/>
              <a:cxnLst/>
              <a:rect l="l" t="t" r="r" b="b"/>
              <a:pathLst>
                <a:path w="956" h="79" extrusionOk="0">
                  <a:moveTo>
                    <a:pt x="943" y="79"/>
                  </a:moveTo>
                  <a:lnTo>
                    <a:pt x="12" y="79"/>
                  </a:lnTo>
                  <a:cubicBezTo>
                    <a:pt x="5" y="79"/>
                    <a:pt x="0" y="74"/>
                    <a:pt x="0" y="67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5"/>
                    <a:pt x="956" y="12"/>
                  </a:cubicBezTo>
                  <a:lnTo>
                    <a:pt x="956" y="67"/>
                  </a:lnTo>
                  <a:cubicBezTo>
                    <a:pt x="956" y="74"/>
                    <a:pt x="950" y="79"/>
                    <a:pt x="943" y="79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26;p30">
              <a:extLst>
                <a:ext uri="{FF2B5EF4-FFF2-40B4-BE49-F238E27FC236}">
                  <a16:creationId xmlns:a16="http://schemas.microsoft.com/office/drawing/2014/main" id="{C6B8FEBE-0C87-98FD-5929-5C4FC17700CE}"/>
                </a:ext>
              </a:extLst>
            </p:cNvPr>
            <p:cNvSpPr/>
            <p:nvPr/>
          </p:nvSpPr>
          <p:spPr>
            <a:xfrm>
              <a:off x="7846560" y="2914560"/>
              <a:ext cx="344160" cy="29160"/>
            </a:xfrm>
            <a:custGeom>
              <a:avLst/>
              <a:gdLst/>
              <a:ahLst/>
              <a:cxnLst/>
              <a:rect l="l" t="t" r="r" b="b"/>
              <a:pathLst>
                <a:path w="956" h="81" extrusionOk="0">
                  <a:moveTo>
                    <a:pt x="943" y="81"/>
                  </a:moveTo>
                  <a:lnTo>
                    <a:pt x="12" y="81"/>
                  </a:lnTo>
                  <a:cubicBezTo>
                    <a:pt x="5" y="81"/>
                    <a:pt x="0" y="75"/>
                    <a:pt x="0" y="69"/>
                  </a:cubicBezTo>
                  <a:lnTo>
                    <a:pt x="0" y="13"/>
                  </a:lnTo>
                  <a:cubicBezTo>
                    <a:pt x="0" y="6"/>
                    <a:pt x="5" y="0"/>
                    <a:pt x="12" y="0"/>
                  </a:cubicBezTo>
                  <a:lnTo>
                    <a:pt x="943" y="0"/>
                  </a:lnTo>
                  <a:cubicBezTo>
                    <a:pt x="950" y="0"/>
                    <a:pt x="956" y="6"/>
                    <a:pt x="956" y="13"/>
                  </a:cubicBezTo>
                  <a:lnTo>
                    <a:pt x="956" y="69"/>
                  </a:lnTo>
                  <a:cubicBezTo>
                    <a:pt x="956" y="75"/>
                    <a:pt x="950" y="81"/>
                    <a:pt x="943" y="81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27;p30">
              <a:extLst>
                <a:ext uri="{FF2B5EF4-FFF2-40B4-BE49-F238E27FC236}">
                  <a16:creationId xmlns:a16="http://schemas.microsoft.com/office/drawing/2014/main" id="{602412E1-E221-D906-08C7-013EC8218F74}"/>
                </a:ext>
              </a:extLst>
            </p:cNvPr>
            <p:cNvSpPr/>
            <p:nvPr/>
          </p:nvSpPr>
          <p:spPr>
            <a:xfrm>
              <a:off x="7834320" y="266904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2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28;p30">
              <a:extLst>
                <a:ext uri="{FF2B5EF4-FFF2-40B4-BE49-F238E27FC236}">
                  <a16:creationId xmlns:a16="http://schemas.microsoft.com/office/drawing/2014/main" id="{7297EE0E-3B19-5581-613F-C663428605BA}"/>
                </a:ext>
              </a:extLst>
            </p:cNvPr>
            <p:cNvSpPr/>
            <p:nvPr/>
          </p:nvSpPr>
          <p:spPr>
            <a:xfrm>
              <a:off x="7834320" y="2939400"/>
              <a:ext cx="368640" cy="24480"/>
            </a:xfrm>
            <a:custGeom>
              <a:avLst/>
              <a:gdLst/>
              <a:ahLst/>
              <a:cxnLst/>
              <a:rect l="l" t="t" r="r" b="b"/>
              <a:pathLst>
                <a:path w="1024" h="68" extrusionOk="0">
                  <a:moveTo>
                    <a:pt x="1012" y="68"/>
                  </a:moveTo>
                  <a:lnTo>
                    <a:pt x="12" y="68"/>
                  </a:lnTo>
                  <a:cubicBezTo>
                    <a:pt x="5" y="68"/>
                    <a:pt x="0" y="63"/>
                    <a:pt x="0" y="56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1012" y="0"/>
                  </a:lnTo>
                  <a:cubicBezTo>
                    <a:pt x="1018" y="0"/>
                    <a:pt x="1024" y="5"/>
                    <a:pt x="1024" y="12"/>
                  </a:cubicBezTo>
                  <a:lnTo>
                    <a:pt x="1024" y="56"/>
                  </a:lnTo>
                  <a:cubicBezTo>
                    <a:pt x="1024" y="63"/>
                    <a:pt x="1018" y="68"/>
                    <a:pt x="1012" y="68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29;p30">
              <a:extLst>
                <a:ext uri="{FF2B5EF4-FFF2-40B4-BE49-F238E27FC236}">
                  <a16:creationId xmlns:a16="http://schemas.microsoft.com/office/drawing/2014/main" id="{2C6254C1-83ED-1180-D6AF-3909C51CF833}"/>
                </a:ext>
              </a:extLst>
            </p:cNvPr>
            <p:cNvSpPr/>
            <p:nvPr/>
          </p:nvSpPr>
          <p:spPr>
            <a:xfrm>
              <a:off x="7917120" y="2742480"/>
              <a:ext cx="146520" cy="147600"/>
            </a:xfrm>
            <a:custGeom>
              <a:avLst/>
              <a:gdLst/>
              <a:ahLst/>
              <a:cxnLst/>
              <a:rect l="l" t="t" r="r" b="b"/>
              <a:pathLst>
                <a:path w="407" h="410" extrusionOk="0">
                  <a:moveTo>
                    <a:pt x="407" y="239"/>
                  </a:moveTo>
                  <a:cubicBezTo>
                    <a:pt x="391" y="336"/>
                    <a:pt x="306" y="410"/>
                    <a:pt x="205" y="410"/>
                  </a:cubicBez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5" y="0"/>
                  </a:cubicBezTo>
                  <a:cubicBezTo>
                    <a:pt x="306" y="0"/>
                    <a:pt x="391" y="74"/>
                    <a:pt x="407" y="171"/>
                  </a:cubicBezTo>
                  <a:lnTo>
                    <a:pt x="407" y="239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30;p30">
              <a:extLst>
                <a:ext uri="{FF2B5EF4-FFF2-40B4-BE49-F238E27FC236}">
                  <a16:creationId xmlns:a16="http://schemas.microsoft.com/office/drawing/2014/main" id="{823DC059-5F3E-846E-6745-2AA503F003BE}"/>
                </a:ext>
              </a:extLst>
            </p:cNvPr>
            <p:cNvSpPr/>
            <p:nvPr/>
          </p:nvSpPr>
          <p:spPr>
            <a:xfrm>
              <a:off x="7941600" y="2767320"/>
              <a:ext cx="96840" cy="98280"/>
            </a:xfrm>
            <a:custGeom>
              <a:avLst/>
              <a:gdLst/>
              <a:ahLst/>
              <a:cxnLst/>
              <a:rect l="l" t="t" r="r" b="b"/>
              <a:pathLst>
                <a:path w="269" h="273" extrusionOk="0">
                  <a:moveTo>
                    <a:pt x="269" y="170"/>
                  </a:moveTo>
                  <a:cubicBezTo>
                    <a:pt x="254" y="229"/>
                    <a:pt x="201" y="273"/>
                    <a:pt x="137" y="273"/>
                  </a:cubicBezTo>
                  <a:cubicBezTo>
                    <a:pt x="62" y="273"/>
                    <a:pt x="0" y="212"/>
                    <a:pt x="0" y="136"/>
                  </a:cubicBezTo>
                  <a:cubicBezTo>
                    <a:pt x="0" y="61"/>
                    <a:pt x="62" y="0"/>
                    <a:pt x="137" y="0"/>
                  </a:cubicBezTo>
                  <a:cubicBezTo>
                    <a:pt x="201" y="0"/>
                    <a:pt x="254" y="43"/>
                    <a:pt x="269" y="102"/>
                  </a:cubicBezTo>
                  <a:lnTo>
                    <a:pt x="269" y="17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31;p30">
              <a:extLst>
                <a:ext uri="{FF2B5EF4-FFF2-40B4-BE49-F238E27FC236}">
                  <a16:creationId xmlns:a16="http://schemas.microsoft.com/office/drawing/2014/main" id="{B88021B0-D2E4-E18A-86C7-40F33CDE38B1}"/>
                </a:ext>
              </a:extLst>
            </p:cNvPr>
            <p:cNvSpPr/>
            <p:nvPr/>
          </p:nvSpPr>
          <p:spPr>
            <a:xfrm>
              <a:off x="7966440" y="2791800"/>
              <a:ext cx="48960" cy="49320"/>
            </a:xfrm>
            <a:custGeom>
              <a:avLst/>
              <a:gdLst/>
              <a:ahLst/>
              <a:cxnLst/>
              <a:rect l="l" t="t" r="r" b="b"/>
              <a:pathLst>
                <a:path w="136" h="137" extrusionOk="0">
                  <a:moveTo>
                    <a:pt x="136" y="68"/>
                  </a:moveTo>
                  <a:cubicBezTo>
                    <a:pt x="136" y="106"/>
                    <a:pt x="106" y="137"/>
                    <a:pt x="68" y="137"/>
                  </a:cubicBezTo>
                  <a:cubicBezTo>
                    <a:pt x="30" y="137"/>
                    <a:pt x="0" y="106"/>
                    <a:pt x="0" y="68"/>
                  </a:cubicBezTo>
                  <a:cubicBezTo>
                    <a:pt x="0" y="31"/>
                    <a:pt x="30" y="0"/>
                    <a:pt x="68" y="0"/>
                  </a:cubicBezTo>
                  <a:cubicBezTo>
                    <a:pt x="106" y="0"/>
                    <a:pt x="136" y="31"/>
                    <a:pt x="136" y="68"/>
                  </a:cubicBez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32;p30">
              <a:extLst>
                <a:ext uri="{FF2B5EF4-FFF2-40B4-BE49-F238E27FC236}">
                  <a16:creationId xmlns:a16="http://schemas.microsoft.com/office/drawing/2014/main" id="{A6A19129-820A-A70A-C5CF-C69D4368FA66}"/>
                </a:ext>
              </a:extLst>
            </p:cNvPr>
            <p:cNvSpPr/>
            <p:nvPr/>
          </p:nvSpPr>
          <p:spPr>
            <a:xfrm>
              <a:off x="8076960" y="2779560"/>
              <a:ext cx="42120" cy="73800"/>
            </a:xfrm>
            <a:custGeom>
              <a:avLst/>
              <a:gdLst/>
              <a:ahLst/>
              <a:cxnLst/>
              <a:rect l="l" t="t" r="r" b="b"/>
              <a:pathLst>
                <a:path w="117" h="205" extrusionOk="0">
                  <a:moveTo>
                    <a:pt x="0" y="136"/>
                  </a:moveTo>
                  <a:lnTo>
                    <a:pt x="15" y="195"/>
                  </a:lnTo>
                  <a:cubicBezTo>
                    <a:pt x="16" y="201"/>
                    <a:pt x="21" y="205"/>
                    <a:pt x="27" y="205"/>
                  </a:cubicBezTo>
                  <a:lnTo>
                    <a:pt x="104" y="205"/>
                  </a:lnTo>
                  <a:cubicBezTo>
                    <a:pt x="112" y="205"/>
                    <a:pt x="118" y="197"/>
                    <a:pt x="116" y="189"/>
                  </a:cubicBezTo>
                  <a:lnTo>
                    <a:pt x="105" y="146"/>
                  </a:lnTo>
                  <a:cubicBezTo>
                    <a:pt x="103" y="140"/>
                    <a:pt x="98" y="136"/>
                    <a:pt x="93" y="136"/>
                  </a:cubicBezTo>
                  <a:lnTo>
                    <a:pt x="90" y="136"/>
                  </a:lnTo>
                  <a:lnTo>
                    <a:pt x="90" y="68"/>
                  </a:lnTo>
                  <a:lnTo>
                    <a:pt x="93" y="68"/>
                  </a:lnTo>
                  <a:cubicBezTo>
                    <a:pt x="98" y="68"/>
                    <a:pt x="103" y="64"/>
                    <a:pt x="105" y="59"/>
                  </a:cubicBezTo>
                  <a:lnTo>
                    <a:pt x="116" y="15"/>
                  </a:lnTo>
                  <a:cubicBezTo>
                    <a:pt x="118" y="7"/>
                    <a:pt x="112" y="0"/>
                    <a:pt x="104" y="0"/>
                  </a:cubicBezTo>
                  <a:lnTo>
                    <a:pt x="27" y="0"/>
                  </a:lnTo>
                  <a:cubicBezTo>
                    <a:pt x="21" y="0"/>
                    <a:pt x="16" y="4"/>
                    <a:pt x="15" y="9"/>
                  </a:cubicBezTo>
                  <a:lnTo>
                    <a:pt x="0" y="68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33;p30">
              <a:extLst>
                <a:ext uri="{FF2B5EF4-FFF2-40B4-BE49-F238E27FC236}">
                  <a16:creationId xmlns:a16="http://schemas.microsoft.com/office/drawing/2014/main" id="{E7DD609B-0DC7-BBDA-FF5A-5FB5EE7F553A}"/>
                </a:ext>
              </a:extLst>
            </p:cNvPr>
            <p:cNvSpPr/>
            <p:nvPr/>
          </p:nvSpPr>
          <p:spPr>
            <a:xfrm>
              <a:off x="8027640" y="2804040"/>
              <a:ext cx="86040" cy="24480"/>
            </a:xfrm>
            <a:custGeom>
              <a:avLst/>
              <a:gdLst/>
              <a:ahLst/>
              <a:cxnLst/>
              <a:rect l="l" t="t" r="r" b="b"/>
              <a:pathLst>
                <a:path w="239" h="68" extrusionOk="0">
                  <a:moveTo>
                    <a:pt x="227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227" y="68"/>
                  </a:lnTo>
                  <a:cubicBezTo>
                    <a:pt x="234" y="68"/>
                    <a:pt x="239" y="63"/>
                    <a:pt x="239" y="56"/>
                  </a:cubicBezTo>
                  <a:lnTo>
                    <a:pt x="239" y="13"/>
                  </a:lnTo>
                  <a:cubicBezTo>
                    <a:pt x="239" y="6"/>
                    <a:pt x="234" y="0"/>
                    <a:pt x="227" y="0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34;p30">
              <a:extLst>
                <a:ext uri="{FF2B5EF4-FFF2-40B4-BE49-F238E27FC236}">
                  <a16:creationId xmlns:a16="http://schemas.microsoft.com/office/drawing/2014/main" id="{8A6F7433-F6E6-D98B-370C-3A9C40D63175}"/>
                </a:ext>
              </a:extLst>
            </p:cNvPr>
            <p:cNvSpPr/>
            <p:nvPr/>
          </p:nvSpPr>
          <p:spPr>
            <a:xfrm>
              <a:off x="7828560" y="26388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055" h="1055" extrusionOk="0">
                  <a:moveTo>
                    <a:pt x="956" y="751"/>
                  </a:moveTo>
                  <a:lnTo>
                    <a:pt x="99" y="751"/>
                  </a:lnTo>
                  <a:lnTo>
                    <a:pt x="99" y="236"/>
                  </a:lnTo>
                  <a:lnTo>
                    <a:pt x="956" y="236"/>
                  </a:lnTo>
                  <a:lnTo>
                    <a:pt x="956" y="751"/>
                  </a:lnTo>
                  <a:moveTo>
                    <a:pt x="990" y="819"/>
                  </a:moveTo>
                  <a:lnTo>
                    <a:pt x="65" y="819"/>
                  </a:lnTo>
                  <a:lnTo>
                    <a:pt x="65" y="782"/>
                  </a:lnTo>
                  <a:lnTo>
                    <a:pt x="990" y="782"/>
                  </a:lnTo>
                  <a:lnTo>
                    <a:pt x="990" y="819"/>
                  </a:lnTo>
                  <a:moveTo>
                    <a:pt x="65" y="167"/>
                  </a:moveTo>
                  <a:lnTo>
                    <a:pt x="990" y="167"/>
                  </a:lnTo>
                  <a:lnTo>
                    <a:pt x="990" y="205"/>
                  </a:lnTo>
                  <a:lnTo>
                    <a:pt x="972" y="205"/>
                  </a:lnTo>
                  <a:lnTo>
                    <a:pt x="972" y="205"/>
                  </a:lnTo>
                  <a:lnTo>
                    <a:pt x="84" y="205"/>
                  </a:lnTo>
                  <a:lnTo>
                    <a:pt x="84" y="205"/>
                  </a:lnTo>
                  <a:lnTo>
                    <a:pt x="65" y="205"/>
                  </a:lnTo>
                  <a:lnTo>
                    <a:pt x="65" y="167"/>
                  </a:lnTo>
                  <a:moveTo>
                    <a:pt x="528" y="1024"/>
                  </a:moveTo>
                  <a:cubicBezTo>
                    <a:pt x="517" y="1024"/>
                    <a:pt x="509" y="1016"/>
                    <a:pt x="509" y="1005"/>
                  </a:cubicBezTo>
                  <a:cubicBezTo>
                    <a:pt x="509" y="995"/>
                    <a:pt x="517" y="987"/>
                    <a:pt x="528" y="987"/>
                  </a:cubicBezTo>
                  <a:cubicBezTo>
                    <a:pt x="538" y="987"/>
                    <a:pt x="546" y="995"/>
                    <a:pt x="546" y="1005"/>
                  </a:cubicBezTo>
                  <a:cubicBezTo>
                    <a:pt x="546" y="1016"/>
                    <a:pt x="538" y="1024"/>
                    <a:pt x="528" y="1024"/>
                  </a:cubicBezTo>
                  <a:moveTo>
                    <a:pt x="31" y="99"/>
                  </a:moveTo>
                  <a:lnTo>
                    <a:pt x="1024" y="99"/>
                  </a:lnTo>
                  <a:lnTo>
                    <a:pt x="1024" y="136"/>
                  </a:lnTo>
                  <a:lnTo>
                    <a:pt x="31" y="136"/>
                  </a:lnTo>
                  <a:lnTo>
                    <a:pt x="31" y="99"/>
                  </a:lnTo>
                  <a:moveTo>
                    <a:pt x="509" y="49"/>
                  </a:moveTo>
                  <a:cubicBezTo>
                    <a:pt x="509" y="39"/>
                    <a:pt x="517" y="31"/>
                    <a:pt x="528" y="31"/>
                  </a:cubicBezTo>
                  <a:cubicBezTo>
                    <a:pt x="538" y="31"/>
                    <a:pt x="546" y="39"/>
                    <a:pt x="546" y="49"/>
                  </a:cubicBezTo>
                  <a:lnTo>
                    <a:pt x="546" y="68"/>
                  </a:lnTo>
                  <a:lnTo>
                    <a:pt x="509" y="68"/>
                  </a:lnTo>
                  <a:lnTo>
                    <a:pt x="509" y="49"/>
                  </a:lnTo>
                  <a:moveTo>
                    <a:pt x="1006" y="236"/>
                  </a:moveTo>
                  <a:cubicBezTo>
                    <a:pt x="1014" y="236"/>
                    <a:pt x="1021" y="229"/>
                    <a:pt x="1021" y="220"/>
                  </a:cubicBezTo>
                  <a:lnTo>
                    <a:pt x="1021" y="167"/>
                  </a:lnTo>
                  <a:lnTo>
                    <a:pt x="1040" y="167"/>
                  </a:lnTo>
                  <a:cubicBezTo>
                    <a:pt x="1048" y="167"/>
                    <a:pt x="1055" y="160"/>
                    <a:pt x="1055" y="152"/>
                  </a:cubicBezTo>
                  <a:lnTo>
                    <a:pt x="1055" y="84"/>
                  </a:lnTo>
                  <a:cubicBezTo>
                    <a:pt x="1055" y="75"/>
                    <a:pt x="1048" y="68"/>
                    <a:pt x="1040" y="68"/>
                  </a:cubicBezTo>
                  <a:lnTo>
                    <a:pt x="577" y="68"/>
                  </a:lnTo>
                  <a:lnTo>
                    <a:pt x="577" y="49"/>
                  </a:lnTo>
                  <a:cubicBezTo>
                    <a:pt x="577" y="22"/>
                    <a:pt x="555" y="0"/>
                    <a:pt x="528" y="0"/>
                  </a:cubicBezTo>
                  <a:cubicBezTo>
                    <a:pt x="500" y="0"/>
                    <a:pt x="478" y="22"/>
                    <a:pt x="478" y="49"/>
                  </a:cubicBezTo>
                  <a:lnTo>
                    <a:pt x="478" y="68"/>
                  </a:lnTo>
                  <a:lnTo>
                    <a:pt x="16" y="68"/>
                  </a:lnTo>
                  <a:cubicBezTo>
                    <a:pt x="7" y="68"/>
                    <a:pt x="0" y="75"/>
                    <a:pt x="0" y="84"/>
                  </a:cubicBezTo>
                  <a:lnTo>
                    <a:pt x="0" y="152"/>
                  </a:lnTo>
                  <a:cubicBezTo>
                    <a:pt x="0" y="160"/>
                    <a:pt x="7" y="167"/>
                    <a:pt x="16" y="167"/>
                  </a:cubicBezTo>
                  <a:lnTo>
                    <a:pt x="34" y="167"/>
                  </a:lnTo>
                  <a:lnTo>
                    <a:pt x="34" y="220"/>
                  </a:lnTo>
                  <a:cubicBezTo>
                    <a:pt x="34" y="229"/>
                    <a:pt x="41" y="236"/>
                    <a:pt x="50" y="236"/>
                  </a:cubicBezTo>
                  <a:lnTo>
                    <a:pt x="68" y="236"/>
                  </a:lnTo>
                  <a:lnTo>
                    <a:pt x="68" y="751"/>
                  </a:lnTo>
                  <a:lnTo>
                    <a:pt x="50" y="751"/>
                  </a:lnTo>
                  <a:cubicBezTo>
                    <a:pt x="41" y="751"/>
                    <a:pt x="34" y="758"/>
                    <a:pt x="34" y="766"/>
                  </a:cubicBezTo>
                  <a:lnTo>
                    <a:pt x="34" y="819"/>
                  </a:lnTo>
                  <a:lnTo>
                    <a:pt x="16" y="819"/>
                  </a:lnTo>
                  <a:cubicBezTo>
                    <a:pt x="7" y="819"/>
                    <a:pt x="0" y="826"/>
                    <a:pt x="0" y="835"/>
                  </a:cubicBezTo>
                  <a:lnTo>
                    <a:pt x="0" y="903"/>
                  </a:lnTo>
                  <a:cubicBezTo>
                    <a:pt x="0" y="912"/>
                    <a:pt x="7" y="919"/>
                    <a:pt x="16" y="919"/>
                  </a:cubicBezTo>
                  <a:lnTo>
                    <a:pt x="124" y="919"/>
                  </a:lnTo>
                  <a:cubicBezTo>
                    <a:pt x="133" y="919"/>
                    <a:pt x="140" y="912"/>
                    <a:pt x="140" y="903"/>
                  </a:cubicBezTo>
                  <a:cubicBezTo>
                    <a:pt x="140" y="894"/>
                    <a:pt x="133" y="888"/>
                    <a:pt x="124" y="888"/>
                  </a:cubicBezTo>
                  <a:lnTo>
                    <a:pt x="31" y="888"/>
                  </a:lnTo>
                  <a:lnTo>
                    <a:pt x="31" y="850"/>
                  </a:lnTo>
                  <a:lnTo>
                    <a:pt x="50" y="850"/>
                  </a:lnTo>
                  <a:lnTo>
                    <a:pt x="50" y="850"/>
                  </a:lnTo>
                  <a:lnTo>
                    <a:pt x="1006" y="850"/>
                  </a:lnTo>
                  <a:lnTo>
                    <a:pt x="1006" y="850"/>
                  </a:lnTo>
                  <a:lnTo>
                    <a:pt x="1024" y="850"/>
                  </a:lnTo>
                  <a:lnTo>
                    <a:pt x="1024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528" y="888"/>
                  </a:lnTo>
                  <a:lnTo>
                    <a:pt x="186" y="888"/>
                  </a:lnTo>
                  <a:cubicBezTo>
                    <a:pt x="178" y="888"/>
                    <a:pt x="171" y="894"/>
                    <a:pt x="171" y="903"/>
                  </a:cubicBezTo>
                  <a:cubicBezTo>
                    <a:pt x="171" y="912"/>
                    <a:pt x="178" y="919"/>
                    <a:pt x="186" y="919"/>
                  </a:cubicBezTo>
                  <a:lnTo>
                    <a:pt x="512" y="919"/>
                  </a:lnTo>
                  <a:lnTo>
                    <a:pt x="512" y="958"/>
                  </a:lnTo>
                  <a:cubicBezTo>
                    <a:pt x="493" y="965"/>
                    <a:pt x="478" y="984"/>
                    <a:pt x="478" y="1005"/>
                  </a:cubicBezTo>
                  <a:cubicBezTo>
                    <a:pt x="478" y="1033"/>
                    <a:pt x="500" y="1055"/>
                    <a:pt x="528" y="1055"/>
                  </a:cubicBezTo>
                  <a:cubicBezTo>
                    <a:pt x="555" y="1055"/>
                    <a:pt x="577" y="1033"/>
                    <a:pt x="577" y="1005"/>
                  </a:cubicBezTo>
                  <a:cubicBezTo>
                    <a:pt x="577" y="984"/>
                    <a:pt x="563" y="965"/>
                    <a:pt x="543" y="958"/>
                  </a:cubicBezTo>
                  <a:lnTo>
                    <a:pt x="543" y="919"/>
                  </a:lnTo>
                  <a:lnTo>
                    <a:pt x="1040" y="919"/>
                  </a:lnTo>
                  <a:cubicBezTo>
                    <a:pt x="1048" y="919"/>
                    <a:pt x="1055" y="912"/>
                    <a:pt x="1055" y="903"/>
                  </a:cubicBezTo>
                  <a:lnTo>
                    <a:pt x="1055" y="835"/>
                  </a:lnTo>
                  <a:cubicBezTo>
                    <a:pt x="1055" y="826"/>
                    <a:pt x="1048" y="819"/>
                    <a:pt x="1040" y="819"/>
                  </a:cubicBezTo>
                  <a:lnTo>
                    <a:pt x="1021" y="819"/>
                  </a:lnTo>
                  <a:lnTo>
                    <a:pt x="1021" y="766"/>
                  </a:lnTo>
                  <a:cubicBezTo>
                    <a:pt x="1021" y="758"/>
                    <a:pt x="1014" y="751"/>
                    <a:pt x="1006" y="751"/>
                  </a:cubicBezTo>
                  <a:lnTo>
                    <a:pt x="987" y="751"/>
                  </a:lnTo>
                  <a:lnTo>
                    <a:pt x="987" y="236"/>
                  </a:lnTo>
                  <a:lnTo>
                    <a:pt x="1006" y="23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935;p30">
              <a:extLst>
                <a:ext uri="{FF2B5EF4-FFF2-40B4-BE49-F238E27FC236}">
                  <a16:creationId xmlns:a16="http://schemas.microsoft.com/office/drawing/2014/main" id="{7ECF3DF1-07CF-3DA1-340B-9404B19898C5}"/>
                </a:ext>
              </a:extLst>
            </p:cNvPr>
            <p:cNvSpPr/>
            <p:nvPr/>
          </p:nvSpPr>
          <p:spPr>
            <a:xfrm>
              <a:off x="7911720" y="2737080"/>
              <a:ext cx="213840" cy="158760"/>
            </a:xfrm>
            <a:custGeom>
              <a:avLst/>
              <a:gdLst/>
              <a:ahLst/>
              <a:cxnLst/>
              <a:rect l="l" t="t" r="r" b="b"/>
              <a:pathLst>
                <a:path w="594" h="441" extrusionOk="0">
                  <a:moveTo>
                    <a:pt x="220" y="31"/>
                  </a:moveTo>
                  <a:cubicBezTo>
                    <a:pt x="307" y="31"/>
                    <a:pt x="381" y="89"/>
                    <a:pt x="403" y="171"/>
                  </a:cubicBezTo>
                  <a:lnTo>
                    <a:pt x="364" y="171"/>
                  </a:lnTo>
                  <a:cubicBezTo>
                    <a:pt x="343" y="110"/>
                    <a:pt x="285" y="68"/>
                    <a:pt x="220" y="68"/>
                  </a:cubicBezTo>
                  <a:cubicBezTo>
                    <a:pt x="136" y="68"/>
                    <a:pt x="68" y="137"/>
                    <a:pt x="68" y="220"/>
                  </a:cubicBezTo>
                  <a:cubicBezTo>
                    <a:pt x="68" y="304"/>
                    <a:pt x="136" y="372"/>
                    <a:pt x="220" y="372"/>
                  </a:cubicBezTo>
                  <a:cubicBezTo>
                    <a:pt x="285" y="372"/>
                    <a:pt x="343" y="331"/>
                    <a:pt x="364" y="270"/>
                  </a:cubicBezTo>
                  <a:lnTo>
                    <a:pt x="403" y="270"/>
                  </a:lnTo>
                  <a:cubicBezTo>
                    <a:pt x="381" y="352"/>
                    <a:pt x="307" y="410"/>
                    <a:pt x="220" y="410"/>
                  </a:cubicBezTo>
                  <a:cubicBezTo>
                    <a:pt x="116" y="410"/>
                    <a:pt x="31" y="325"/>
                    <a:pt x="31" y="220"/>
                  </a:cubicBezTo>
                  <a:cubicBezTo>
                    <a:pt x="31" y="116"/>
                    <a:pt x="116" y="31"/>
                    <a:pt x="220" y="31"/>
                  </a:cubicBezTo>
                  <a:moveTo>
                    <a:pt x="488" y="133"/>
                  </a:moveTo>
                  <a:lnTo>
                    <a:pt x="559" y="133"/>
                  </a:lnTo>
                  <a:lnTo>
                    <a:pt x="549" y="171"/>
                  </a:lnTo>
                  <a:lnTo>
                    <a:pt x="479" y="171"/>
                  </a:lnTo>
                  <a:lnTo>
                    <a:pt x="488" y="133"/>
                  </a:lnTo>
                  <a:moveTo>
                    <a:pt x="488" y="307"/>
                  </a:moveTo>
                  <a:lnTo>
                    <a:pt x="479" y="270"/>
                  </a:lnTo>
                  <a:lnTo>
                    <a:pt x="549" y="270"/>
                  </a:lnTo>
                  <a:lnTo>
                    <a:pt x="559" y="307"/>
                  </a:lnTo>
                  <a:lnTo>
                    <a:pt x="488" y="307"/>
                  </a:lnTo>
                  <a:moveTo>
                    <a:pt x="338" y="239"/>
                  </a:moveTo>
                  <a:lnTo>
                    <a:pt x="338" y="202"/>
                  </a:lnTo>
                  <a:lnTo>
                    <a:pt x="459" y="202"/>
                  </a:lnTo>
                  <a:lnTo>
                    <a:pt x="459" y="202"/>
                  </a:lnTo>
                  <a:lnTo>
                    <a:pt x="546" y="202"/>
                  </a:lnTo>
                  <a:lnTo>
                    <a:pt x="546" y="239"/>
                  </a:lnTo>
                  <a:lnTo>
                    <a:pt x="338" y="239"/>
                  </a:lnTo>
                  <a:moveTo>
                    <a:pt x="220" y="236"/>
                  </a:moveTo>
                  <a:lnTo>
                    <a:pt x="270" y="236"/>
                  </a:lnTo>
                  <a:cubicBezTo>
                    <a:pt x="264" y="257"/>
                    <a:pt x="244" y="273"/>
                    <a:pt x="220" y="273"/>
                  </a:cubicBezTo>
                  <a:cubicBezTo>
                    <a:pt x="191" y="273"/>
                    <a:pt x="167" y="249"/>
                    <a:pt x="167" y="220"/>
                  </a:cubicBezTo>
                  <a:cubicBezTo>
                    <a:pt x="167" y="191"/>
                    <a:pt x="191" y="167"/>
                    <a:pt x="220" y="167"/>
                  </a:cubicBezTo>
                  <a:cubicBezTo>
                    <a:pt x="244" y="167"/>
                    <a:pt x="264" y="183"/>
                    <a:pt x="270" y="205"/>
                  </a:cubicBezTo>
                  <a:lnTo>
                    <a:pt x="220" y="205"/>
                  </a:lnTo>
                  <a:cubicBezTo>
                    <a:pt x="211" y="205"/>
                    <a:pt x="204" y="212"/>
                    <a:pt x="204" y="220"/>
                  </a:cubicBezTo>
                  <a:cubicBezTo>
                    <a:pt x="204" y="229"/>
                    <a:pt x="211" y="236"/>
                    <a:pt x="220" y="236"/>
                  </a:cubicBezTo>
                  <a:moveTo>
                    <a:pt x="322" y="171"/>
                  </a:moveTo>
                  <a:cubicBezTo>
                    <a:pt x="314" y="171"/>
                    <a:pt x="307" y="178"/>
                    <a:pt x="307" y="186"/>
                  </a:cubicBezTo>
                  <a:lnTo>
                    <a:pt x="307" y="205"/>
                  </a:lnTo>
                  <a:lnTo>
                    <a:pt x="302" y="205"/>
                  </a:lnTo>
                  <a:cubicBezTo>
                    <a:pt x="295" y="166"/>
                    <a:pt x="261" y="137"/>
                    <a:pt x="220" y="137"/>
                  </a:cubicBezTo>
                  <a:cubicBezTo>
                    <a:pt x="174" y="137"/>
                    <a:pt x="136" y="174"/>
                    <a:pt x="136" y="220"/>
                  </a:cubicBezTo>
                  <a:cubicBezTo>
                    <a:pt x="136" y="267"/>
                    <a:pt x="174" y="304"/>
                    <a:pt x="220" y="304"/>
                  </a:cubicBezTo>
                  <a:cubicBezTo>
                    <a:pt x="261" y="304"/>
                    <a:pt x="295" y="275"/>
                    <a:pt x="302" y="236"/>
                  </a:cubicBezTo>
                  <a:lnTo>
                    <a:pt x="307" y="236"/>
                  </a:lnTo>
                  <a:lnTo>
                    <a:pt x="307" y="254"/>
                  </a:lnTo>
                  <a:cubicBezTo>
                    <a:pt x="307" y="263"/>
                    <a:pt x="314" y="270"/>
                    <a:pt x="322" y="270"/>
                  </a:cubicBezTo>
                  <a:lnTo>
                    <a:pt x="331" y="270"/>
                  </a:lnTo>
                  <a:cubicBezTo>
                    <a:pt x="311" y="313"/>
                    <a:pt x="268" y="341"/>
                    <a:pt x="220" y="341"/>
                  </a:cubicBezTo>
                  <a:cubicBezTo>
                    <a:pt x="153" y="341"/>
                    <a:pt x="99" y="287"/>
                    <a:pt x="99" y="220"/>
                  </a:cubicBezTo>
                  <a:cubicBezTo>
                    <a:pt x="99" y="154"/>
                    <a:pt x="153" y="99"/>
                    <a:pt x="220" y="99"/>
                  </a:cubicBezTo>
                  <a:cubicBezTo>
                    <a:pt x="268" y="99"/>
                    <a:pt x="311" y="128"/>
                    <a:pt x="331" y="171"/>
                  </a:cubicBezTo>
                  <a:lnTo>
                    <a:pt x="322" y="171"/>
                  </a:lnTo>
                  <a:moveTo>
                    <a:pt x="220" y="441"/>
                  </a:moveTo>
                  <a:cubicBezTo>
                    <a:pt x="272" y="441"/>
                    <a:pt x="323" y="422"/>
                    <a:pt x="363" y="388"/>
                  </a:cubicBezTo>
                  <a:cubicBezTo>
                    <a:pt x="399" y="357"/>
                    <a:pt x="424" y="316"/>
                    <a:pt x="435" y="270"/>
                  </a:cubicBezTo>
                  <a:lnTo>
                    <a:pt x="447" y="270"/>
                  </a:lnTo>
                  <a:lnTo>
                    <a:pt x="461" y="327"/>
                  </a:lnTo>
                  <a:cubicBezTo>
                    <a:pt x="463" y="333"/>
                    <a:pt x="469" y="338"/>
                    <a:pt x="476" y="338"/>
                  </a:cubicBezTo>
                  <a:lnTo>
                    <a:pt x="578" y="338"/>
                  </a:lnTo>
                  <a:cubicBezTo>
                    <a:pt x="583" y="338"/>
                    <a:pt x="588" y="336"/>
                    <a:pt x="591" y="332"/>
                  </a:cubicBezTo>
                  <a:cubicBezTo>
                    <a:pt x="594" y="329"/>
                    <a:pt x="595" y="324"/>
                    <a:pt x="593" y="319"/>
                  </a:cubicBezTo>
                  <a:lnTo>
                    <a:pt x="577" y="253"/>
                  </a:lnTo>
                  <a:lnTo>
                    <a:pt x="577" y="188"/>
                  </a:lnTo>
                  <a:lnTo>
                    <a:pt x="593" y="122"/>
                  </a:lnTo>
                  <a:cubicBezTo>
                    <a:pt x="595" y="117"/>
                    <a:pt x="594" y="112"/>
                    <a:pt x="591" y="108"/>
                  </a:cubicBezTo>
                  <a:cubicBezTo>
                    <a:pt x="588" y="105"/>
                    <a:pt x="583" y="102"/>
                    <a:pt x="578" y="102"/>
                  </a:cubicBezTo>
                  <a:lnTo>
                    <a:pt x="476" y="102"/>
                  </a:lnTo>
                  <a:cubicBezTo>
                    <a:pt x="469" y="102"/>
                    <a:pt x="463" y="107"/>
                    <a:pt x="461" y="114"/>
                  </a:cubicBezTo>
                  <a:lnTo>
                    <a:pt x="447" y="171"/>
                  </a:lnTo>
                  <a:lnTo>
                    <a:pt x="435" y="171"/>
                  </a:lnTo>
                  <a:cubicBezTo>
                    <a:pt x="424" y="125"/>
                    <a:pt x="399" y="83"/>
                    <a:pt x="363" y="53"/>
                  </a:cubicBezTo>
                  <a:cubicBezTo>
                    <a:pt x="323" y="19"/>
                    <a:pt x="272" y="0"/>
                    <a:pt x="220" y="0"/>
                  </a:cubicBezTo>
                  <a:cubicBezTo>
                    <a:pt x="98" y="0"/>
                    <a:pt x="0" y="99"/>
                    <a:pt x="0" y="220"/>
                  </a:cubicBezTo>
                  <a:cubicBezTo>
                    <a:pt x="0" y="342"/>
                    <a:pt x="98" y="441"/>
                    <a:pt x="220" y="441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5" name="Google Shape;940;p30">
            <a:extLst>
              <a:ext uri="{FF2B5EF4-FFF2-40B4-BE49-F238E27FC236}">
                <a16:creationId xmlns:a16="http://schemas.microsoft.com/office/drawing/2014/main" id="{E5E81D11-4B48-059C-5136-08CAA233442D}"/>
              </a:ext>
            </a:extLst>
          </p:cNvPr>
          <p:cNvSpPr/>
          <p:nvPr/>
        </p:nvSpPr>
        <p:spPr>
          <a:xfrm>
            <a:off x="5604186" y="1975571"/>
            <a:ext cx="410521" cy="34977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4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6" name="Google Shape;893;p30">
            <a:extLst>
              <a:ext uri="{FF2B5EF4-FFF2-40B4-BE49-F238E27FC236}">
                <a16:creationId xmlns:a16="http://schemas.microsoft.com/office/drawing/2014/main" id="{5817375B-9627-FF73-E4F8-AC7B21044B84}"/>
              </a:ext>
            </a:extLst>
          </p:cNvPr>
          <p:cNvSpPr txBox="1">
            <a:spLocks/>
          </p:cNvSpPr>
          <p:nvPr/>
        </p:nvSpPr>
        <p:spPr>
          <a:xfrm>
            <a:off x="6075353" y="2740457"/>
            <a:ext cx="1898565" cy="3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>
                <a:latin typeface="Days One"/>
                <a:ea typeface="Days One"/>
                <a:cs typeface="Days One"/>
                <a:sym typeface="Days One"/>
              </a:rPr>
              <a:t>VISUALS</a:t>
            </a:r>
          </a:p>
        </p:txBody>
      </p:sp>
      <p:sp>
        <p:nvSpPr>
          <p:cNvPr id="867" name="Google Shape;940;p30">
            <a:extLst>
              <a:ext uri="{FF2B5EF4-FFF2-40B4-BE49-F238E27FC236}">
                <a16:creationId xmlns:a16="http://schemas.microsoft.com/office/drawing/2014/main" id="{03A5678D-D6EF-5002-2846-A96DDE5B21D7}"/>
              </a:ext>
            </a:extLst>
          </p:cNvPr>
          <p:cNvSpPr/>
          <p:nvPr/>
        </p:nvSpPr>
        <p:spPr>
          <a:xfrm>
            <a:off x="5604186" y="2715236"/>
            <a:ext cx="410521" cy="34977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5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8" name="Google Shape;893;p30">
            <a:extLst>
              <a:ext uri="{FF2B5EF4-FFF2-40B4-BE49-F238E27FC236}">
                <a16:creationId xmlns:a16="http://schemas.microsoft.com/office/drawing/2014/main" id="{3651B833-03ED-687C-AA7E-F700F0BA986D}"/>
              </a:ext>
            </a:extLst>
          </p:cNvPr>
          <p:cNvSpPr txBox="1">
            <a:spLocks/>
          </p:cNvSpPr>
          <p:nvPr/>
        </p:nvSpPr>
        <p:spPr>
          <a:xfrm>
            <a:off x="6084731" y="3494985"/>
            <a:ext cx="1898565" cy="3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b="1" dirty="0">
                <a:latin typeface="Days One"/>
                <a:ea typeface="Days One"/>
                <a:cs typeface="Days One"/>
                <a:sym typeface="Days One"/>
              </a:rPr>
              <a:t>DASHBOARD</a:t>
            </a:r>
          </a:p>
        </p:txBody>
      </p:sp>
      <p:sp>
        <p:nvSpPr>
          <p:cNvPr id="869" name="Google Shape;940;p30">
            <a:extLst>
              <a:ext uri="{FF2B5EF4-FFF2-40B4-BE49-F238E27FC236}">
                <a16:creationId xmlns:a16="http://schemas.microsoft.com/office/drawing/2014/main" id="{367C90FF-4D25-C0E9-51E0-58373E43E235}"/>
              </a:ext>
            </a:extLst>
          </p:cNvPr>
          <p:cNvSpPr/>
          <p:nvPr/>
        </p:nvSpPr>
        <p:spPr>
          <a:xfrm>
            <a:off x="5613564" y="3469764"/>
            <a:ext cx="410521" cy="349774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Lato"/>
                <a:ea typeface="Lato"/>
                <a:cs typeface="Lato"/>
                <a:sym typeface="Lato"/>
              </a:rPr>
              <a:t>6</a:t>
            </a:r>
            <a:endParaRPr sz="11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880;p29">
            <a:extLst>
              <a:ext uri="{FF2B5EF4-FFF2-40B4-BE49-F238E27FC236}">
                <a16:creationId xmlns:a16="http://schemas.microsoft.com/office/drawing/2014/main" id="{EF3C9BCC-2B7C-FA33-DF64-DA7B2FF033BF}"/>
              </a:ext>
            </a:extLst>
          </p:cNvPr>
          <p:cNvGrpSpPr/>
          <p:nvPr/>
        </p:nvGrpSpPr>
        <p:grpSpPr>
          <a:xfrm flipH="1">
            <a:off x="8455" y="800304"/>
            <a:ext cx="1212401" cy="1240945"/>
            <a:chOff x="8264880" y="1119240"/>
            <a:chExt cx="1865520" cy="1909440"/>
          </a:xfrm>
        </p:grpSpPr>
        <p:sp>
          <p:nvSpPr>
            <p:cNvPr id="7" name="Google Shape;881;p29">
              <a:extLst>
                <a:ext uri="{FF2B5EF4-FFF2-40B4-BE49-F238E27FC236}">
                  <a16:creationId xmlns:a16="http://schemas.microsoft.com/office/drawing/2014/main" id="{D1E860FF-7197-1757-8781-3E5366D2521F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82;p29">
              <a:extLst>
                <a:ext uri="{FF2B5EF4-FFF2-40B4-BE49-F238E27FC236}">
                  <a16:creationId xmlns:a16="http://schemas.microsoft.com/office/drawing/2014/main" id="{48C7D4BA-85B8-6274-7BF9-0BEBE0B3DC0D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83;p29">
              <a:extLst>
                <a:ext uri="{FF2B5EF4-FFF2-40B4-BE49-F238E27FC236}">
                  <a16:creationId xmlns:a16="http://schemas.microsoft.com/office/drawing/2014/main" id="{FB0CF22C-855F-76E3-7C09-2536D88E7FB2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84;p29">
              <a:extLst>
                <a:ext uri="{FF2B5EF4-FFF2-40B4-BE49-F238E27FC236}">
                  <a16:creationId xmlns:a16="http://schemas.microsoft.com/office/drawing/2014/main" id="{AA43ED72-2AF8-FB1B-45CC-369F11A4BA2F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85;p29">
              <a:extLst>
                <a:ext uri="{FF2B5EF4-FFF2-40B4-BE49-F238E27FC236}">
                  <a16:creationId xmlns:a16="http://schemas.microsoft.com/office/drawing/2014/main" id="{8C503AC0-E777-79CF-EF2A-F25DBC4434AC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86;p29">
              <a:extLst>
                <a:ext uri="{FF2B5EF4-FFF2-40B4-BE49-F238E27FC236}">
                  <a16:creationId xmlns:a16="http://schemas.microsoft.com/office/drawing/2014/main" id="{D6AAEA9A-7E14-D845-F50A-F3B7B61DE395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893;p30">
            <a:extLst>
              <a:ext uri="{FF2B5EF4-FFF2-40B4-BE49-F238E27FC236}">
                <a16:creationId xmlns:a16="http://schemas.microsoft.com/office/drawing/2014/main" id="{4F34C437-FA17-B3C9-AF3C-9436E017BC70}"/>
              </a:ext>
            </a:extLst>
          </p:cNvPr>
          <p:cNvSpPr txBox="1">
            <a:spLocks/>
          </p:cNvSpPr>
          <p:nvPr/>
        </p:nvSpPr>
        <p:spPr>
          <a:xfrm>
            <a:off x="1836071" y="902565"/>
            <a:ext cx="2864226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DATA SOURCE</a:t>
            </a:r>
          </a:p>
        </p:txBody>
      </p:sp>
      <p:sp>
        <p:nvSpPr>
          <p:cNvPr id="14" name="Google Shape;940;p30">
            <a:extLst>
              <a:ext uri="{FF2B5EF4-FFF2-40B4-BE49-F238E27FC236}">
                <a16:creationId xmlns:a16="http://schemas.microsoft.com/office/drawing/2014/main" id="{67449F07-5DCC-1A75-0512-1AE0B4FF6EE1}"/>
              </a:ext>
            </a:extLst>
          </p:cNvPr>
          <p:cNvSpPr/>
          <p:nvPr/>
        </p:nvSpPr>
        <p:spPr>
          <a:xfrm>
            <a:off x="1317467" y="92804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1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64D2D3-FB28-1B76-1CC8-6A987EC7A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62" y="2511687"/>
            <a:ext cx="2418139" cy="14983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4A6554-B774-19B3-6F2D-2E70A4A69B02}"/>
              </a:ext>
            </a:extLst>
          </p:cNvPr>
          <p:cNvSpPr txBox="1"/>
          <p:nvPr/>
        </p:nvSpPr>
        <p:spPr>
          <a:xfrm>
            <a:off x="1059217" y="4230843"/>
            <a:ext cx="21776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2400"/>
              <a:buFont typeface="Bebas Neue"/>
              <a:buNone/>
              <a:defRPr sz="1200" b="1">
                <a:solidFill>
                  <a:schemeClr val="dk1"/>
                </a:solidFill>
                <a:latin typeface="Days One"/>
                <a:ea typeface="Days One"/>
                <a:cs typeface="Days One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Education Level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6DC4482-F880-CB7B-7DA1-5B7016DE4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04" y="2511688"/>
            <a:ext cx="2418141" cy="1498395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71E4ECEF-5240-FFCF-EC7C-809F5B89E718}"/>
              </a:ext>
            </a:extLst>
          </p:cNvPr>
          <p:cNvSpPr txBox="1"/>
          <p:nvPr/>
        </p:nvSpPr>
        <p:spPr>
          <a:xfrm>
            <a:off x="3424568" y="4215453"/>
            <a:ext cx="2294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2400"/>
              <a:buFont typeface="Bebas Neue"/>
              <a:buNone/>
              <a:defRPr sz="1200" b="1">
                <a:solidFill>
                  <a:schemeClr val="dk1"/>
                </a:solidFill>
                <a:latin typeface="Days One"/>
                <a:ea typeface="Days One"/>
                <a:cs typeface="Days One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Employee</a:t>
            </a:r>
          </a:p>
        </p:txBody>
      </p: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26542977-E208-AB77-DFBB-0C4209EC5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749" y="2512470"/>
            <a:ext cx="2418137" cy="1483045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33BFFB37-250D-702C-26B7-A42089CF8041}"/>
              </a:ext>
            </a:extLst>
          </p:cNvPr>
          <p:cNvSpPr txBox="1"/>
          <p:nvPr/>
        </p:nvSpPr>
        <p:spPr>
          <a:xfrm>
            <a:off x="6139773" y="4230843"/>
            <a:ext cx="18745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2400"/>
              <a:buFont typeface="Bebas Neue"/>
              <a:buNone/>
              <a:defRPr sz="1200" b="1">
                <a:solidFill>
                  <a:schemeClr val="dk1"/>
                </a:solidFill>
                <a:latin typeface="Days One"/>
                <a:ea typeface="Days One"/>
                <a:cs typeface="Days One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Performance Rating</a:t>
            </a:r>
          </a:p>
        </p:txBody>
      </p:sp>
      <p:pic>
        <p:nvPicPr>
          <p:cNvPr id="2" name="Picture 2" descr="How to convert PDF to CSV: 5 easy steps | Adobe Acrobat">
            <a:extLst>
              <a:ext uri="{FF2B5EF4-FFF2-40B4-BE49-F238E27FC236}">
                <a16:creationId xmlns:a16="http://schemas.microsoft.com/office/drawing/2014/main" id="{ABE40D60-85BA-623D-E92E-A88F7188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338" y="765584"/>
            <a:ext cx="2107181" cy="158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3F5C1B-2BD2-527E-23D3-38FC8C850DB2}"/>
              </a:ext>
            </a:extLst>
          </p:cNvPr>
          <p:cNvSpPr txBox="1"/>
          <p:nvPr/>
        </p:nvSpPr>
        <p:spPr>
          <a:xfrm>
            <a:off x="4619913" y="1633918"/>
            <a:ext cx="2294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2400"/>
              <a:buFont typeface="Bebas Neue"/>
              <a:buNone/>
              <a:defRPr sz="1200" b="1">
                <a:solidFill>
                  <a:schemeClr val="dk1"/>
                </a:solidFill>
                <a:latin typeface="Days One"/>
                <a:ea typeface="Days One"/>
                <a:cs typeface="Days One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ALL FILES ARE CSV </a:t>
            </a:r>
          </a:p>
        </p:txBody>
      </p:sp>
    </p:spTree>
    <p:extLst>
      <p:ext uri="{BB962C8B-B14F-4D97-AF65-F5344CB8AC3E}">
        <p14:creationId xmlns:p14="http://schemas.microsoft.com/office/powerpoint/2010/main" val="421481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880;p29">
            <a:extLst>
              <a:ext uri="{FF2B5EF4-FFF2-40B4-BE49-F238E27FC236}">
                <a16:creationId xmlns:a16="http://schemas.microsoft.com/office/drawing/2014/main" id="{EF3C9BCC-2B7C-FA33-DF64-DA7B2FF033BF}"/>
              </a:ext>
            </a:extLst>
          </p:cNvPr>
          <p:cNvGrpSpPr/>
          <p:nvPr/>
        </p:nvGrpSpPr>
        <p:grpSpPr>
          <a:xfrm flipH="1">
            <a:off x="8455" y="800304"/>
            <a:ext cx="1212401" cy="1240945"/>
            <a:chOff x="8264880" y="1119240"/>
            <a:chExt cx="1865520" cy="1909440"/>
          </a:xfrm>
        </p:grpSpPr>
        <p:sp>
          <p:nvSpPr>
            <p:cNvPr id="7" name="Google Shape;881;p29">
              <a:extLst>
                <a:ext uri="{FF2B5EF4-FFF2-40B4-BE49-F238E27FC236}">
                  <a16:creationId xmlns:a16="http://schemas.microsoft.com/office/drawing/2014/main" id="{D1E860FF-7197-1757-8781-3E5366D2521F}"/>
                </a:ext>
              </a:extLst>
            </p:cNvPr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82;p29">
              <a:extLst>
                <a:ext uri="{FF2B5EF4-FFF2-40B4-BE49-F238E27FC236}">
                  <a16:creationId xmlns:a16="http://schemas.microsoft.com/office/drawing/2014/main" id="{48C7D4BA-85B8-6274-7BF9-0BEBE0B3DC0D}"/>
                </a:ext>
              </a:extLst>
            </p:cNvPr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883;p29">
              <a:extLst>
                <a:ext uri="{FF2B5EF4-FFF2-40B4-BE49-F238E27FC236}">
                  <a16:creationId xmlns:a16="http://schemas.microsoft.com/office/drawing/2014/main" id="{FB0CF22C-855F-76E3-7C09-2536D88E7FB2}"/>
                </a:ext>
              </a:extLst>
            </p:cNvPr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884;p29">
              <a:extLst>
                <a:ext uri="{FF2B5EF4-FFF2-40B4-BE49-F238E27FC236}">
                  <a16:creationId xmlns:a16="http://schemas.microsoft.com/office/drawing/2014/main" id="{AA43ED72-2AF8-FB1B-45CC-369F11A4BA2F}"/>
                </a:ext>
              </a:extLst>
            </p:cNvPr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885;p29">
              <a:extLst>
                <a:ext uri="{FF2B5EF4-FFF2-40B4-BE49-F238E27FC236}">
                  <a16:creationId xmlns:a16="http://schemas.microsoft.com/office/drawing/2014/main" id="{8C503AC0-E777-79CF-EF2A-F25DBC4434AC}"/>
                </a:ext>
              </a:extLst>
            </p:cNvPr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86;p29">
              <a:extLst>
                <a:ext uri="{FF2B5EF4-FFF2-40B4-BE49-F238E27FC236}">
                  <a16:creationId xmlns:a16="http://schemas.microsoft.com/office/drawing/2014/main" id="{D6AAEA9A-7E14-D845-F50A-F3B7B61DE395}"/>
                </a:ext>
              </a:extLst>
            </p:cNvPr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893;p30">
            <a:extLst>
              <a:ext uri="{FF2B5EF4-FFF2-40B4-BE49-F238E27FC236}">
                <a16:creationId xmlns:a16="http://schemas.microsoft.com/office/drawing/2014/main" id="{4F34C437-FA17-B3C9-AF3C-9436E017BC70}"/>
              </a:ext>
            </a:extLst>
          </p:cNvPr>
          <p:cNvSpPr txBox="1">
            <a:spLocks/>
          </p:cNvSpPr>
          <p:nvPr/>
        </p:nvSpPr>
        <p:spPr>
          <a:xfrm>
            <a:off x="1836071" y="902565"/>
            <a:ext cx="2864226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DATA SOURCE</a:t>
            </a:r>
          </a:p>
        </p:txBody>
      </p:sp>
      <p:sp>
        <p:nvSpPr>
          <p:cNvPr id="14" name="Google Shape;940;p30">
            <a:extLst>
              <a:ext uri="{FF2B5EF4-FFF2-40B4-BE49-F238E27FC236}">
                <a16:creationId xmlns:a16="http://schemas.microsoft.com/office/drawing/2014/main" id="{67449F07-5DCC-1A75-0512-1AE0B4FF6EE1}"/>
              </a:ext>
            </a:extLst>
          </p:cNvPr>
          <p:cNvSpPr/>
          <p:nvPr/>
        </p:nvSpPr>
        <p:spPr>
          <a:xfrm>
            <a:off x="1317467" y="92804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1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A6554-B774-19B3-6F2D-2E70A4A69B02}"/>
              </a:ext>
            </a:extLst>
          </p:cNvPr>
          <p:cNvSpPr txBox="1"/>
          <p:nvPr/>
        </p:nvSpPr>
        <p:spPr>
          <a:xfrm>
            <a:off x="1455707" y="4076953"/>
            <a:ext cx="21776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2400"/>
              <a:buFont typeface="Bebas Neue"/>
              <a:buNone/>
              <a:defRPr sz="1200" b="1">
                <a:solidFill>
                  <a:schemeClr val="dk1"/>
                </a:solidFill>
                <a:latin typeface="Days One"/>
                <a:ea typeface="Days One"/>
                <a:cs typeface="Days One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 marL="0" indent="0" algn="ctr"/>
            <a:r>
              <a:rPr lang="en-US" sz="1100" dirty="0"/>
              <a:t>Rating</a:t>
            </a:r>
            <a:r>
              <a:rPr lang="en-US" sz="1200" dirty="0"/>
              <a:t> Level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1E4ECEF-5240-FFCF-EC7C-809F5B89E718}"/>
              </a:ext>
            </a:extLst>
          </p:cNvPr>
          <p:cNvSpPr txBox="1"/>
          <p:nvPr/>
        </p:nvSpPr>
        <p:spPr>
          <a:xfrm>
            <a:off x="5592708" y="4076953"/>
            <a:ext cx="2294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Clr>
                <a:schemeClr val="dk1"/>
              </a:buClr>
              <a:buSzPts val="2400"/>
              <a:buFont typeface="Bebas Neue"/>
              <a:buNone/>
              <a:defRPr sz="1200" b="1">
                <a:solidFill>
                  <a:schemeClr val="dk1"/>
                </a:solidFill>
                <a:latin typeface="Days One"/>
                <a:ea typeface="Days One"/>
                <a:cs typeface="Days One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pPr marL="0" indent="0" algn="ctr"/>
            <a:r>
              <a:rPr lang="en-US" sz="1200" dirty="0"/>
              <a:t>Satisfied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40771A-4A84-5CF2-AF7B-C56A38AB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733" y="1875310"/>
            <a:ext cx="3329413" cy="2019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5A73D-C39E-865E-3940-465A11BE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854" y="1875310"/>
            <a:ext cx="3591721" cy="20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2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29"/>
          <p:cNvGrpSpPr/>
          <p:nvPr/>
        </p:nvGrpSpPr>
        <p:grpSpPr>
          <a:xfrm flipH="1">
            <a:off x="8455" y="800304"/>
            <a:ext cx="1212401" cy="1240945"/>
            <a:chOff x="8264880" y="1119240"/>
            <a:chExt cx="1865520" cy="1909440"/>
          </a:xfrm>
        </p:grpSpPr>
        <p:sp>
          <p:nvSpPr>
            <p:cNvPr id="881" name="Google Shape;881;p29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893;p30">
            <a:extLst>
              <a:ext uri="{FF2B5EF4-FFF2-40B4-BE49-F238E27FC236}">
                <a16:creationId xmlns:a16="http://schemas.microsoft.com/office/drawing/2014/main" id="{1E05BC42-5285-DE8F-3D83-FD6EA752FC73}"/>
              </a:ext>
            </a:extLst>
          </p:cNvPr>
          <p:cNvSpPr txBox="1">
            <a:spLocks/>
          </p:cNvSpPr>
          <p:nvPr/>
        </p:nvSpPr>
        <p:spPr>
          <a:xfrm>
            <a:off x="1836071" y="902565"/>
            <a:ext cx="2864226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DATA CLEANING</a:t>
            </a:r>
          </a:p>
        </p:txBody>
      </p:sp>
      <p:sp>
        <p:nvSpPr>
          <p:cNvPr id="20" name="Google Shape;940;p30">
            <a:extLst>
              <a:ext uri="{FF2B5EF4-FFF2-40B4-BE49-F238E27FC236}">
                <a16:creationId xmlns:a16="http://schemas.microsoft.com/office/drawing/2014/main" id="{A5DE3D23-DA2E-E7EE-AA24-FBCD2F6A0976}"/>
              </a:ext>
            </a:extLst>
          </p:cNvPr>
          <p:cNvSpPr/>
          <p:nvPr/>
        </p:nvSpPr>
        <p:spPr>
          <a:xfrm>
            <a:off x="1317467" y="928047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CEB4A5-6004-E0F9-F909-C6D9BF37BC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07" b="58981"/>
          <a:stretch/>
        </p:blipFill>
        <p:spPr>
          <a:xfrm>
            <a:off x="548911" y="2513895"/>
            <a:ext cx="3767073" cy="94032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70F48DC-270A-C19D-CE83-A59435126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94" b="62389"/>
          <a:stretch/>
        </p:blipFill>
        <p:spPr>
          <a:xfrm>
            <a:off x="529119" y="3795874"/>
            <a:ext cx="3786865" cy="998717"/>
          </a:xfrm>
          <a:prstGeom prst="rect">
            <a:avLst/>
          </a:prstGeom>
        </p:spPr>
      </p:pic>
      <p:sp>
        <p:nvSpPr>
          <p:cNvPr id="26" name="Google Shape;891;p30">
            <a:extLst>
              <a:ext uri="{FF2B5EF4-FFF2-40B4-BE49-F238E27FC236}">
                <a16:creationId xmlns:a16="http://schemas.microsoft.com/office/drawing/2014/main" id="{BFF4DBE5-9683-1393-B069-392E157BC1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903" y="2142720"/>
            <a:ext cx="1524059" cy="4934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</a:t>
            </a:r>
            <a:r>
              <a:rPr lang="en" sz="1800" dirty="0"/>
              <a:t>efore </a:t>
            </a:r>
            <a:endParaRPr sz="1800" dirty="0"/>
          </a:p>
        </p:txBody>
      </p:sp>
      <p:sp>
        <p:nvSpPr>
          <p:cNvPr id="29" name="Google Shape;891;p30">
            <a:extLst>
              <a:ext uri="{FF2B5EF4-FFF2-40B4-BE49-F238E27FC236}">
                <a16:creationId xmlns:a16="http://schemas.microsoft.com/office/drawing/2014/main" id="{0C635091-5CEB-14E8-E18B-790DF72DB155}"/>
              </a:ext>
            </a:extLst>
          </p:cNvPr>
          <p:cNvSpPr txBox="1">
            <a:spLocks/>
          </p:cNvSpPr>
          <p:nvPr/>
        </p:nvSpPr>
        <p:spPr>
          <a:xfrm>
            <a:off x="267601" y="3407504"/>
            <a:ext cx="1348973" cy="49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-US" sz="1800" dirty="0"/>
              <a:t>After </a:t>
            </a:r>
          </a:p>
        </p:txBody>
      </p:sp>
      <p:sp>
        <p:nvSpPr>
          <p:cNvPr id="30" name="Google Shape;829;p26">
            <a:extLst>
              <a:ext uri="{FF2B5EF4-FFF2-40B4-BE49-F238E27FC236}">
                <a16:creationId xmlns:a16="http://schemas.microsoft.com/office/drawing/2014/main" id="{CF8E45BD-3F44-0249-CAAA-EC9455CAC41B}"/>
              </a:ext>
            </a:extLst>
          </p:cNvPr>
          <p:cNvSpPr txBox="1">
            <a:spLocks/>
          </p:cNvSpPr>
          <p:nvPr/>
        </p:nvSpPr>
        <p:spPr>
          <a:xfrm>
            <a:off x="1466710" y="1742589"/>
            <a:ext cx="2270739" cy="410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</a:rPr>
              <a:t>Employee sheet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95349A5-3EDF-55CC-2A23-0D8509F46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1189" y="1031309"/>
            <a:ext cx="2095792" cy="382958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A916FF9-753C-87A6-7380-4D7FEB126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6876" y="1083068"/>
            <a:ext cx="212437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900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29"/>
          <p:cNvGrpSpPr/>
          <p:nvPr/>
        </p:nvGrpSpPr>
        <p:grpSpPr>
          <a:xfrm flipH="1">
            <a:off x="8455" y="800304"/>
            <a:ext cx="1212401" cy="1240945"/>
            <a:chOff x="8264880" y="1119240"/>
            <a:chExt cx="1865520" cy="1909440"/>
          </a:xfrm>
        </p:grpSpPr>
        <p:sp>
          <p:nvSpPr>
            <p:cNvPr id="881" name="Google Shape;881;p29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Google Shape;893;p30">
            <a:extLst>
              <a:ext uri="{FF2B5EF4-FFF2-40B4-BE49-F238E27FC236}">
                <a16:creationId xmlns:a16="http://schemas.microsoft.com/office/drawing/2014/main" id="{1E05BC42-5285-DE8F-3D83-FD6EA752FC73}"/>
              </a:ext>
            </a:extLst>
          </p:cNvPr>
          <p:cNvSpPr txBox="1">
            <a:spLocks/>
          </p:cNvSpPr>
          <p:nvPr/>
        </p:nvSpPr>
        <p:spPr>
          <a:xfrm>
            <a:off x="1960381" y="843445"/>
            <a:ext cx="2540468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US" sz="1800" b="1" dirty="0">
                <a:latin typeface="Days One"/>
                <a:ea typeface="Days One"/>
                <a:cs typeface="Days One"/>
                <a:sym typeface="Days One"/>
              </a:rPr>
              <a:t>DATA CLEANING</a:t>
            </a:r>
          </a:p>
        </p:txBody>
      </p:sp>
      <p:sp>
        <p:nvSpPr>
          <p:cNvPr id="20" name="Google Shape;940;p30">
            <a:extLst>
              <a:ext uri="{FF2B5EF4-FFF2-40B4-BE49-F238E27FC236}">
                <a16:creationId xmlns:a16="http://schemas.microsoft.com/office/drawing/2014/main" id="{A5DE3D23-DA2E-E7EE-AA24-FBCD2F6A0976}"/>
              </a:ext>
            </a:extLst>
          </p:cNvPr>
          <p:cNvSpPr/>
          <p:nvPr/>
        </p:nvSpPr>
        <p:spPr>
          <a:xfrm>
            <a:off x="1371647" y="835914"/>
            <a:ext cx="548700" cy="5487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/>
                <a:ea typeface="Lato"/>
                <a:cs typeface="Lato"/>
                <a:sym typeface="Lato"/>
              </a:rPr>
              <a:t>2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" name="Google Shape;891;p30">
            <a:extLst>
              <a:ext uri="{FF2B5EF4-FFF2-40B4-BE49-F238E27FC236}">
                <a16:creationId xmlns:a16="http://schemas.microsoft.com/office/drawing/2014/main" id="{BFF4DBE5-9683-1393-B069-392E157BC1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2882" y="1580216"/>
            <a:ext cx="1585504" cy="471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</a:t>
            </a:r>
            <a:r>
              <a:rPr lang="en" sz="1800" dirty="0"/>
              <a:t>efore </a:t>
            </a:r>
            <a:endParaRPr sz="1800" dirty="0"/>
          </a:p>
        </p:txBody>
      </p:sp>
      <p:sp>
        <p:nvSpPr>
          <p:cNvPr id="29" name="Google Shape;891;p30">
            <a:extLst>
              <a:ext uri="{FF2B5EF4-FFF2-40B4-BE49-F238E27FC236}">
                <a16:creationId xmlns:a16="http://schemas.microsoft.com/office/drawing/2014/main" id="{0C635091-5CEB-14E8-E18B-790DF72DB155}"/>
              </a:ext>
            </a:extLst>
          </p:cNvPr>
          <p:cNvSpPr txBox="1">
            <a:spLocks/>
          </p:cNvSpPr>
          <p:nvPr/>
        </p:nvSpPr>
        <p:spPr>
          <a:xfrm>
            <a:off x="627118" y="3092082"/>
            <a:ext cx="1585504" cy="493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28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 i="0" u="none" strike="noStrike" cap="none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r>
              <a:rPr lang="en-US" sz="1800" dirty="0"/>
              <a:t>After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2DF30-1A77-0D77-A1BC-2FD65AF839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52" b="62505"/>
          <a:stretch/>
        </p:blipFill>
        <p:spPr>
          <a:xfrm>
            <a:off x="548911" y="3584993"/>
            <a:ext cx="4095103" cy="11025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2A747C-6C5B-16D3-DE96-889D53E73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-1207" b="60737"/>
          <a:stretch/>
        </p:blipFill>
        <p:spPr>
          <a:xfrm>
            <a:off x="524579" y="2059408"/>
            <a:ext cx="4095104" cy="1128816"/>
          </a:xfrm>
          <a:prstGeom prst="rect">
            <a:avLst/>
          </a:prstGeom>
        </p:spPr>
      </p:pic>
      <p:sp>
        <p:nvSpPr>
          <p:cNvPr id="24" name="Google Shape;829;p26">
            <a:extLst>
              <a:ext uri="{FF2B5EF4-FFF2-40B4-BE49-F238E27FC236}">
                <a16:creationId xmlns:a16="http://schemas.microsoft.com/office/drawing/2014/main" id="{9AD69BEA-4DC6-BA8F-0D40-C9FC9A86AA35}"/>
              </a:ext>
            </a:extLst>
          </p:cNvPr>
          <p:cNvSpPr txBox="1">
            <a:spLocks/>
          </p:cNvSpPr>
          <p:nvPr/>
        </p:nvSpPr>
        <p:spPr>
          <a:xfrm>
            <a:off x="2223297" y="1371745"/>
            <a:ext cx="1932810" cy="74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Clr>
                <a:schemeClr val="dk1"/>
              </a:buClr>
              <a:buSzPts val="2400"/>
              <a:buFont typeface="Bebas Neue"/>
              <a:buNone/>
              <a:defRPr sz="1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8080"/>
                </a:highlight>
                <a:latin typeface="Days One"/>
                <a:ea typeface="Days One"/>
                <a:cs typeface="Days One"/>
              </a:defRPr>
            </a:lvl1pPr>
            <a:lvl2pPr marL="914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2pPr>
            <a:lvl3pPr marL="1371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3pPr>
            <a:lvl4pPr marL="1828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4pPr>
            <a:lvl5pPr marL="22860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5pPr>
            <a:lvl6pPr marL="27432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6pPr>
            <a:lvl7pPr marL="32004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7pPr>
            <a:lvl8pPr marL="36576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8pPr>
            <a:lvl9pPr marL="4114800" indent="-317500" algn="ctr"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</a:defRPr>
            </a:lvl9pPr>
          </a:lstStyle>
          <a:p>
            <a:r>
              <a:rPr lang="en-US" dirty="0"/>
              <a:t>Performance Rating Sheet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98888A-15BF-2BF2-BC65-6C79FCAF6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0176" y="1110264"/>
            <a:ext cx="2113056" cy="378799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4F1AF0-AC2F-68FD-20B5-79FC13783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897" y="1110264"/>
            <a:ext cx="2090508" cy="37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3829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359FB135-ED10-45FB-A7F4-C05E893E908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DFDFB091-2E82-48B1-B945-D743957B0ABD&quot;"/>
    <we:property name="pageName" value="&quot;1ed3a18451d69ca60c33&quot;"/>
    <we:property name="reportUrl" value="&quot;/links/Qr3rB5X-Hx?ctid=23b39420-74b2-4e4d-8303-7add3bb2fc35&amp;bookmarkGuid=69c80ac1-f965-4543-b08e-2146eedddb18&amp;bookmarkUsage=1&amp;ctid=23b39420-74b2-4e4d-8303-7add3bb2fc35&amp;fromEntryPoint=export&quot;"/>
    <we:property name="reportName" value="&quot;HR Analysis Final Update&quot;"/>
    <we:property name="reportState" value="&quot;CONNECTED&quot;"/>
    <we:property name="embedUrl" value="&quot;/reportEmbed?reportId=673e6466-dac4-48f8-abea-4a604ac0aae0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pageDisplayName" value="&quot;Dashboard&quot;"/>
    <we:property name="datasetId" value="&quot;bdd6f5e5-cd45-4bc2-8985-7e31fc52918f&quot;"/>
    <we:property name="backgroundColor" value="&quot;#FFFFFF&quot;"/>
    <we:property name="bookmark" value="&quot;H4sIAAAAAAAAA+1Z3U/jOBD/V6q87Et1ivMd3qBwt3faWyE4IZ1OPIztSfGSxpHj9Oih/u83TgrLRwtLQRC4q/qQzrjjmd/8PJ7Yl55UTV3C4ivM0Nvx9rQ+n4E5HzFv7FW9jBWZn+cck0jmDCQLEXLS6toqXTXezqVnwUzRnqimhdIZIuFfp2MPyvIQpu5XAWWDY69G0+gKSvUP9oNJZU2Ly7GHF3WpDTiTxxYsOrNzGk6/nQs/hTQjCKvmeIzCrqQoQ2BZFDOZ5AISX4RuWNMP6DxbO8SZ7qaf6MqCqmgaJ+M+5iGmUU5h5jLgLA1TJy9Uaa+GLA4uakPRUcyL2oGzK+dQCZReF4LBpvf40vus0IARZ4svOMfSSQ7W6++rDo0mpOziBIzqEdGtEXh/YC8/wqJTVVZZsuYdzAjKBaK3JFxXeb02RX5emSfxZ2Vw36Htht7wyHPC0XeBU6/i8P5EMJ3gTP89MUgDpbfjL09J0qhqWq5S+x3lP3qkmlIJNI44/BtlqMNzhkQc9yDBQgdr3TunsNdr2amxQ/3S+6IoE73tEyhbZ/bTHjRKfCKP6HPq/NJGotlbdOb2KcAVXdh4UwY+aIaWp1dLhux9u7EoOuiaDp+PjgERgoR+kcR+mBdBKJMoZQWkUVcFHuRrTaXrK8zVFKy+TdvOZhb7PM2hSIIs44xRcYzgUZsWLyzXF/et+VFU+Bwx5txnRZoznuXb157d6dTgtEfyXjomumxna+Q/kKYbObmS/7rfaX5uq9UyC+6XhvEgPP6MIEcT3VZ29EJO/47QtGY7xt9wbNdao5wfo6Mrkj+xtM7a0qoj+g8YeZtbG6thcLcavjFn+tIdMBlnwPyABfRNeBBlj2/BE8Jpqo0ShMzdFL2M479gRSCuycwwmL0R13gLLtUKJ2dg7HvkUfzAprdiSR/AC9Oi32WSOEiogYz8NBdxKuMgDJ7RPw6MN+NXXG67UxxNjW7rbWrh//zdCueewoEETDMRBZJzmUYiLkQ4aAo/tKm/MYv3sSYazrCy29CYgxk6jR/B/jWZfAvrnsp5klAjzeI48JMwSUNg+bA76mMowSzu4OhvQR0x7C5wU5x9BwhcyCBIkoCJSOR+SG2g/BBpe83Ss7FffZQ7UletHXrh2cygN+v9chZGccZFHAqMckghYcPYOA/RFNrM3Dz0dkmpvxvIb5ofk6IpoAfyNqrsrd95HvX/oJoroytX+991HEdYdhM1Z6p+WiDv7Xjg+ZTstwqfQ5izJBAsDHPgiRSDOCx4sO8bxoFBd+Jk3InT9bHq8w4NiraqsBwAt7aN+I2b1ZjHYSyDkKWhjEUS8TgT228f7+JQf01GnncBNaCltaZqbbOqGgviHOUu/eUpLdn7vOh6Nh9+bAn/N7A47W5Dl+vvWnVrmxoEHkKFa+5cackA9bZy9bzp3rW70r++dV0u/wU492fmSiAAAA==&quot;"/>
    <we:property name="initialStateBookmark" value="&quot;H4sIAAAAAAAAA+1ZbU/jOBD+K1W+7JfqFOe14Vsp3HG3C4vghHQ6odPEnhQvaRw5To8e6n+/cdKyvLR0KQgCd1U/pGN3PPPM4/HEc+0IWZU5zI5ggs6Os6vU5QT0ZY85fadYyL5+/Xw4PPn819HwcJ/EqjRSFZWzc+0Y0GM0Z7KqIbcaSPjned+BPD+Gsf2VQV5h3ylRV6qAXP6D7WQaMrrGed/BqzJXGqzKUwMGrdopTafftDb7yacVgRs5xVPkZiFF4QMbBCETUcIhcrlvp1XthMaylVOs6mb5kSoMyIKWsbLUxcTHOEhEwhLhpSz2YyvPZG6WU2b7V6Um78jnWWlRGYopFByF07igsWotvnYOJGrQ/GL2BaeYW8n+6vGHQ8daEVJmdgZatoioWnN8OLGVn2DWDBVGGtLm7E8IyhmiMydcFwG9UUV2LtWT+EBq3LNo26m3LHKssPddYIcXfjh/IOhGcKH+HmmkicLZcefnJKlkMc4Xof2O8u8tUlUuOWpLnPQbRajBc4JEHPsgwEADa9kaJ7EdV6IZxgb1a+eLpEi0us8gr63aT7tQSf6JLKLPubVLaYF6d9ao2yMHF3Rh/XUR+KARmp8vtwzp+3ZrUzTQVQ0+Hx0DIgQJ3SwKXT/JPF9EQcwyiIMmCzzK15JS1xFM5RiMukvbRucgdNM4gSzyBoOUsSgQAWzUafDKpOrqoTY3CDI3RQzT1GVZnLB0kGyfe4bjscZxi+SDcIxUXk9WyH8gTLdispT/uteM/FwXi23mPUwN/U5YfIAgeiNVF6b3QkYfIlS13o7xtwwbGqOltaN3siT5E1PrpM6NPKH/gBZ3ubU2G3r3s+Ebc6ZN3R4T4QCY6zGPvlHqBYPNR/CIcBorLTkhcz9EL2P4L1gQiCsi0w1mr8U13IJLpcTRBWjzHnkUPnLoLVjSOvDCtGhPmSj0IiogAzdOeBiL0PO9Z9SPHeNN/xW323CMvbFWdblNLvyfv1vh3FLYE4DxgAeeSFMRBzzMuN9pCj92qL8xi/ewJBpOsDDb0DgF3XUab8D+NZl8B+uWykkUUSHNwtBzIz+KfWBJtyvqU8hBz+7h6G5BHd7tKnCdn20FCCkXnhdFHuMBT1yfykDxIcL2mqlnbb26kTtCFbXpeuJZz6A3q/0S5gfhIOWhzzFIIIaIdePgPEadKT2x69DbJYX+viO/qfSUBqoMWiDvosre+p1no/37xVRqVdjc/679OMG8Wai6kOXTHHlv1wPPp2R7VLgp+AmLPM58P4E0ErwTlwWP1n3duDBobpy0vXG6uVZ93qVBVhcF5h3g1rYev3GxGqahHwrPZ7EvQh4FaTjg2x8f7+JSf0VEnteA6tDWWpG1ttlVlQF+iWJIf3lKSfY+G13P5sOPbeH/BhbnTTd0vrrXqmpTlcDxGApc0XOlLQNU24rF87q+a9PSd5pFiLQyzTc1am2j/6ZLO5//CxCEH5BzIAAA&quot;"/>
    <we:property name="isFiltersActionButtonVisible" value="true"/>
    <we:property name="isVisualContainerHeaderHidden" value="false"/>
    <we:property name="reportEmbeddedTime" value="&quot;2025-04-21T19:27:37.485Z&quot;"/>
    <we:property name="creatorTenantId" value="&quot;23b39420-74b2-4e4d-8303-7add3bb2fc35&quot;"/>
    <we:property name="creatorUserId" value="&quot;1003200235FE1BD1&quot;"/>
    <we:property name="creatorSessionId" value="&quot;f27de8ae-3a60-4916-97de-1de526c8c934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427</Words>
  <Application>Microsoft Office PowerPoint</Application>
  <PresentationFormat>On-screen Show (16:9)</PresentationFormat>
  <Paragraphs>119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Days One</vt:lpstr>
      <vt:lpstr>Arial</vt:lpstr>
      <vt:lpstr>Darker Grotesque SemiBold</vt:lpstr>
      <vt:lpstr>Lato</vt:lpstr>
      <vt:lpstr>Bebas Neue</vt:lpstr>
      <vt:lpstr>Google Sans</vt:lpstr>
      <vt:lpstr>Consolas</vt:lpstr>
      <vt:lpstr>Data Analysis and Statistics - 5th grade by Slidesgo</vt:lpstr>
      <vt:lpstr>HR ANALYSIS PROJECT</vt:lpstr>
      <vt:lpstr>Contents</vt:lpstr>
      <vt:lpstr>TEAM MEMBERS</vt:lpstr>
      <vt:lpstr>PROJECT INTRODUCTION</vt:lpstr>
      <vt:lpstr>PROJECT PROCESS</vt:lpstr>
      <vt:lpstr>PowerPoint Presentation</vt:lpstr>
      <vt:lpstr>PowerPoint Presentation</vt:lpstr>
      <vt:lpstr>Before </vt:lpstr>
      <vt:lpstr>Before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Links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ENGINEER</dc:title>
  <dc:creator>Tasnim</dc:creator>
  <cp:lastModifiedBy>Mohamed Gomaa</cp:lastModifiedBy>
  <cp:revision>16</cp:revision>
  <dcterms:modified xsi:type="dcterms:W3CDTF">2025-04-22T16:19:41Z</dcterms:modified>
</cp:coreProperties>
</file>