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webextensions/webextension1.xml" ContentType="application/vnd.ms-office.webextension+xml"/>
  <Override PartName="/ppt/notesSlides/notesSlide17.xml" ContentType="application/vnd.openxmlformats-officedocument.presentationml.notesSlide+xml"/>
  <Override PartName="/ppt/webextensions/webextension2.xml" ContentType="application/vnd.ms-office.webextension+xml"/>
  <Override PartName="/ppt/notesSlides/notesSlide18.xml" ContentType="application/vnd.openxmlformats-officedocument.presentationml.notesSlide+xml"/>
  <Override PartName="/ppt/webextensions/webextension3.xml" ContentType="application/vnd.ms-office.webextension+xml"/>
  <Override PartName="/ppt/notesSlides/notesSlide19.xml" ContentType="application/vnd.openxmlformats-officedocument.presentationml.notesSlide+xml"/>
  <Override PartName="/ppt/webextensions/webextension4.xml" ContentType="application/vnd.ms-office.webextension+xml"/>
  <Override PartName="/ppt/notesSlides/notesSlide20.xml" ContentType="application/vnd.openxmlformats-officedocument.presentationml.notesSlide+xml"/>
  <Override PartName="/ppt/webextensions/webextension5.xml" ContentType="application/vnd.ms-office.webextension+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3"/>
  </p:notesMasterIdLst>
  <p:sldIdLst>
    <p:sldId id="256" r:id="rId2"/>
    <p:sldId id="257" r:id="rId3"/>
    <p:sldId id="258" r:id="rId4"/>
    <p:sldId id="262" r:id="rId5"/>
    <p:sldId id="261" r:id="rId6"/>
    <p:sldId id="308" r:id="rId7"/>
    <p:sldId id="306" r:id="rId8"/>
    <p:sldId id="304" r:id="rId9"/>
    <p:sldId id="305" r:id="rId10"/>
    <p:sldId id="263" r:id="rId11"/>
    <p:sldId id="309" r:id="rId12"/>
    <p:sldId id="310" r:id="rId13"/>
    <p:sldId id="311" r:id="rId14"/>
    <p:sldId id="312" r:id="rId15"/>
    <p:sldId id="300" r:id="rId16"/>
    <p:sldId id="314" r:id="rId17"/>
    <p:sldId id="313" r:id="rId18"/>
    <p:sldId id="315" r:id="rId19"/>
    <p:sldId id="317" r:id="rId20"/>
    <p:sldId id="316" r:id="rId21"/>
    <p:sldId id="318" r:id="rId22"/>
  </p:sldIdLst>
  <p:sldSz cx="9144000" cy="5143500" type="screen16x9"/>
  <p:notesSz cx="6858000" cy="9144000"/>
  <p:embeddedFontLst>
    <p:embeddedFont>
      <p:font typeface="Bebas Neue" panose="020B0606020202050201" pitchFamily="34" charset="0"/>
      <p:regular r:id="rId24"/>
    </p:embeddedFont>
    <p:embeddedFont>
      <p:font typeface="Consolas" panose="020B0609020204030204" pitchFamily="49" charset="0"/>
      <p:regular r:id="rId25"/>
      <p:bold r:id="rId26"/>
      <p:italic r:id="rId27"/>
      <p:boldItalic r:id="rId28"/>
    </p:embeddedFont>
    <p:embeddedFont>
      <p:font typeface="Days One" panose="020B0604020202020204" charset="0"/>
      <p:regular r:id="rId29"/>
    </p:embeddedFont>
    <p:embeddedFont>
      <p:font typeface="Lato" panose="020F0502020204030203"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C4BF09-EEC3-486D-B460-9F65EB064026}">
  <a:tblStyle styleId="{36C4BF09-EEC3-486D-B460-9F65EB0640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9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186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9737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1724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0880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3692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845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96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040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796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ee2869b1e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1ee2869b1e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705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2aa3d063a2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2aa3d063a2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564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2aa3d063a2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2aa3d063a2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2aa3d063a2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2aa3d063a2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881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2aa3d063a2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9363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2aa3d063a2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5765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2aa3d063a2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21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9950" y="-327450"/>
            <a:ext cx="9543900" cy="5646000"/>
            <a:chOff x="-199950" y="-251250"/>
            <a:chExt cx="9543900" cy="5646000"/>
          </a:xfrm>
        </p:grpSpPr>
        <p:cxnSp>
          <p:nvCxnSpPr>
            <p:cNvPr id="10" name="Google Shape;10;p2"/>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 name="Google Shape;11;p2"/>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2" name="Google Shape;12;p2"/>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3" name="Google Shape;13;p2"/>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 name="Google Shape;14;p2"/>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15;p2"/>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16;p2"/>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17;p2"/>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18;p2"/>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 name="Google Shape;19;p2"/>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 name="Google Shape;20;p2"/>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1" name="Google Shape;21;p2"/>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 name="Google Shape;22;p2"/>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 name="Google Shape;23;p2"/>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 name="Google Shape;24;p2"/>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5" name="Google Shape;25;p2"/>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 name="Google Shape;28;p2"/>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 name="Google Shape;29;p2"/>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0" name="Google Shape;30;p2"/>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1" name="Google Shape;31;p2"/>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2" name="Google Shape;32;p2"/>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 name="Google Shape;33;p2"/>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4" name="Google Shape;34;p2"/>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5" name="Google Shape;35;p2"/>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6" name="Google Shape;36;p2"/>
          <p:cNvGrpSpPr/>
          <p:nvPr/>
        </p:nvGrpSpPr>
        <p:grpSpPr>
          <a:xfrm>
            <a:off x="473650" y="274900"/>
            <a:ext cx="8349800" cy="4746124"/>
            <a:chOff x="473650" y="274900"/>
            <a:chExt cx="8349800" cy="4746124"/>
          </a:xfrm>
        </p:grpSpPr>
        <p:grpSp>
          <p:nvGrpSpPr>
            <p:cNvPr id="37" name="Google Shape;37;p2"/>
            <p:cNvGrpSpPr/>
            <p:nvPr/>
          </p:nvGrpSpPr>
          <p:grpSpPr>
            <a:xfrm>
              <a:off x="626050" y="427300"/>
              <a:ext cx="8197400" cy="4593724"/>
              <a:chOff x="-280802" y="20880"/>
              <a:chExt cx="10622522" cy="5952733"/>
            </a:xfrm>
          </p:grpSpPr>
          <p:sp>
            <p:nvSpPr>
              <p:cNvPr id="38" name="Google Shape;38;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 name="Google Shape;43;p2"/>
            <p:cNvGrpSpPr/>
            <p:nvPr/>
          </p:nvGrpSpPr>
          <p:grpSpPr>
            <a:xfrm>
              <a:off x="473650" y="274900"/>
              <a:ext cx="8197400" cy="4593724"/>
              <a:chOff x="-280802" y="20880"/>
              <a:chExt cx="10622522" cy="5952733"/>
            </a:xfrm>
          </p:grpSpPr>
          <p:sp>
            <p:nvSpPr>
              <p:cNvPr id="44" name="Google Shape;44;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9" name="Google Shape;49;p2"/>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Clr>
                <a:srgbClr val="191919"/>
              </a:buClr>
              <a:buSzPts val="5200"/>
              <a:buNone/>
              <a:defRPr sz="5300">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0" name="Google Shape;50;p2"/>
          <p:cNvSpPr txBox="1">
            <a:spLocks noGrp="1"/>
          </p:cNvSpPr>
          <p:nvPr>
            <p:ph type="subTitle" idx="1"/>
          </p:nvPr>
        </p:nvSpPr>
        <p:spPr>
          <a:xfrm>
            <a:off x="2301625" y="3686200"/>
            <a:ext cx="4540800" cy="460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28"/>
        <p:cNvGrpSpPr/>
        <p:nvPr/>
      </p:nvGrpSpPr>
      <p:grpSpPr>
        <a:xfrm>
          <a:off x="0" y="0"/>
          <a:ext cx="0" cy="0"/>
          <a:chOff x="0" y="0"/>
          <a:chExt cx="0" cy="0"/>
        </a:xfrm>
      </p:grpSpPr>
      <p:grpSp>
        <p:nvGrpSpPr>
          <p:cNvPr id="729" name="Google Shape;729;p20"/>
          <p:cNvGrpSpPr/>
          <p:nvPr/>
        </p:nvGrpSpPr>
        <p:grpSpPr>
          <a:xfrm>
            <a:off x="-199950" y="-327450"/>
            <a:ext cx="9543900" cy="5646000"/>
            <a:chOff x="-199950" y="-251250"/>
            <a:chExt cx="9543900" cy="5646000"/>
          </a:xfrm>
        </p:grpSpPr>
        <p:cxnSp>
          <p:nvCxnSpPr>
            <p:cNvPr id="730" name="Google Shape;730;p20"/>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1" name="Google Shape;731;p20"/>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2" name="Google Shape;732;p20"/>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3" name="Google Shape;733;p20"/>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4" name="Google Shape;734;p20"/>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5" name="Google Shape;735;p20"/>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6" name="Google Shape;736;p20"/>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7" name="Google Shape;737;p20"/>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8" name="Google Shape;738;p20"/>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9" name="Google Shape;739;p20"/>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0" name="Google Shape;740;p20"/>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1" name="Google Shape;741;p20"/>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2" name="Google Shape;742;p20"/>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3" name="Google Shape;743;p20"/>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4" name="Google Shape;744;p20"/>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5" name="Google Shape;745;p20"/>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6" name="Google Shape;746;p20"/>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7" name="Google Shape;747;p20"/>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8" name="Google Shape;748;p20"/>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9" name="Google Shape;749;p20"/>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0" name="Google Shape;750;p20"/>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1" name="Google Shape;751;p20"/>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2" name="Google Shape;752;p20"/>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3" name="Google Shape;753;p20"/>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4" name="Google Shape;754;p20"/>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5" name="Google Shape;755;p20"/>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56" name="Google Shape;756;p20"/>
          <p:cNvGrpSpPr/>
          <p:nvPr/>
        </p:nvGrpSpPr>
        <p:grpSpPr>
          <a:xfrm>
            <a:off x="626050" y="427300"/>
            <a:ext cx="8197400" cy="4593724"/>
            <a:chOff x="-280802" y="20880"/>
            <a:chExt cx="10622522" cy="5952733"/>
          </a:xfrm>
        </p:grpSpPr>
        <p:sp>
          <p:nvSpPr>
            <p:cNvPr id="757" name="Google Shape;757;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2" name="Google Shape;762;p20"/>
          <p:cNvGrpSpPr/>
          <p:nvPr/>
        </p:nvGrpSpPr>
        <p:grpSpPr>
          <a:xfrm>
            <a:off x="473650" y="274900"/>
            <a:ext cx="8197400" cy="4593724"/>
            <a:chOff x="-280802" y="20880"/>
            <a:chExt cx="10622522" cy="5952733"/>
          </a:xfrm>
        </p:grpSpPr>
        <p:sp>
          <p:nvSpPr>
            <p:cNvPr id="763" name="Google Shape;763;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6" name="Google Shape;766;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8" name="Google Shape;768;p20"/>
          <p:cNvGrpSpPr/>
          <p:nvPr/>
        </p:nvGrpSpPr>
        <p:grpSpPr>
          <a:xfrm>
            <a:off x="7527566" y="3702226"/>
            <a:ext cx="1212401" cy="1240945"/>
            <a:chOff x="8264880" y="1119240"/>
            <a:chExt cx="1865520" cy="1909440"/>
          </a:xfrm>
        </p:grpSpPr>
        <p:sp>
          <p:nvSpPr>
            <p:cNvPr id="769" name="Google Shape;769;p20"/>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20"/>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20"/>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20"/>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20"/>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20"/>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grpSp>
        <p:nvGrpSpPr>
          <p:cNvPr id="96" name="Google Shape;96;p4"/>
          <p:cNvGrpSpPr/>
          <p:nvPr/>
        </p:nvGrpSpPr>
        <p:grpSpPr>
          <a:xfrm>
            <a:off x="-199950" y="-327450"/>
            <a:ext cx="9543900" cy="5646000"/>
            <a:chOff x="-199950" y="-251250"/>
            <a:chExt cx="9543900" cy="5646000"/>
          </a:xfrm>
        </p:grpSpPr>
        <p:cxnSp>
          <p:nvCxnSpPr>
            <p:cNvPr id="97" name="Google Shape;97;p4"/>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8" name="Google Shape;98;p4"/>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9" name="Google Shape;99;p4"/>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0" name="Google Shape;100;p4"/>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1" name="Google Shape;101;p4"/>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2" name="Google Shape;102;p4"/>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3" name="Google Shape;103;p4"/>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4" name="Google Shape;104;p4"/>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5" name="Google Shape;105;p4"/>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6" name="Google Shape;106;p4"/>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7" name="Google Shape;107;p4"/>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8" name="Google Shape;108;p4"/>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9" name="Google Shape;109;p4"/>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0" name="Google Shape;110;p4"/>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1" name="Google Shape;111;p4"/>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2" name="Google Shape;112;p4"/>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3" name="Google Shape;113;p4"/>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4" name="Google Shape;114;p4"/>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5" name="Google Shape;115;p4"/>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6" name="Google Shape;116;p4"/>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7" name="Google Shape;117;p4"/>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8" name="Google Shape;118;p4"/>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9" name="Google Shape;119;p4"/>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0" name="Google Shape;120;p4"/>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1" name="Google Shape;121;p4"/>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2" name="Google Shape;122;p4"/>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123" name="Google Shape;123;p4"/>
          <p:cNvGrpSpPr/>
          <p:nvPr/>
        </p:nvGrpSpPr>
        <p:grpSpPr>
          <a:xfrm>
            <a:off x="473650" y="274900"/>
            <a:ext cx="8349800" cy="4746124"/>
            <a:chOff x="473650" y="274900"/>
            <a:chExt cx="8349800" cy="4746124"/>
          </a:xfrm>
        </p:grpSpPr>
        <p:grpSp>
          <p:nvGrpSpPr>
            <p:cNvPr id="124" name="Google Shape;124;p4"/>
            <p:cNvGrpSpPr/>
            <p:nvPr/>
          </p:nvGrpSpPr>
          <p:grpSpPr>
            <a:xfrm>
              <a:off x="626050" y="427300"/>
              <a:ext cx="8197400" cy="4593724"/>
              <a:chOff x="-280802" y="20880"/>
              <a:chExt cx="10622522" cy="5952733"/>
            </a:xfrm>
          </p:grpSpPr>
          <p:sp>
            <p:nvSpPr>
              <p:cNvPr id="125" name="Google Shape;125;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0" name="Google Shape;130;p4"/>
            <p:cNvGrpSpPr/>
            <p:nvPr/>
          </p:nvGrpSpPr>
          <p:grpSpPr>
            <a:xfrm>
              <a:off x="473650" y="274900"/>
              <a:ext cx="8197400" cy="4593724"/>
              <a:chOff x="-280802" y="20880"/>
              <a:chExt cx="10622522" cy="5952733"/>
            </a:xfrm>
          </p:grpSpPr>
          <p:sp>
            <p:nvSpPr>
              <p:cNvPr id="131" name="Google Shape;131;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134;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36" name="Google Shape;136;p4"/>
          <p:cNvSpPr txBox="1">
            <a:spLocks noGrp="1"/>
          </p:cNvSpPr>
          <p:nvPr>
            <p:ph type="body" idx="1"/>
          </p:nvPr>
        </p:nvSpPr>
        <p:spPr>
          <a:xfrm>
            <a:off x="720000" y="1514050"/>
            <a:ext cx="7704000" cy="30549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Char char="●"/>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137" name="Google Shape;137;p4"/>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4"/>
        <p:cNvGrpSpPr/>
        <p:nvPr/>
      </p:nvGrpSpPr>
      <p:grpSpPr>
        <a:xfrm>
          <a:off x="0" y="0"/>
          <a:ext cx="0" cy="0"/>
          <a:chOff x="0" y="0"/>
          <a:chExt cx="0" cy="0"/>
        </a:xfrm>
      </p:grpSpPr>
      <p:grpSp>
        <p:nvGrpSpPr>
          <p:cNvPr id="185" name="Google Shape;185;p6"/>
          <p:cNvGrpSpPr/>
          <p:nvPr/>
        </p:nvGrpSpPr>
        <p:grpSpPr>
          <a:xfrm>
            <a:off x="-199950" y="-327450"/>
            <a:ext cx="9543900" cy="5646000"/>
            <a:chOff x="-199950" y="-251250"/>
            <a:chExt cx="9543900" cy="5646000"/>
          </a:xfrm>
        </p:grpSpPr>
        <p:cxnSp>
          <p:nvCxnSpPr>
            <p:cNvPr id="186" name="Google Shape;186;p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7" name="Google Shape;187;p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8" name="Google Shape;188;p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9" name="Google Shape;189;p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0" name="Google Shape;190;p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1" name="Google Shape;191;p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2" name="Google Shape;192;p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3" name="Google Shape;193;p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4" name="Google Shape;194;p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5" name="Google Shape;195;p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6" name="Google Shape;196;p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7" name="Google Shape;197;p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8" name="Google Shape;198;p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9" name="Google Shape;199;p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0" name="Google Shape;200;p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1" name="Google Shape;201;p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2" name="Google Shape;202;p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3" name="Google Shape;203;p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4" name="Google Shape;204;p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5" name="Google Shape;205;p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6" name="Google Shape;206;p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7" name="Google Shape;207;p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8" name="Google Shape;208;p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9" name="Google Shape;209;p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0" name="Google Shape;210;p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1" name="Google Shape;211;p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12" name="Google Shape;212;p6"/>
          <p:cNvGrpSpPr/>
          <p:nvPr/>
        </p:nvGrpSpPr>
        <p:grpSpPr>
          <a:xfrm>
            <a:off x="473650" y="274900"/>
            <a:ext cx="8349800" cy="4746124"/>
            <a:chOff x="473650" y="274900"/>
            <a:chExt cx="8349800" cy="4746124"/>
          </a:xfrm>
        </p:grpSpPr>
        <p:grpSp>
          <p:nvGrpSpPr>
            <p:cNvPr id="213" name="Google Shape;213;p6"/>
            <p:cNvGrpSpPr/>
            <p:nvPr/>
          </p:nvGrpSpPr>
          <p:grpSpPr>
            <a:xfrm>
              <a:off x="626050" y="427300"/>
              <a:ext cx="8197400" cy="4593724"/>
              <a:chOff x="-280802" y="20880"/>
              <a:chExt cx="10622522" cy="5952733"/>
            </a:xfrm>
          </p:grpSpPr>
          <p:sp>
            <p:nvSpPr>
              <p:cNvPr id="214" name="Google Shape;214;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9" name="Google Shape;219;p6"/>
            <p:cNvGrpSpPr/>
            <p:nvPr/>
          </p:nvGrpSpPr>
          <p:grpSpPr>
            <a:xfrm>
              <a:off x="473650" y="274900"/>
              <a:ext cx="8197400" cy="4593724"/>
              <a:chOff x="-280802" y="20880"/>
              <a:chExt cx="10622522" cy="5952733"/>
            </a:xfrm>
          </p:grpSpPr>
          <p:sp>
            <p:nvSpPr>
              <p:cNvPr id="220" name="Google Shape;220;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 name="Google Shape;223;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 name="Google Shape;224;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25" name="Google Shape;225;p6"/>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grpSp>
        <p:nvGrpSpPr>
          <p:cNvPr id="227" name="Google Shape;227;p7"/>
          <p:cNvGrpSpPr/>
          <p:nvPr/>
        </p:nvGrpSpPr>
        <p:grpSpPr>
          <a:xfrm>
            <a:off x="-199950" y="-327450"/>
            <a:ext cx="9543900" cy="5646000"/>
            <a:chOff x="-199950" y="-251250"/>
            <a:chExt cx="9543900" cy="5646000"/>
          </a:xfrm>
        </p:grpSpPr>
        <p:cxnSp>
          <p:nvCxnSpPr>
            <p:cNvPr id="228" name="Google Shape;228;p7"/>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9" name="Google Shape;229;p7"/>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0" name="Google Shape;230;p7"/>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1" name="Google Shape;231;p7"/>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2" name="Google Shape;232;p7"/>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3" name="Google Shape;233;p7"/>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4" name="Google Shape;234;p7"/>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5" name="Google Shape;235;p7"/>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6" name="Google Shape;236;p7"/>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7" name="Google Shape;237;p7"/>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8" name="Google Shape;238;p7"/>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9" name="Google Shape;239;p7"/>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0" name="Google Shape;240;p7"/>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1" name="Google Shape;241;p7"/>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2" name="Google Shape;242;p7"/>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3" name="Google Shape;243;p7"/>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4" name="Google Shape;244;p7"/>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5" name="Google Shape;245;p7"/>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6" name="Google Shape;246;p7"/>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7" name="Google Shape;247;p7"/>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8" name="Google Shape;248;p7"/>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9" name="Google Shape;249;p7"/>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0" name="Google Shape;250;p7"/>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1" name="Google Shape;251;p7"/>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2" name="Google Shape;252;p7"/>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3" name="Google Shape;253;p7"/>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54" name="Google Shape;254;p7"/>
          <p:cNvGrpSpPr/>
          <p:nvPr/>
        </p:nvGrpSpPr>
        <p:grpSpPr>
          <a:xfrm>
            <a:off x="473650" y="274900"/>
            <a:ext cx="8349800" cy="4746124"/>
            <a:chOff x="473650" y="274900"/>
            <a:chExt cx="8349800" cy="4746124"/>
          </a:xfrm>
        </p:grpSpPr>
        <p:grpSp>
          <p:nvGrpSpPr>
            <p:cNvPr id="255" name="Google Shape;255;p7"/>
            <p:cNvGrpSpPr/>
            <p:nvPr/>
          </p:nvGrpSpPr>
          <p:grpSpPr>
            <a:xfrm>
              <a:off x="626050" y="427300"/>
              <a:ext cx="8197400" cy="4593724"/>
              <a:chOff x="-280802" y="20880"/>
              <a:chExt cx="10622522" cy="5952733"/>
            </a:xfrm>
          </p:grpSpPr>
          <p:sp>
            <p:nvSpPr>
              <p:cNvPr id="256" name="Google Shape;256;p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 name="Google Shape;257;p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 name="Google Shape;259;p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 name="Google Shape;260;p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1" name="Google Shape;261;p7"/>
            <p:cNvGrpSpPr/>
            <p:nvPr/>
          </p:nvGrpSpPr>
          <p:grpSpPr>
            <a:xfrm>
              <a:off x="473650" y="274900"/>
              <a:ext cx="8197400" cy="4593724"/>
              <a:chOff x="-280802" y="20880"/>
              <a:chExt cx="10622522" cy="5952733"/>
            </a:xfrm>
          </p:grpSpPr>
          <p:sp>
            <p:nvSpPr>
              <p:cNvPr id="262" name="Google Shape;262;p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 name="Google Shape;263;p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 name="Google Shape;264;p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67" name="Google Shape;267;p7"/>
          <p:cNvSpPr txBox="1">
            <a:spLocks noGrp="1"/>
          </p:cNvSpPr>
          <p:nvPr>
            <p:ph type="body" idx="1"/>
          </p:nvPr>
        </p:nvSpPr>
        <p:spPr>
          <a:xfrm>
            <a:off x="4381025" y="1970075"/>
            <a:ext cx="3867000" cy="2490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68" name="Google Shape;268;p7"/>
          <p:cNvSpPr>
            <a:spLocks noGrp="1"/>
          </p:cNvSpPr>
          <p:nvPr>
            <p:ph type="pic" idx="2"/>
          </p:nvPr>
        </p:nvSpPr>
        <p:spPr>
          <a:xfrm>
            <a:off x="896750" y="1970075"/>
            <a:ext cx="3217500" cy="2490900"/>
          </a:xfrm>
          <a:prstGeom prst="rect">
            <a:avLst/>
          </a:prstGeom>
          <a:noFill/>
          <a:ln w="19050" cap="flat" cmpd="sng">
            <a:solidFill>
              <a:schemeClr val="dk1"/>
            </a:solidFill>
            <a:prstDash val="solid"/>
            <a:round/>
            <a:headEnd type="none" w="sm" len="sm"/>
            <a:tailEnd type="none" w="sm" len="sm"/>
          </a:ln>
        </p:spPr>
      </p:sp>
      <p:sp>
        <p:nvSpPr>
          <p:cNvPr id="269" name="Google Shape;269;p7"/>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491"/>
        <p:cNvGrpSpPr/>
        <p:nvPr/>
      </p:nvGrpSpPr>
      <p:grpSpPr>
        <a:xfrm>
          <a:off x="0" y="0"/>
          <a:ext cx="0" cy="0"/>
          <a:chOff x="0" y="0"/>
          <a:chExt cx="0" cy="0"/>
        </a:xfrm>
      </p:grpSpPr>
      <p:grpSp>
        <p:nvGrpSpPr>
          <p:cNvPr id="492" name="Google Shape;492;p15"/>
          <p:cNvGrpSpPr/>
          <p:nvPr/>
        </p:nvGrpSpPr>
        <p:grpSpPr>
          <a:xfrm>
            <a:off x="-199950" y="-327450"/>
            <a:ext cx="9543900" cy="5646000"/>
            <a:chOff x="-199950" y="-251250"/>
            <a:chExt cx="9543900" cy="5646000"/>
          </a:xfrm>
        </p:grpSpPr>
        <p:cxnSp>
          <p:nvCxnSpPr>
            <p:cNvPr id="493" name="Google Shape;493;p15"/>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4" name="Google Shape;494;p15"/>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5" name="Google Shape;495;p15"/>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6" name="Google Shape;496;p15"/>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7" name="Google Shape;497;p15"/>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8" name="Google Shape;498;p15"/>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9" name="Google Shape;499;p15"/>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0" name="Google Shape;500;p15"/>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1" name="Google Shape;501;p15"/>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2" name="Google Shape;502;p15"/>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3" name="Google Shape;503;p15"/>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4" name="Google Shape;504;p15"/>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5" name="Google Shape;505;p15"/>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6" name="Google Shape;506;p15"/>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7" name="Google Shape;507;p15"/>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8" name="Google Shape;508;p15"/>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09" name="Google Shape;509;p15"/>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0" name="Google Shape;510;p15"/>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1" name="Google Shape;511;p15"/>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2" name="Google Shape;512;p15"/>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3" name="Google Shape;513;p15"/>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4" name="Google Shape;514;p15"/>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5" name="Google Shape;515;p15"/>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6" name="Google Shape;516;p15"/>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7" name="Google Shape;517;p15"/>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8" name="Google Shape;518;p15"/>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519" name="Google Shape;519;p15"/>
          <p:cNvGrpSpPr/>
          <p:nvPr/>
        </p:nvGrpSpPr>
        <p:grpSpPr>
          <a:xfrm>
            <a:off x="473650" y="274900"/>
            <a:ext cx="8349800" cy="4746124"/>
            <a:chOff x="473650" y="274900"/>
            <a:chExt cx="8349800" cy="4746124"/>
          </a:xfrm>
        </p:grpSpPr>
        <p:grpSp>
          <p:nvGrpSpPr>
            <p:cNvPr id="520" name="Google Shape;520;p15"/>
            <p:cNvGrpSpPr/>
            <p:nvPr/>
          </p:nvGrpSpPr>
          <p:grpSpPr>
            <a:xfrm>
              <a:off x="626050" y="427300"/>
              <a:ext cx="8197400" cy="4593724"/>
              <a:chOff x="-280802" y="20880"/>
              <a:chExt cx="10622522" cy="5952733"/>
            </a:xfrm>
          </p:grpSpPr>
          <p:sp>
            <p:nvSpPr>
              <p:cNvPr id="521" name="Google Shape;521;p15"/>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2" name="Google Shape;522;p15"/>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3" name="Google Shape;523;p15"/>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4" name="Google Shape;524;p15"/>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5" name="Google Shape;525;p15"/>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26" name="Google Shape;526;p15"/>
            <p:cNvGrpSpPr/>
            <p:nvPr/>
          </p:nvGrpSpPr>
          <p:grpSpPr>
            <a:xfrm>
              <a:off x="473650" y="274900"/>
              <a:ext cx="8197400" cy="4593724"/>
              <a:chOff x="-280802" y="20880"/>
              <a:chExt cx="10622522" cy="5952733"/>
            </a:xfrm>
          </p:grpSpPr>
          <p:sp>
            <p:nvSpPr>
              <p:cNvPr id="527" name="Google Shape;527;p15"/>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8" name="Google Shape;528;p15"/>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15"/>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15"/>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1" name="Google Shape;531;p15"/>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532" name="Google Shape;532;p15"/>
          <p:cNvSpPr txBox="1">
            <a:spLocks noGrp="1"/>
          </p:cNvSpPr>
          <p:nvPr>
            <p:ph type="subTitle" idx="1"/>
          </p:nvPr>
        </p:nvSpPr>
        <p:spPr>
          <a:xfrm>
            <a:off x="896050" y="3513003"/>
            <a:ext cx="2193000" cy="86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3" name="Google Shape;533;p15"/>
          <p:cNvSpPr txBox="1">
            <a:spLocks noGrp="1"/>
          </p:cNvSpPr>
          <p:nvPr>
            <p:ph type="subTitle" idx="2"/>
          </p:nvPr>
        </p:nvSpPr>
        <p:spPr>
          <a:xfrm>
            <a:off x="3475500" y="2889603"/>
            <a:ext cx="2193000" cy="86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15"/>
          <p:cNvSpPr txBox="1">
            <a:spLocks noGrp="1"/>
          </p:cNvSpPr>
          <p:nvPr>
            <p:ph type="subTitle" idx="3"/>
          </p:nvPr>
        </p:nvSpPr>
        <p:spPr>
          <a:xfrm>
            <a:off x="6054950" y="3513003"/>
            <a:ext cx="2193000" cy="86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5" name="Google Shape;535;p15"/>
          <p:cNvSpPr txBox="1">
            <a:spLocks noGrp="1"/>
          </p:cNvSpPr>
          <p:nvPr>
            <p:ph type="subTitle" idx="4"/>
          </p:nvPr>
        </p:nvSpPr>
        <p:spPr>
          <a:xfrm>
            <a:off x="896050" y="3185475"/>
            <a:ext cx="21930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6" name="Google Shape;536;p15"/>
          <p:cNvSpPr txBox="1">
            <a:spLocks noGrp="1"/>
          </p:cNvSpPr>
          <p:nvPr>
            <p:ph type="subTitle" idx="5"/>
          </p:nvPr>
        </p:nvSpPr>
        <p:spPr>
          <a:xfrm>
            <a:off x="6054950" y="3185475"/>
            <a:ext cx="21930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7" name="Google Shape;537;p15"/>
          <p:cNvSpPr txBox="1">
            <a:spLocks noGrp="1"/>
          </p:cNvSpPr>
          <p:nvPr>
            <p:ph type="subTitle" idx="6"/>
          </p:nvPr>
        </p:nvSpPr>
        <p:spPr>
          <a:xfrm>
            <a:off x="3475500" y="2563000"/>
            <a:ext cx="21930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8" name="Google Shape;538;p15"/>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539"/>
        <p:cNvGrpSpPr/>
        <p:nvPr/>
      </p:nvGrpSpPr>
      <p:grpSpPr>
        <a:xfrm>
          <a:off x="0" y="0"/>
          <a:ext cx="0" cy="0"/>
          <a:chOff x="0" y="0"/>
          <a:chExt cx="0" cy="0"/>
        </a:xfrm>
      </p:grpSpPr>
      <p:grpSp>
        <p:nvGrpSpPr>
          <p:cNvPr id="540" name="Google Shape;540;p16"/>
          <p:cNvGrpSpPr/>
          <p:nvPr/>
        </p:nvGrpSpPr>
        <p:grpSpPr>
          <a:xfrm>
            <a:off x="-199950" y="-327450"/>
            <a:ext cx="9543900" cy="5646000"/>
            <a:chOff x="-199950" y="-251250"/>
            <a:chExt cx="9543900" cy="5646000"/>
          </a:xfrm>
        </p:grpSpPr>
        <p:cxnSp>
          <p:nvCxnSpPr>
            <p:cNvPr id="541" name="Google Shape;541;p1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2" name="Google Shape;542;p1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3" name="Google Shape;543;p1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4" name="Google Shape;544;p1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5" name="Google Shape;545;p1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6" name="Google Shape;546;p1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7" name="Google Shape;547;p1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8" name="Google Shape;548;p1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9" name="Google Shape;549;p1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0" name="Google Shape;550;p1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1" name="Google Shape;551;p1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2" name="Google Shape;552;p1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3" name="Google Shape;553;p1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4" name="Google Shape;554;p1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5" name="Google Shape;555;p1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6" name="Google Shape;556;p1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7" name="Google Shape;557;p1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8" name="Google Shape;558;p1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9" name="Google Shape;559;p1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0" name="Google Shape;560;p1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1" name="Google Shape;561;p1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2" name="Google Shape;562;p1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3" name="Google Shape;563;p1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4" name="Google Shape;564;p1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5" name="Google Shape;565;p1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6" name="Google Shape;566;p1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567" name="Google Shape;567;p16"/>
          <p:cNvGrpSpPr/>
          <p:nvPr/>
        </p:nvGrpSpPr>
        <p:grpSpPr>
          <a:xfrm>
            <a:off x="473650" y="274900"/>
            <a:ext cx="8349800" cy="4746124"/>
            <a:chOff x="473650" y="274900"/>
            <a:chExt cx="8349800" cy="4746124"/>
          </a:xfrm>
        </p:grpSpPr>
        <p:grpSp>
          <p:nvGrpSpPr>
            <p:cNvPr id="568" name="Google Shape;568;p16"/>
            <p:cNvGrpSpPr/>
            <p:nvPr/>
          </p:nvGrpSpPr>
          <p:grpSpPr>
            <a:xfrm>
              <a:off x="626050" y="427300"/>
              <a:ext cx="8197400" cy="4593724"/>
              <a:chOff x="-280802" y="20880"/>
              <a:chExt cx="10622522" cy="5952733"/>
            </a:xfrm>
          </p:grpSpPr>
          <p:sp>
            <p:nvSpPr>
              <p:cNvPr id="569" name="Google Shape;569;p1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0" name="Google Shape;570;p1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1" name="Google Shape;571;p1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1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1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4" name="Google Shape;574;p16"/>
            <p:cNvGrpSpPr/>
            <p:nvPr/>
          </p:nvGrpSpPr>
          <p:grpSpPr>
            <a:xfrm>
              <a:off x="473650" y="274900"/>
              <a:ext cx="8197400" cy="4593724"/>
              <a:chOff x="-280802" y="20880"/>
              <a:chExt cx="10622522" cy="5952733"/>
            </a:xfrm>
          </p:grpSpPr>
          <p:sp>
            <p:nvSpPr>
              <p:cNvPr id="575" name="Google Shape;575;p1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1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1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1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1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580" name="Google Shape;580;p16"/>
          <p:cNvSpPr txBox="1">
            <a:spLocks noGrp="1"/>
          </p:cNvSpPr>
          <p:nvPr>
            <p:ph type="subTitle" idx="1"/>
          </p:nvPr>
        </p:nvSpPr>
        <p:spPr>
          <a:xfrm>
            <a:off x="1908800" y="249642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1" name="Google Shape;581;p16"/>
          <p:cNvSpPr txBox="1">
            <a:spLocks noGrp="1"/>
          </p:cNvSpPr>
          <p:nvPr>
            <p:ph type="subTitle" idx="2"/>
          </p:nvPr>
        </p:nvSpPr>
        <p:spPr>
          <a:xfrm>
            <a:off x="5687849" y="249642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2" name="Google Shape;582;p16"/>
          <p:cNvSpPr txBox="1">
            <a:spLocks noGrp="1"/>
          </p:cNvSpPr>
          <p:nvPr>
            <p:ph type="subTitle" idx="3"/>
          </p:nvPr>
        </p:nvSpPr>
        <p:spPr>
          <a:xfrm>
            <a:off x="1908800" y="386167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16"/>
          <p:cNvSpPr txBox="1">
            <a:spLocks noGrp="1"/>
          </p:cNvSpPr>
          <p:nvPr>
            <p:ph type="subTitle" idx="4"/>
          </p:nvPr>
        </p:nvSpPr>
        <p:spPr>
          <a:xfrm>
            <a:off x="5687849" y="386167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4" name="Google Shape;584;p16"/>
          <p:cNvSpPr txBox="1">
            <a:spLocks noGrp="1"/>
          </p:cNvSpPr>
          <p:nvPr>
            <p:ph type="title" hasCustomPrompt="1"/>
          </p:nvPr>
        </p:nvSpPr>
        <p:spPr>
          <a:xfrm>
            <a:off x="1074761" y="1987721"/>
            <a:ext cx="7335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5" name="Google Shape;585;p16"/>
          <p:cNvSpPr txBox="1">
            <a:spLocks noGrp="1"/>
          </p:cNvSpPr>
          <p:nvPr>
            <p:ph type="title" idx="5" hasCustomPrompt="1"/>
          </p:nvPr>
        </p:nvSpPr>
        <p:spPr>
          <a:xfrm>
            <a:off x="1074761" y="3351821"/>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6" name="Google Shape;586;p16"/>
          <p:cNvSpPr txBox="1">
            <a:spLocks noGrp="1"/>
          </p:cNvSpPr>
          <p:nvPr>
            <p:ph type="title" idx="6" hasCustomPrompt="1"/>
          </p:nvPr>
        </p:nvSpPr>
        <p:spPr>
          <a:xfrm>
            <a:off x="4853776" y="1988358"/>
            <a:ext cx="731400" cy="446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7" name="Google Shape;587;p16"/>
          <p:cNvSpPr txBox="1">
            <a:spLocks noGrp="1"/>
          </p:cNvSpPr>
          <p:nvPr>
            <p:ph type="title" idx="7" hasCustomPrompt="1"/>
          </p:nvPr>
        </p:nvSpPr>
        <p:spPr>
          <a:xfrm>
            <a:off x="4853776" y="3351822"/>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8" name="Google Shape;588;p16"/>
          <p:cNvSpPr txBox="1">
            <a:spLocks noGrp="1"/>
          </p:cNvSpPr>
          <p:nvPr>
            <p:ph type="subTitle" idx="8"/>
          </p:nvPr>
        </p:nvSpPr>
        <p:spPr>
          <a:xfrm>
            <a:off x="1908800" y="185698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9" name="Google Shape;589;p16"/>
          <p:cNvSpPr txBox="1">
            <a:spLocks noGrp="1"/>
          </p:cNvSpPr>
          <p:nvPr>
            <p:ph type="subTitle" idx="9"/>
          </p:nvPr>
        </p:nvSpPr>
        <p:spPr>
          <a:xfrm>
            <a:off x="1908800" y="322233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0" name="Google Shape;590;p16"/>
          <p:cNvSpPr txBox="1">
            <a:spLocks noGrp="1"/>
          </p:cNvSpPr>
          <p:nvPr>
            <p:ph type="subTitle" idx="13"/>
          </p:nvPr>
        </p:nvSpPr>
        <p:spPr>
          <a:xfrm>
            <a:off x="5687849" y="185698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1" name="Google Shape;591;p16"/>
          <p:cNvSpPr txBox="1">
            <a:spLocks noGrp="1"/>
          </p:cNvSpPr>
          <p:nvPr>
            <p:ph type="subTitle" idx="14"/>
          </p:nvPr>
        </p:nvSpPr>
        <p:spPr>
          <a:xfrm>
            <a:off x="5687849" y="3222336"/>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2" name="Google Shape;592;p16"/>
          <p:cNvSpPr txBox="1">
            <a:spLocks noGrp="1"/>
          </p:cNvSpPr>
          <p:nvPr>
            <p:ph type="title" idx="15"/>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40"/>
        <p:cNvGrpSpPr/>
        <p:nvPr/>
      </p:nvGrpSpPr>
      <p:grpSpPr>
        <a:xfrm>
          <a:off x="0" y="0"/>
          <a:ext cx="0" cy="0"/>
          <a:chOff x="0" y="0"/>
          <a:chExt cx="0" cy="0"/>
        </a:xfrm>
      </p:grpSpPr>
      <p:grpSp>
        <p:nvGrpSpPr>
          <p:cNvPr id="641" name="Google Shape;641;p18"/>
          <p:cNvGrpSpPr/>
          <p:nvPr/>
        </p:nvGrpSpPr>
        <p:grpSpPr>
          <a:xfrm>
            <a:off x="-199950" y="-327450"/>
            <a:ext cx="9543900" cy="5646000"/>
            <a:chOff x="-199950" y="-251250"/>
            <a:chExt cx="9543900" cy="5646000"/>
          </a:xfrm>
        </p:grpSpPr>
        <p:cxnSp>
          <p:nvCxnSpPr>
            <p:cNvPr id="642" name="Google Shape;642;p18"/>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3" name="Google Shape;643;p18"/>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4" name="Google Shape;644;p18"/>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5" name="Google Shape;645;p18"/>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6" name="Google Shape;646;p18"/>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7" name="Google Shape;647;p18"/>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8" name="Google Shape;648;p18"/>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9" name="Google Shape;649;p18"/>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0" name="Google Shape;650;p18"/>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1" name="Google Shape;651;p18"/>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2" name="Google Shape;652;p18"/>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3" name="Google Shape;653;p18"/>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4" name="Google Shape;654;p18"/>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5" name="Google Shape;655;p18"/>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6" name="Google Shape;656;p18"/>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7" name="Google Shape;657;p18"/>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58" name="Google Shape;658;p18"/>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59" name="Google Shape;659;p18"/>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0" name="Google Shape;660;p18"/>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1" name="Google Shape;661;p18"/>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2" name="Google Shape;662;p18"/>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3" name="Google Shape;663;p18"/>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4" name="Google Shape;664;p18"/>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5" name="Google Shape;665;p18"/>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6" name="Google Shape;666;p18"/>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7" name="Google Shape;667;p18"/>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668" name="Google Shape;668;p18"/>
          <p:cNvGrpSpPr/>
          <p:nvPr/>
        </p:nvGrpSpPr>
        <p:grpSpPr>
          <a:xfrm>
            <a:off x="473650" y="274900"/>
            <a:ext cx="8349800" cy="4746124"/>
            <a:chOff x="473650" y="274900"/>
            <a:chExt cx="8349800" cy="4746124"/>
          </a:xfrm>
        </p:grpSpPr>
        <p:grpSp>
          <p:nvGrpSpPr>
            <p:cNvPr id="669" name="Google Shape;669;p18"/>
            <p:cNvGrpSpPr/>
            <p:nvPr/>
          </p:nvGrpSpPr>
          <p:grpSpPr>
            <a:xfrm>
              <a:off x="626050" y="427300"/>
              <a:ext cx="8197400" cy="4593724"/>
              <a:chOff x="-280802" y="20880"/>
              <a:chExt cx="10622522" cy="5952733"/>
            </a:xfrm>
          </p:grpSpPr>
          <p:sp>
            <p:nvSpPr>
              <p:cNvPr id="670" name="Google Shape;670;p1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1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1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1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1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75" name="Google Shape;675;p18"/>
            <p:cNvGrpSpPr/>
            <p:nvPr/>
          </p:nvGrpSpPr>
          <p:grpSpPr>
            <a:xfrm>
              <a:off x="473650" y="274900"/>
              <a:ext cx="8197400" cy="4593724"/>
              <a:chOff x="-280802" y="20880"/>
              <a:chExt cx="10622522" cy="5952733"/>
            </a:xfrm>
          </p:grpSpPr>
          <p:sp>
            <p:nvSpPr>
              <p:cNvPr id="676" name="Google Shape;676;p1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1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1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1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0" name="Google Shape;680;p1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681" name="Google Shape;681;p18"/>
          <p:cNvSpPr txBox="1">
            <a:spLocks noGrp="1"/>
          </p:cNvSpPr>
          <p:nvPr>
            <p:ph type="title"/>
          </p:nvPr>
        </p:nvSpPr>
        <p:spPr>
          <a:xfrm>
            <a:off x="2347938" y="78515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2" name="Google Shape;682;p18"/>
          <p:cNvSpPr txBox="1">
            <a:spLocks noGrp="1"/>
          </p:cNvSpPr>
          <p:nvPr>
            <p:ph type="subTitle" idx="1"/>
          </p:nvPr>
        </p:nvSpPr>
        <p:spPr>
          <a:xfrm>
            <a:off x="2347900" y="1881324"/>
            <a:ext cx="4448100" cy="11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3" name="Google Shape;683;p18"/>
          <p:cNvSpPr txBox="1"/>
          <p:nvPr/>
        </p:nvSpPr>
        <p:spPr>
          <a:xfrm>
            <a:off x="2099100" y="37643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Lato"/>
                <a:ea typeface="Lato"/>
                <a:cs typeface="Lato"/>
                <a:sym typeface="Lato"/>
              </a:rPr>
              <a:t>CREDITS:</a:t>
            </a:r>
            <a:r>
              <a:rPr lang="en" sz="1000">
                <a:solidFill>
                  <a:schemeClr val="dk1"/>
                </a:solidFill>
                <a:latin typeface="Lato"/>
                <a:ea typeface="Lato"/>
                <a:cs typeface="Lato"/>
                <a:sym typeface="Lato"/>
              </a:rPr>
              <a:t> This presentation template was created by </a:t>
            </a:r>
            <a:r>
              <a:rPr lang="en" sz="1000" b="1" u="sng">
                <a:solidFill>
                  <a:schemeClr val="dk1"/>
                </a:solid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and includes icons by </a:t>
            </a:r>
            <a:r>
              <a:rPr lang="en" sz="1000" b="1" u="sng">
                <a:solidFill>
                  <a:schemeClr val="dk1"/>
                </a:solid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b="1"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Lato"/>
                <a:ea typeface="Lato"/>
                <a:cs typeface="Lato"/>
                <a:sym typeface="Lato"/>
              </a:rPr>
              <a:t> </a:t>
            </a:r>
            <a:endParaRPr sz="1000" b="1" u="sng">
              <a:solidFill>
                <a:schemeClr val="dk1"/>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4"/>
        <p:cNvGrpSpPr/>
        <p:nvPr/>
      </p:nvGrpSpPr>
      <p:grpSpPr>
        <a:xfrm>
          <a:off x="0" y="0"/>
          <a:ext cx="0" cy="0"/>
          <a:chOff x="0" y="0"/>
          <a:chExt cx="0" cy="0"/>
        </a:xfrm>
      </p:grpSpPr>
      <p:grpSp>
        <p:nvGrpSpPr>
          <p:cNvPr id="685" name="Google Shape;685;p19"/>
          <p:cNvGrpSpPr/>
          <p:nvPr/>
        </p:nvGrpSpPr>
        <p:grpSpPr>
          <a:xfrm>
            <a:off x="-199950" y="-327450"/>
            <a:ext cx="9543900" cy="5646000"/>
            <a:chOff x="-199950" y="-251250"/>
            <a:chExt cx="9543900" cy="5646000"/>
          </a:xfrm>
        </p:grpSpPr>
        <p:cxnSp>
          <p:nvCxnSpPr>
            <p:cNvPr id="686" name="Google Shape;686;p1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7" name="Google Shape;687;p1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8" name="Google Shape;688;p1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9" name="Google Shape;689;p1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0" name="Google Shape;690;p1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1" name="Google Shape;691;p1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2" name="Google Shape;692;p1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3" name="Google Shape;693;p1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4" name="Google Shape;694;p1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5" name="Google Shape;695;p1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6" name="Google Shape;696;p1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7" name="Google Shape;697;p1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8" name="Google Shape;698;p1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9" name="Google Shape;699;p1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0" name="Google Shape;700;p1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1" name="Google Shape;701;p1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2" name="Google Shape;702;p1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3" name="Google Shape;703;p1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4" name="Google Shape;704;p1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5" name="Google Shape;705;p1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6" name="Google Shape;706;p1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7" name="Google Shape;707;p1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8" name="Google Shape;708;p1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9" name="Google Shape;709;p1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0" name="Google Shape;710;p1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1" name="Google Shape;711;p1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12" name="Google Shape;712;p19"/>
          <p:cNvGrpSpPr/>
          <p:nvPr/>
        </p:nvGrpSpPr>
        <p:grpSpPr>
          <a:xfrm>
            <a:off x="473650" y="274900"/>
            <a:ext cx="8349800" cy="4746124"/>
            <a:chOff x="473650" y="274900"/>
            <a:chExt cx="8349800" cy="4746124"/>
          </a:xfrm>
        </p:grpSpPr>
        <p:grpSp>
          <p:nvGrpSpPr>
            <p:cNvPr id="713" name="Google Shape;713;p19"/>
            <p:cNvGrpSpPr/>
            <p:nvPr/>
          </p:nvGrpSpPr>
          <p:grpSpPr>
            <a:xfrm>
              <a:off x="626050" y="427300"/>
              <a:ext cx="8197400" cy="4593724"/>
              <a:chOff x="-280802" y="20880"/>
              <a:chExt cx="10622522" cy="5952733"/>
            </a:xfrm>
          </p:grpSpPr>
          <p:sp>
            <p:nvSpPr>
              <p:cNvPr id="714" name="Google Shape;714;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9" name="Google Shape;719;p19"/>
            <p:cNvGrpSpPr/>
            <p:nvPr/>
          </p:nvGrpSpPr>
          <p:grpSpPr>
            <a:xfrm>
              <a:off x="473650" y="274900"/>
              <a:ext cx="8197400" cy="4593724"/>
              <a:chOff x="-280802" y="20880"/>
              <a:chExt cx="10622522" cy="5952733"/>
            </a:xfrm>
          </p:grpSpPr>
          <p:sp>
            <p:nvSpPr>
              <p:cNvPr id="720" name="Google Shape;720;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725" name="Google Shape;725;p19"/>
          <p:cNvGrpSpPr/>
          <p:nvPr/>
        </p:nvGrpSpPr>
        <p:grpSpPr>
          <a:xfrm>
            <a:off x="7359430" y="819685"/>
            <a:ext cx="1132714" cy="1645290"/>
            <a:chOff x="7359430" y="819685"/>
            <a:chExt cx="1132714" cy="1645290"/>
          </a:xfrm>
        </p:grpSpPr>
        <p:sp>
          <p:nvSpPr>
            <p:cNvPr id="726" name="Google Shape;726;p19"/>
            <p:cNvSpPr/>
            <p:nvPr/>
          </p:nvSpPr>
          <p:spPr>
            <a:xfrm rot="3600003">
              <a:off x="7508612" y="974409"/>
              <a:ext cx="834351" cy="826229"/>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19"/>
            <p:cNvSpPr/>
            <p:nvPr/>
          </p:nvSpPr>
          <p:spPr>
            <a:xfrm rot="3600020">
              <a:off x="7893347" y="1918241"/>
              <a:ext cx="465027" cy="460495"/>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1pPr>
            <a:lvl2pPr lvl="1"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2pPr>
            <a:lvl3pPr lvl="2"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3pPr>
            <a:lvl4pPr lvl="3"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4pPr>
            <a:lvl5pPr lvl="4"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5pPr>
            <a:lvl6pPr lvl="5"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6pPr>
            <a:lvl7pPr lvl="6"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7pPr>
            <a:lvl8pPr lvl="7"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8pPr>
            <a:lvl9pPr lvl="8"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61" r:id="rId6"/>
    <p:sldLayoutId id="2147483662" r:id="rId7"/>
    <p:sldLayoutId id="2147483664"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hyperlink" Target="https://depi.gov.eg/content/home"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4"/>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HR DATA ANALYSIS PROJECT</a:t>
            </a:r>
            <a:endParaRPr sz="3600" dirty="0"/>
          </a:p>
        </p:txBody>
      </p:sp>
      <p:sp>
        <p:nvSpPr>
          <p:cNvPr id="786" name="Google Shape;786;p24"/>
          <p:cNvSpPr txBox="1">
            <a:spLocks noGrp="1"/>
          </p:cNvSpPr>
          <p:nvPr>
            <p:ph type="subTitle" idx="1"/>
          </p:nvPr>
        </p:nvSpPr>
        <p:spPr>
          <a:xfrm>
            <a:off x="2301625" y="3686200"/>
            <a:ext cx="4540800" cy="46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GRADUATION PROJECT</a:t>
            </a:r>
            <a:endParaRPr b="1" dirty="0"/>
          </a:p>
        </p:txBody>
      </p:sp>
      <p:grpSp>
        <p:nvGrpSpPr>
          <p:cNvPr id="787" name="Google Shape;787;p24"/>
          <p:cNvGrpSpPr/>
          <p:nvPr/>
        </p:nvGrpSpPr>
        <p:grpSpPr>
          <a:xfrm>
            <a:off x="139544" y="-233231"/>
            <a:ext cx="8897898" cy="5075960"/>
            <a:chOff x="139544" y="-233231"/>
            <a:chExt cx="8897898" cy="5075960"/>
          </a:xfrm>
        </p:grpSpPr>
        <p:grpSp>
          <p:nvGrpSpPr>
            <p:cNvPr id="788" name="Google Shape;788;p24"/>
            <p:cNvGrpSpPr/>
            <p:nvPr/>
          </p:nvGrpSpPr>
          <p:grpSpPr>
            <a:xfrm>
              <a:off x="7825041" y="2013301"/>
              <a:ext cx="1212401" cy="1240945"/>
              <a:chOff x="8264880" y="1119240"/>
              <a:chExt cx="1865520" cy="1909440"/>
            </a:xfrm>
          </p:grpSpPr>
          <p:sp>
            <p:nvSpPr>
              <p:cNvPr id="789" name="Google Shape;789;p24"/>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24"/>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24"/>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24"/>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24"/>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24"/>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5" name="Google Shape;795;p24"/>
            <p:cNvGrpSpPr/>
            <p:nvPr/>
          </p:nvGrpSpPr>
          <p:grpSpPr>
            <a:xfrm rot="-899905">
              <a:off x="299513" y="3421758"/>
              <a:ext cx="795061" cy="1340934"/>
              <a:chOff x="6814440" y="1026720"/>
              <a:chExt cx="1223280" cy="2063160"/>
            </a:xfrm>
          </p:grpSpPr>
          <p:sp>
            <p:nvSpPr>
              <p:cNvPr id="796" name="Google Shape;796;p24"/>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24"/>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8" name="Google Shape;798;p24"/>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9" name="Google Shape;799;p24"/>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0" name="Google Shape;800;p24"/>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24"/>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24"/>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03" name="Google Shape;803;p24"/>
            <p:cNvGrpSpPr/>
            <p:nvPr/>
          </p:nvGrpSpPr>
          <p:grpSpPr>
            <a:xfrm>
              <a:off x="3704573" y="-233231"/>
              <a:ext cx="1408745" cy="850581"/>
              <a:chOff x="3704573" y="-233231"/>
              <a:chExt cx="1408745" cy="850581"/>
            </a:xfrm>
          </p:grpSpPr>
          <p:sp>
            <p:nvSpPr>
              <p:cNvPr id="804" name="Google Shape;804;p24"/>
              <p:cNvSpPr/>
              <p:nvPr/>
            </p:nvSpPr>
            <p:spPr>
              <a:xfrm>
                <a:off x="3704573" y="-233231"/>
                <a:ext cx="834349" cy="82623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24"/>
              <p:cNvSpPr/>
              <p:nvPr/>
            </p:nvSpPr>
            <p:spPr>
              <a:xfrm>
                <a:off x="4648285" y="1568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806" name="Google Shape;806;p24"/>
          <p:cNvSpPr txBox="1"/>
          <p:nvPr/>
        </p:nvSpPr>
        <p:spPr>
          <a:xfrm>
            <a:off x="6477000" y="915775"/>
            <a:ext cx="1770600" cy="4605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dk1"/>
                </a:solidFill>
                <a:latin typeface="Days One"/>
                <a:ea typeface="Days One"/>
                <a:cs typeface="Days One"/>
                <a:sym typeface="Days One"/>
              </a:rPr>
              <a:t>     DEPI</a:t>
            </a:r>
            <a:endParaRPr sz="2000" dirty="0">
              <a:solidFill>
                <a:schemeClr val="dk1"/>
              </a:solidFill>
              <a:latin typeface="Days One"/>
              <a:ea typeface="Days One"/>
              <a:cs typeface="Days One"/>
              <a:sym typeface="Days O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4214975" y="4207883"/>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54199" y="960416"/>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17875" y="970569"/>
            <a:ext cx="2025600"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a:latin typeface="Days One"/>
                <a:ea typeface="Days One"/>
                <a:cs typeface="Days One"/>
                <a:sym typeface="Days One"/>
              </a:rPr>
              <a:t>DAX FUNCTIONS</a:t>
            </a:r>
            <a:endParaRPr lang="en-US" sz="1800" b="1" dirty="0">
              <a:latin typeface="Days One"/>
              <a:ea typeface="Days One"/>
              <a:cs typeface="Days One"/>
              <a:sym typeface="Days One"/>
            </a:endParaRPr>
          </a:p>
        </p:txBody>
      </p:sp>
      <p:sp>
        <p:nvSpPr>
          <p:cNvPr id="17" name="Google Shape;941;p30">
            <a:extLst>
              <a:ext uri="{FF2B5EF4-FFF2-40B4-BE49-F238E27FC236}">
                <a16:creationId xmlns:a16="http://schemas.microsoft.com/office/drawing/2014/main" id="{6E83C319-F816-B133-ED1B-2763DB2AC9A1}"/>
              </a:ext>
            </a:extLst>
          </p:cNvPr>
          <p:cNvSpPr/>
          <p:nvPr/>
        </p:nvSpPr>
        <p:spPr>
          <a:xfrm>
            <a:off x="1485976" y="960375"/>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2</a:t>
            </a:r>
          </a:p>
        </p:txBody>
      </p:sp>
      <p:sp>
        <p:nvSpPr>
          <p:cNvPr id="19" name="TextBox 18">
            <a:extLst>
              <a:ext uri="{FF2B5EF4-FFF2-40B4-BE49-F238E27FC236}">
                <a16:creationId xmlns:a16="http://schemas.microsoft.com/office/drawing/2014/main" id="{71BE0EB1-28BF-031B-792F-D1F3277B481A}"/>
              </a:ext>
            </a:extLst>
          </p:cNvPr>
          <p:cNvSpPr txBox="1"/>
          <p:nvPr/>
        </p:nvSpPr>
        <p:spPr>
          <a:xfrm>
            <a:off x="797881" y="2206027"/>
            <a:ext cx="3566431" cy="954107"/>
          </a:xfrm>
          <a:prstGeom prst="rect">
            <a:avLst/>
          </a:prstGeom>
          <a:noFill/>
        </p:spPr>
        <p:txBody>
          <a:bodyPr wrap="square">
            <a:spAutoFit/>
          </a:bodyPr>
          <a:lstStyle/>
          <a:p>
            <a:r>
              <a:rPr lang="en-US" b="1" dirty="0">
                <a:solidFill>
                  <a:srgbClr val="FF0000"/>
                </a:solidFill>
                <a:effectLst/>
                <a:latin typeface="Consolas" panose="020B0609020204030204" pitchFamily="49" charset="0"/>
              </a:rPr>
              <a:t>Attrition Rate </a:t>
            </a:r>
            <a:r>
              <a:rPr lang="en-US" b="0" dirty="0">
                <a:solidFill>
                  <a:srgbClr val="000000"/>
                </a:solidFill>
                <a:effectLst/>
                <a:latin typeface="Consolas" panose="020B0609020204030204" pitchFamily="49" charset="0"/>
              </a:rPr>
              <a:t>= </a:t>
            </a:r>
            <a:r>
              <a:rPr lang="en-US" b="0" dirty="0">
                <a:solidFill>
                  <a:srgbClr val="3165BB"/>
                </a:solidFill>
                <a:effectLst/>
                <a:latin typeface="Consolas" panose="020B0609020204030204" pitchFamily="49" charset="0"/>
              </a:rPr>
              <a:t>DIVIDE</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COUNTROWS</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FILTER</a:t>
            </a:r>
            <a:r>
              <a:rPr lang="en-US" b="0" dirty="0">
                <a:solidFill>
                  <a:srgbClr val="000000"/>
                </a:solidFill>
                <a:effectLst/>
                <a:latin typeface="Consolas" panose="020B0609020204030204" pitchFamily="49" charset="0"/>
              </a:rPr>
              <a:t>('Employee', 'Employee'[Attrition] = </a:t>
            </a:r>
            <a:r>
              <a:rPr lang="en-US" b="0" dirty="0">
                <a:solidFill>
                  <a:srgbClr val="A31515"/>
                </a:solidFill>
                <a:effectLst/>
                <a:latin typeface="Consolas" panose="020B0609020204030204" pitchFamily="49" charset="0"/>
              </a:rPr>
              <a:t>"Yes"</a:t>
            </a:r>
            <a:r>
              <a:rPr lang="en-US" b="0" dirty="0">
                <a:solidFill>
                  <a:srgbClr val="000000"/>
                </a:solidFill>
                <a:effectLst/>
                <a:latin typeface="Consolas" panose="020B0609020204030204" pitchFamily="49" charset="0"/>
              </a:rPr>
              <a:t>)), [Total Employees],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p:txBody>
      </p:sp>
      <p:pic>
        <p:nvPicPr>
          <p:cNvPr id="23" name="Picture 22">
            <a:extLst>
              <a:ext uri="{FF2B5EF4-FFF2-40B4-BE49-F238E27FC236}">
                <a16:creationId xmlns:a16="http://schemas.microsoft.com/office/drawing/2014/main" id="{DD4796D8-BCF0-AD40-7E6C-A4987F2F2F68}"/>
              </a:ext>
            </a:extLst>
          </p:cNvPr>
          <p:cNvPicPr>
            <a:picLocks noChangeAspect="1"/>
          </p:cNvPicPr>
          <p:nvPr/>
        </p:nvPicPr>
        <p:blipFill rotWithShape="1">
          <a:blip r:embed="rId3"/>
          <a:srcRect l="3292" t="24826" r="35051" b="17577"/>
          <a:stretch/>
        </p:blipFill>
        <p:spPr>
          <a:xfrm>
            <a:off x="4803728" y="970569"/>
            <a:ext cx="3624902" cy="1903872"/>
          </a:xfrm>
          <a:prstGeom prst="rect">
            <a:avLst/>
          </a:prstGeom>
        </p:spPr>
      </p:pic>
      <p:sp>
        <p:nvSpPr>
          <p:cNvPr id="25" name="TextBox 24">
            <a:extLst>
              <a:ext uri="{FF2B5EF4-FFF2-40B4-BE49-F238E27FC236}">
                <a16:creationId xmlns:a16="http://schemas.microsoft.com/office/drawing/2014/main" id="{55896AAA-11CD-19E6-FCC8-796FE51F689B}"/>
              </a:ext>
            </a:extLst>
          </p:cNvPr>
          <p:cNvSpPr txBox="1"/>
          <p:nvPr/>
        </p:nvSpPr>
        <p:spPr>
          <a:xfrm>
            <a:off x="797881" y="3442206"/>
            <a:ext cx="4779334" cy="523220"/>
          </a:xfrm>
          <a:prstGeom prst="rect">
            <a:avLst/>
          </a:prstGeom>
          <a:noFill/>
        </p:spPr>
        <p:txBody>
          <a:bodyPr wrap="square">
            <a:spAutoFit/>
          </a:bodyPr>
          <a:lstStyle/>
          <a:p>
            <a:r>
              <a:rPr lang="en-US" b="0" dirty="0">
                <a:solidFill>
                  <a:srgbClr val="000000"/>
                </a:solidFill>
                <a:effectLst/>
                <a:latin typeface="Consolas" panose="020B0609020204030204" pitchFamily="49" charset="0"/>
              </a:rPr>
              <a:t>Average Distance from Home = </a:t>
            </a:r>
            <a:r>
              <a:rPr lang="en-US" b="0" dirty="0">
                <a:solidFill>
                  <a:srgbClr val="3165BB"/>
                </a:solidFill>
                <a:effectLst/>
                <a:latin typeface="Consolas" panose="020B0609020204030204" pitchFamily="49" charset="0"/>
              </a:rPr>
              <a:t>AVERAGE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Employee</a:t>
            </a:r>
            <a:r>
              <a:rPr lang="en-US" b="0" dirty="0">
                <a:solidFill>
                  <a:srgbClr val="5F5F5F"/>
                </a:solidFill>
                <a:effectLst/>
                <a:latin typeface="Consolas" panose="020B0609020204030204" pitchFamily="49" charset="0"/>
              </a:rPr>
              <a:t>[</a:t>
            </a:r>
            <a:r>
              <a:rPr lang="en-US" b="0" dirty="0" err="1">
                <a:solidFill>
                  <a:srgbClr val="5F5F5F"/>
                </a:solidFill>
                <a:effectLst/>
                <a:latin typeface="Consolas" panose="020B0609020204030204" pitchFamily="49" charset="0"/>
              </a:rPr>
              <a:t>DistanceFromHome</a:t>
            </a:r>
            <a:r>
              <a:rPr lang="en-US" b="0" dirty="0">
                <a:solidFill>
                  <a:srgbClr val="5F5F5F"/>
                </a:solidFill>
                <a:effectLst/>
                <a:latin typeface="Consolas" panose="020B0609020204030204" pitchFamily="49" charset="0"/>
              </a:rPr>
              <a:t> (KM)]</a:t>
            </a:r>
            <a:r>
              <a:rPr lang="en-US" b="0" dirty="0">
                <a:solidFill>
                  <a:srgbClr val="000000"/>
                </a:solidFill>
                <a:effectLst/>
                <a:latin typeface="Consolas" panose="020B0609020204030204"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4214975" y="4207883"/>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54199" y="960416"/>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17875" y="970569"/>
            <a:ext cx="2025600"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a:latin typeface="Days One"/>
                <a:ea typeface="Days One"/>
                <a:cs typeface="Days One"/>
                <a:sym typeface="Days One"/>
              </a:rPr>
              <a:t>DAX FUNCTIONS</a:t>
            </a:r>
            <a:endParaRPr lang="en-US" sz="1800" b="1" dirty="0">
              <a:latin typeface="Days One"/>
              <a:ea typeface="Days One"/>
              <a:cs typeface="Days One"/>
              <a:sym typeface="Days One"/>
            </a:endParaRPr>
          </a:p>
        </p:txBody>
      </p:sp>
      <p:sp>
        <p:nvSpPr>
          <p:cNvPr id="17" name="Google Shape;941;p30">
            <a:extLst>
              <a:ext uri="{FF2B5EF4-FFF2-40B4-BE49-F238E27FC236}">
                <a16:creationId xmlns:a16="http://schemas.microsoft.com/office/drawing/2014/main" id="{6E83C319-F816-B133-ED1B-2763DB2AC9A1}"/>
              </a:ext>
            </a:extLst>
          </p:cNvPr>
          <p:cNvSpPr/>
          <p:nvPr/>
        </p:nvSpPr>
        <p:spPr>
          <a:xfrm>
            <a:off x="1485976" y="960375"/>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2</a:t>
            </a:r>
          </a:p>
        </p:txBody>
      </p:sp>
      <p:sp>
        <p:nvSpPr>
          <p:cNvPr id="20" name="TextBox 19">
            <a:extLst>
              <a:ext uri="{FF2B5EF4-FFF2-40B4-BE49-F238E27FC236}">
                <a16:creationId xmlns:a16="http://schemas.microsoft.com/office/drawing/2014/main" id="{D72459DC-BB6E-76BD-BA2E-70BC246A2F75}"/>
              </a:ext>
            </a:extLst>
          </p:cNvPr>
          <p:cNvSpPr txBox="1"/>
          <p:nvPr/>
        </p:nvSpPr>
        <p:spPr>
          <a:xfrm>
            <a:off x="1041770" y="1851375"/>
            <a:ext cx="4779334" cy="307777"/>
          </a:xfrm>
          <a:prstGeom prst="rect">
            <a:avLst/>
          </a:prstGeom>
          <a:noFill/>
        </p:spPr>
        <p:txBody>
          <a:bodyPr wrap="square">
            <a:spAutoFit/>
          </a:bodyPr>
          <a:lstStyle/>
          <a:p>
            <a:r>
              <a:rPr lang="en-US" b="0" dirty="0">
                <a:solidFill>
                  <a:srgbClr val="000000"/>
                </a:solidFill>
                <a:effectLst/>
                <a:latin typeface="Consolas" panose="020B0609020204030204" pitchFamily="49" charset="0"/>
              </a:rPr>
              <a:t>Average Salary = </a:t>
            </a:r>
            <a:r>
              <a:rPr lang="en-US" b="0" dirty="0">
                <a:solidFill>
                  <a:srgbClr val="3165BB"/>
                </a:solidFill>
                <a:effectLst/>
                <a:latin typeface="Consolas" panose="020B0609020204030204" pitchFamily="49" charset="0"/>
              </a:rPr>
              <a:t>AVERAGE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Employee[Salary]</a:t>
            </a:r>
            <a:r>
              <a:rPr lang="en-US" b="0" dirty="0">
                <a:solidFill>
                  <a:srgbClr val="000000"/>
                </a:solidFill>
                <a:effectLst/>
                <a:latin typeface="Consolas" panose="020B0609020204030204" pitchFamily="49" charset="0"/>
              </a:rPr>
              <a:t>)</a:t>
            </a:r>
          </a:p>
        </p:txBody>
      </p:sp>
      <p:sp>
        <p:nvSpPr>
          <p:cNvPr id="22" name="TextBox 21">
            <a:extLst>
              <a:ext uri="{FF2B5EF4-FFF2-40B4-BE49-F238E27FC236}">
                <a16:creationId xmlns:a16="http://schemas.microsoft.com/office/drawing/2014/main" id="{70F09A8F-CFF4-3C4F-C03D-348F1CB97E02}"/>
              </a:ext>
            </a:extLst>
          </p:cNvPr>
          <p:cNvSpPr txBox="1"/>
          <p:nvPr/>
        </p:nvSpPr>
        <p:spPr>
          <a:xfrm>
            <a:off x="1052609" y="2493888"/>
            <a:ext cx="4779334" cy="523220"/>
          </a:xfrm>
          <a:prstGeom prst="rect">
            <a:avLst/>
          </a:prstGeom>
          <a:noFill/>
        </p:spPr>
        <p:txBody>
          <a:bodyPr wrap="square">
            <a:spAutoFit/>
          </a:bodyPr>
          <a:lstStyle/>
          <a:p>
            <a:r>
              <a:rPr lang="en-US" b="0" dirty="0">
                <a:solidFill>
                  <a:srgbClr val="000000"/>
                </a:solidFill>
                <a:effectLst/>
                <a:latin typeface="Consolas" panose="020B0609020204030204" pitchFamily="49" charset="0"/>
              </a:rPr>
              <a:t>Average Years with Current Manager = </a:t>
            </a:r>
            <a:r>
              <a:rPr lang="en-US" b="0" dirty="0">
                <a:solidFill>
                  <a:srgbClr val="3165BB"/>
                </a:solidFill>
                <a:effectLst/>
                <a:latin typeface="Consolas" panose="020B0609020204030204" pitchFamily="49" charset="0"/>
              </a:rPr>
              <a:t>AVERAGE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Employee[</a:t>
            </a:r>
            <a:r>
              <a:rPr lang="en-US" b="0" dirty="0" err="1">
                <a:solidFill>
                  <a:srgbClr val="001080"/>
                </a:solidFill>
                <a:effectLst/>
                <a:latin typeface="Consolas" panose="020B0609020204030204" pitchFamily="49" charset="0"/>
              </a:rPr>
              <a:t>YearsWithCurrManager</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a:t>
            </a:r>
          </a:p>
        </p:txBody>
      </p:sp>
      <p:sp>
        <p:nvSpPr>
          <p:cNvPr id="26" name="TextBox 25">
            <a:extLst>
              <a:ext uri="{FF2B5EF4-FFF2-40B4-BE49-F238E27FC236}">
                <a16:creationId xmlns:a16="http://schemas.microsoft.com/office/drawing/2014/main" id="{7F4C394E-E0A8-3F5D-C61B-98C7A792D508}"/>
              </a:ext>
            </a:extLst>
          </p:cNvPr>
          <p:cNvSpPr txBox="1"/>
          <p:nvPr/>
        </p:nvSpPr>
        <p:spPr>
          <a:xfrm>
            <a:off x="1052609" y="3241092"/>
            <a:ext cx="4779334" cy="738664"/>
          </a:xfrm>
          <a:prstGeom prst="rect">
            <a:avLst/>
          </a:prstGeom>
          <a:noFill/>
        </p:spPr>
        <p:txBody>
          <a:bodyPr wrap="square">
            <a:spAutoFit/>
          </a:bodyPr>
          <a:lstStyle/>
          <a:p>
            <a:r>
              <a:rPr lang="en-US" b="0" dirty="0">
                <a:solidFill>
                  <a:srgbClr val="000000"/>
                </a:solidFill>
                <a:effectLst/>
                <a:latin typeface="Consolas" panose="020B0609020204030204" pitchFamily="49" charset="0"/>
              </a:rPr>
              <a:t>Employees by Gender Female = </a:t>
            </a:r>
            <a:r>
              <a:rPr lang="en-US" b="0" dirty="0">
                <a:solidFill>
                  <a:srgbClr val="3165BB"/>
                </a:solidFill>
                <a:effectLst/>
                <a:latin typeface="Consolas" panose="020B0609020204030204" pitchFamily="49" charset="0"/>
              </a:rPr>
              <a:t>COUNTROWS</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FILTER</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Employee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Employee[Gender]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"Female"</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62523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4214975" y="4207883"/>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54199" y="960416"/>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17875" y="970569"/>
            <a:ext cx="2025600"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a:latin typeface="Days One"/>
                <a:ea typeface="Days One"/>
                <a:cs typeface="Days One"/>
                <a:sym typeface="Days One"/>
              </a:rPr>
              <a:t>DAX FUNCTIONS</a:t>
            </a:r>
            <a:endParaRPr lang="en-US" sz="1800" b="1" dirty="0">
              <a:latin typeface="Days One"/>
              <a:ea typeface="Days One"/>
              <a:cs typeface="Days One"/>
              <a:sym typeface="Days One"/>
            </a:endParaRPr>
          </a:p>
        </p:txBody>
      </p:sp>
      <p:sp>
        <p:nvSpPr>
          <p:cNvPr id="17" name="Google Shape;941;p30">
            <a:extLst>
              <a:ext uri="{FF2B5EF4-FFF2-40B4-BE49-F238E27FC236}">
                <a16:creationId xmlns:a16="http://schemas.microsoft.com/office/drawing/2014/main" id="{6E83C319-F816-B133-ED1B-2763DB2AC9A1}"/>
              </a:ext>
            </a:extLst>
          </p:cNvPr>
          <p:cNvSpPr/>
          <p:nvPr/>
        </p:nvSpPr>
        <p:spPr>
          <a:xfrm>
            <a:off x="1485976" y="960375"/>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2</a:t>
            </a:r>
          </a:p>
        </p:txBody>
      </p:sp>
      <p:sp>
        <p:nvSpPr>
          <p:cNvPr id="20" name="TextBox 19">
            <a:extLst>
              <a:ext uri="{FF2B5EF4-FFF2-40B4-BE49-F238E27FC236}">
                <a16:creationId xmlns:a16="http://schemas.microsoft.com/office/drawing/2014/main" id="{D72459DC-BB6E-76BD-BA2E-70BC246A2F75}"/>
              </a:ext>
            </a:extLst>
          </p:cNvPr>
          <p:cNvSpPr txBox="1"/>
          <p:nvPr/>
        </p:nvSpPr>
        <p:spPr>
          <a:xfrm>
            <a:off x="1041770" y="1851375"/>
            <a:ext cx="4779334" cy="307777"/>
          </a:xfrm>
          <a:prstGeom prst="rect">
            <a:avLst/>
          </a:prstGeom>
          <a:noFill/>
        </p:spPr>
        <p:txBody>
          <a:bodyPr wrap="square">
            <a:spAutoFit/>
          </a:bodyPr>
          <a:lstStyle/>
          <a:p>
            <a:r>
              <a:rPr lang="en-US" b="0" dirty="0">
                <a:solidFill>
                  <a:srgbClr val="000000"/>
                </a:solidFill>
                <a:effectLst/>
                <a:latin typeface="Consolas" panose="020B0609020204030204" pitchFamily="49" charset="0"/>
              </a:rPr>
              <a:t>Average Salary = </a:t>
            </a:r>
            <a:r>
              <a:rPr lang="en-US" b="0" dirty="0">
                <a:solidFill>
                  <a:srgbClr val="3165BB"/>
                </a:solidFill>
                <a:effectLst/>
                <a:latin typeface="Consolas" panose="020B0609020204030204" pitchFamily="49" charset="0"/>
              </a:rPr>
              <a:t>AVERAGE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Employee[Salary]</a:t>
            </a:r>
            <a:r>
              <a:rPr lang="en-US" b="0" dirty="0">
                <a:solidFill>
                  <a:srgbClr val="000000"/>
                </a:solidFill>
                <a:effectLst/>
                <a:latin typeface="Consolas" panose="020B0609020204030204" pitchFamily="49" charset="0"/>
              </a:rPr>
              <a:t>)</a:t>
            </a:r>
          </a:p>
        </p:txBody>
      </p:sp>
      <p:sp>
        <p:nvSpPr>
          <p:cNvPr id="22" name="TextBox 21">
            <a:extLst>
              <a:ext uri="{FF2B5EF4-FFF2-40B4-BE49-F238E27FC236}">
                <a16:creationId xmlns:a16="http://schemas.microsoft.com/office/drawing/2014/main" id="{70F09A8F-CFF4-3C4F-C03D-348F1CB97E02}"/>
              </a:ext>
            </a:extLst>
          </p:cNvPr>
          <p:cNvSpPr txBox="1"/>
          <p:nvPr/>
        </p:nvSpPr>
        <p:spPr>
          <a:xfrm>
            <a:off x="1052609" y="2493888"/>
            <a:ext cx="4779334" cy="523220"/>
          </a:xfrm>
          <a:prstGeom prst="rect">
            <a:avLst/>
          </a:prstGeom>
          <a:noFill/>
        </p:spPr>
        <p:txBody>
          <a:bodyPr wrap="square">
            <a:spAutoFit/>
          </a:bodyPr>
          <a:lstStyle/>
          <a:p>
            <a:r>
              <a:rPr lang="en-US" b="0" dirty="0">
                <a:solidFill>
                  <a:srgbClr val="000000"/>
                </a:solidFill>
                <a:effectLst/>
                <a:latin typeface="Consolas" panose="020B0609020204030204" pitchFamily="49" charset="0"/>
              </a:rPr>
              <a:t>Average Years with Current Manager = </a:t>
            </a:r>
            <a:r>
              <a:rPr lang="en-US" b="0" dirty="0">
                <a:solidFill>
                  <a:srgbClr val="3165BB"/>
                </a:solidFill>
                <a:effectLst/>
                <a:latin typeface="Consolas" panose="020B0609020204030204" pitchFamily="49" charset="0"/>
              </a:rPr>
              <a:t>AVERAGE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Employee[</a:t>
            </a:r>
            <a:r>
              <a:rPr lang="en-US" b="0" dirty="0" err="1">
                <a:solidFill>
                  <a:srgbClr val="001080"/>
                </a:solidFill>
                <a:effectLst/>
                <a:latin typeface="Consolas" panose="020B0609020204030204" pitchFamily="49" charset="0"/>
              </a:rPr>
              <a:t>YearsWithCurrManager</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a:t>
            </a:r>
          </a:p>
        </p:txBody>
      </p:sp>
      <p:sp>
        <p:nvSpPr>
          <p:cNvPr id="26" name="TextBox 25">
            <a:extLst>
              <a:ext uri="{FF2B5EF4-FFF2-40B4-BE49-F238E27FC236}">
                <a16:creationId xmlns:a16="http://schemas.microsoft.com/office/drawing/2014/main" id="{7F4C394E-E0A8-3F5D-C61B-98C7A792D508}"/>
              </a:ext>
            </a:extLst>
          </p:cNvPr>
          <p:cNvSpPr txBox="1"/>
          <p:nvPr/>
        </p:nvSpPr>
        <p:spPr>
          <a:xfrm>
            <a:off x="1052609" y="3241092"/>
            <a:ext cx="4779334" cy="738664"/>
          </a:xfrm>
          <a:prstGeom prst="rect">
            <a:avLst/>
          </a:prstGeom>
          <a:noFill/>
        </p:spPr>
        <p:txBody>
          <a:bodyPr wrap="square">
            <a:spAutoFit/>
          </a:bodyPr>
          <a:lstStyle/>
          <a:p>
            <a:r>
              <a:rPr lang="en-US" b="0" dirty="0">
                <a:solidFill>
                  <a:srgbClr val="000000"/>
                </a:solidFill>
                <a:effectLst/>
                <a:latin typeface="Consolas" panose="020B0609020204030204" pitchFamily="49" charset="0"/>
              </a:rPr>
              <a:t>Employees by Gender Female = </a:t>
            </a:r>
            <a:r>
              <a:rPr lang="en-US" b="0" dirty="0">
                <a:solidFill>
                  <a:srgbClr val="3165BB"/>
                </a:solidFill>
                <a:effectLst/>
                <a:latin typeface="Consolas" panose="020B0609020204030204" pitchFamily="49" charset="0"/>
              </a:rPr>
              <a:t>COUNTROWS</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FILTER</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Employee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Employee[Gender]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"Female"</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992956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4214975" y="4207883"/>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54199" y="960416"/>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17875" y="970569"/>
            <a:ext cx="2025600"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a:latin typeface="Days One"/>
                <a:ea typeface="Days One"/>
                <a:cs typeface="Days One"/>
                <a:sym typeface="Days One"/>
              </a:rPr>
              <a:t>DAX FUNCTIONS</a:t>
            </a:r>
            <a:endParaRPr lang="en-US" sz="1800" b="1" dirty="0">
              <a:latin typeface="Days One"/>
              <a:ea typeface="Days One"/>
              <a:cs typeface="Days One"/>
              <a:sym typeface="Days One"/>
            </a:endParaRPr>
          </a:p>
        </p:txBody>
      </p:sp>
      <p:sp>
        <p:nvSpPr>
          <p:cNvPr id="17" name="Google Shape;941;p30">
            <a:extLst>
              <a:ext uri="{FF2B5EF4-FFF2-40B4-BE49-F238E27FC236}">
                <a16:creationId xmlns:a16="http://schemas.microsoft.com/office/drawing/2014/main" id="{6E83C319-F816-B133-ED1B-2763DB2AC9A1}"/>
              </a:ext>
            </a:extLst>
          </p:cNvPr>
          <p:cNvSpPr/>
          <p:nvPr/>
        </p:nvSpPr>
        <p:spPr>
          <a:xfrm>
            <a:off x="1485976" y="960375"/>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2</a:t>
            </a:r>
          </a:p>
        </p:txBody>
      </p:sp>
      <p:sp>
        <p:nvSpPr>
          <p:cNvPr id="19" name="TextBox 18">
            <a:extLst>
              <a:ext uri="{FF2B5EF4-FFF2-40B4-BE49-F238E27FC236}">
                <a16:creationId xmlns:a16="http://schemas.microsoft.com/office/drawing/2014/main" id="{3C4B183F-8528-F428-6A4B-DAF87C26F0BC}"/>
              </a:ext>
            </a:extLst>
          </p:cNvPr>
          <p:cNvSpPr txBox="1"/>
          <p:nvPr/>
        </p:nvSpPr>
        <p:spPr>
          <a:xfrm>
            <a:off x="1041770" y="1865576"/>
            <a:ext cx="4779334" cy="738664"/>
          </a:xfrm>
          <a:prstGeom prst="rect">
            <a:avLst/>
          </a:prstGeom>
          <a:noFill/>
        </p:spPr>
        <p:txBody>
          <a:bodyPr wrap="square">
            <a:spAutoFit/>
          </a:bodyPr>
          <a:lstStyle/>
          <a:p>
            <a:r>
              <a:rPr lang="en-US" b="0" dirty="0">
                <a:solidFill>
                  <a:srgbClr val="000000"/>
                </a:solidFill>
                <a:effectLst/>
                <a:latin typeface="Consolas" panose="020B0609020204030204" pitchFamily="49" charset="0"/>
              </a:rPr>
              <a:t>Employees </a:t>
            </a:r>
            <a:r>
              <a:rPr lang="en-US" b="0" dirty="0">
                <a:solidFill>
                  <a:srgbClr val="0000FF"/>
                </a:solidFill>
                <a:effectLst/>
                <a:latin typeface="Consolas" panose="020B0609020204030204" pitchFamily="49" charset="0"/>
              </a:rPr>
              <a:t>in</a:t>
            </a:r>
            <a:r>
              <a:rPr lang="en-US" b="0" dirty="0">
                <a:solidFill>
                  <a:srgbClr val="000000"/>
                </a:solidFill>
                <a:effectLst/>
                <a:latin typeface="Consolas" panose="020B0609020204030204" pitchFamily="49" charset="0"/>
              </a:rPr>
              <a:t> Department human </a:t>
            </a:r>
            <a:r>
              <a:rPr lang="en-US" b="0" dirty="0" err="1">
                <a:solidFill>
                  <a:srgbClr val="000000"/>
                </a:solidFill>
                <a:effectLst/>
                <a:latin typeface="Consolas" panose="020B0609020204030204" pitchFamily="49" charset="0"/>
              </a:rPr>
              <a:t>resourses</a:t>
            </a:r>
            <a:r>
              <a:rPr lang="en-US" b="0" dirty="0">
                <a:solidFill>
                  <a:srgbClr val="000000"/>
                </a:solidFill>
                <a:effectLst/>
                <a:latin typeface="Consolas" panose="020B0609020204030204" pitchFamily="49" charset="0"/>
              </a:rPr>
              <a:t> = </a:t>
            </a:r>
            <a:r>
              <a:rPr lang="en-US" b="0" dirty="0">
                <a:solidFill>
                  <a:srgbClr val="3165BB"/>
                </a:solidFill>
                <a:effectLst/>
                <a:latin typeface="Consolas" panose="020B0609020204030204" pitchFamily="49" charset="0"/>
              </a:rPr>
              <a:t>COUNTROWS</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FILTER</a:t>
            </a:r>
            <a:r>
              <a:rPr lang="en-US" b="0" dirty="0">
                <a:solidFill>
                  <a:srgbClr val="000000"/>
                </a:solidFill>
                <a:effectLst/>
                <a:latin typeface="Consolas" panose="020B0609020204030204" pitchFamily="49" charset="0"/>
              </a:rPr>
              <a:t>(Employee, Employee[Department] = </a:t>
            </a:r>
            <a:r>
              <a:rPr lang="en-US" b="0" dirty="0">
                <a:solidFill>
                  <a:srgbClr val="A31515"/>
                </a:solidFill>
                <a:effectLst/>
                <a:latin typeface="Consolas" panose="020B0609020204030204" pitchFamily="49" charset="0"/>
              </a:rPr>
              <a:t>"Human Resources"</a:t>
            </a:r>
            <a:r>
              <a:rPr lang="en-US" b="0" dirty="0">
                <a:solidFill>
                  <a:srgbClr val="000000"/>
                </a:solidFill>
                <a:effectLst/>
                <a:latin typeface="Consolas" panose="020B0609020204030204" pitchFamily="49" charset="0"/>
              </a:rPr>
              <a:t>)) </a:t>
            </a:r>
          </a:p>
        </p:txBody>
      </p:sp>
      <p:sp>
        <p:nvSpPr>
          <p:cNvPr id="23" name="TextBox 22">
            <a:extLst>
              <a:ext uri="{FF2B5EF4-FFF2-40B4-BE49-F238E27FC236}">
                <a16:creationId xmlns:a16="http://schemas.microsoft.com/office/drawing/2014/main" id="{92622C8D-DC0B-6E20-82D9-9AA30396A05F}"/>
              </a:ext>
            </a:extLst>
          </p:cNvPr>
          <p:cNvSpPr txBox="1"/>
          <p:nvPr/>
        </p:nvSpPr>
        <p:spPr>
          <a:xfrm>
            <a:off x="1057370" y="2873587"/>
            <a:ext cx="4779334" cy="307777"/>
          </a:xfrm>
          <a:prstGeom prst="rect">
            <a:avLst/>
          </a:prstGeom>
          <a:noFill/>
        </p:spPr>
        <p:txBody>
          <a:bodyPr wrap="square">
            <a:spAutoFit/>
          </a:bodyPr>
          <a:lstStyle/>
          <a:p>
            <a:r>
              <a:rPr lang="en-US" b="0" dirty="0">
                <a:solidFill>
                  <a:srgbClr val="000000"/>
                </a:solidFill>
                <a:effectLst/>
                <a:latin typeface="Consolas" panose="020B0609020204030204" pitchFamily="49" charset="0"/>
              </a:rPr>
              <a:t>Total Employees = </a:t>
            </a:r>
            <a:r>
              <a:rPr lang="en-US" b="0" dirty="0">
                <a:solidFill>
                  <a:srgbClr val="3165BB"/>
                </a:solidFill>
                <a:effectLst/>
                <a:latin typeface="Consolas" panose="020B0609020204030204" pitchFamily="49" charset="0"/>
              </a:rPr>
              <a:t>COUNTROWS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Employee</a:t>
            </a:r>
            <a:r>
              <a:rPr lang="en-US" b="0" dirty="0">
                <a:solidFill>
                  <a:srgbClr val="000000"/>
                </a:solidFill>
                <a:effectLst/>
                <a:latin typeface="Consolas" panose="020B0609020204030204" pitchFamily="49" charset="0"/>
              </a:rPr>
              <a:t>)</a:t>
            </a:r>
          </a:p>
        </p:txBody>
      </p:sp>
      <p:sp>
        <p:nvSpPr>
          <p:cNvPr id="25" name="TextBox 24">
            <a:extLst>
              <a:ext uri="{FF2B5EF4-FFF2-40B4-BE49-F238E27FC236}">
                <a16:creationId xmlns:a16="http://schemas.microsoft.com/office/drawing/2014/main" id="{8A941267-E880-32A4-7D1E-7A106C36CCCF}"/>
              </a:ext>
            </a:extLst>
          </p:cNvPr>
          <p:cNvSpPr txBox="1"/>
          <p:nvPr/>
        </p:nvSpPr>
        <p:spPr>
          <a:xfrm>
            <a:off x="1087503" y="3352661"/>
            <a:ext cx="7195260" cy="1169551"/>
          </a:xfrm>
          <a:prstGeom prst="rect">
            <a:avLst/>
          </a:prstGeom>
          <a:noFill/>
        </p:spPr>
        <p:txBody>
          <a:bodyPr wrap="square">
            <a:spAutoFit/>
          </a:bodyPr>
          <a:lstStyle/>
          <a:p>
            <a:r>
              <a:rPr lang="en-US" b="0" dirty="0">
                <a:solidFill>
                  <a:srgbClr val="000000"/>
                </a:solidFill>
                <a:effectLst/>
                <a:latin typeface="Consolas" panose="020B0609020204030204" pitchFamily="49" charset="0"/>
              </a:rPr>
              <a:t>Employee Count by Performance = </a:t>
            </a:r>
          </a:p>
          <a:p>
            <a:r>
              <a:rPr lang="en-US" b="0" dirty="0">
                <a:solidFill>
                  <a:srgbClr val="3165BB"/>
                </a:solidFill>
                <a:effectLst/>
                <a:latin typeface="Consolas" panose="020B0609020204030204" pitchFamily="49" charset="0"/>
              </a:rPr>
              <a:t>CALCULATE</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COUNTROWS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PerformanceRating</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PerformanceRating</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ManagerRating</a:t>
            </a:r>
            <a:r>
              <a:rPr lang="en-US" b="0" dirty="0">
                <a:solidFill>
                  <a:srgbClr val="001080"/>
                </a:solidFill>
                <a:effectLst/>
                <a:latin typeface="Consolas" panose="020B0609020204030204" pitchFamily="49" charset="0"/>
              </a:rPr>
              <a:t> new]</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"Exceeds Expectation"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8131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4214975" y="4207883"/>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54199" y="960416"/>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17875" y="970569"/>
            <a:ext cx="2025600"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a:latin typeface="Days One"/>
                <a:ea typeface="Days One"/>
                <a:cs typeface="Days One"/>
                <a:sym typeface="Days One"/>
              </a:rPr>
              <a:t>DAX FUNCTIONS</a:t>
            </a:r>
            <a:endParaRPr lang="en-US" sz="1800" b="1" dirty="0">
              <a:latin typeface="Days One"/>
              <a:ea typeface="Days One"/>
              <a:cs typeface="Days One"/>
              <a:sym typeface="Days One"/>
            </a:endParaRPr>
          </a:p>
        </p:txBody>
      </p:sp>
      <p:sp>
        <p:nvSpPr>
          <p:cNvPr id="17" name="Google Shape;941;p30">
            <a:extLst>
              <a:ext uri="{FF2B5EF4-FFF2-40B4-BE49-F238E27FC236}">
                <a16:creationId xmlns:a16="http://schemas.microsoft.com/office/drawing/2014/main" id="{6E83C319-F816-B133-ED1B-2763DB2AC9A1}"/>
              </a:ext>
            </a:extLst>
          </p:cNvPr>
          <p:cNvSpPr/>
          <p:nvPr/>
        </p:nvSpPr>
        <p:spPr>
          <a:xfrm>
            <a:off x="1485976" y="960375"/>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2</a:t>
            </a:r>
          </a:p>
        </p:txBody>
      </p:sp>
      <p:sp>
        <p:nvSpPr>
          <p:cNvPr id="20" name="TextBox 19">
            <a:extLst>
              <a:ext uri="{FF2B5EF4-FFF2-40B4-BE49-F238E27FC236}">
                <a16:creationId xmlns:a16="http://schemas.microsoft.com/office/drawing/2014/main" id="{1B07D04E-3033-2F1E-FA51-558E77EFCCE3}"/>
              </a:ext>
            </a:extLst>
          </p:cNvPr>
          <p:cNvSpPr txBox="1"/>
          <p:nvPr/>
        </p:nvSpPr>
        <p:spPr>
          <a:xfrm>
            <a:off x="1536232" y="1767957"/>
            <a:ext cx="6286424" cy="2462213"/>
          </a:xfrm>
          <a:prstGeom prst="rect">
            <a:avLst/>
          </a:prstGeom>
          <a:noFill/>
        </p:spPr>
        <p:txBody>
          <a:bodyPr wrap="square">
            <a:spAutoFit/>
          </a:bodyPr>
          <a:lstStyle/>
          <a:p>
            <a:r>
              <a:rPr lang="en-US" sz="1100" b="0" dirty="0">
                <a:solidFill>
                  <a:srgbClr val="000000"/>
                </a:solidFill>
                <a:effectLst/>
                <a:latin typeface="Consolas" panose="020B0609020204030204" pitchFamily="49" charset="0"/>
              </a:rPr>
              <a:t>Employee Satisfaction Score = </a:t>
            </a:r>
          </a:p>
          <a:p>
            <a:r>
              <a:rPr lang="en-US" sz="1100" b="0" dirty="0">
                <a:solidFill>
                  <a:srgbClr val="3165BB"/>
                </a:solidFill>
                <a:effectLst/>
                <a:latin typeface="Consolas" panose="020B0609020204030204" pitchFamily="49" charset="0"/>
              </a:rPr>
              <a:t>AVERAGEX</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PerformanceRating</a:t>
            </a:r>
            <a:r>
              <a:rPr lang="en-US" sz="1100" b="0" dirty="0">
                <a:solidFill>
                  <a:srgbClr val="001080"/>
                </a:solidFill>
                <a:effectLst/>
                <a:latin typeface="Consolas" panose="020B0609020204030204" pitchFamily="49" charset="0"/>
              </a:rPr>
              <a: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3165BB"/>
                </a:solidFill>
                <a:effectLst/>
                <a:latin typeface="Consolas" panose="020B0609020204030204" pitchFamily="49" charset="0"/>
              </a:rPr>
              <a:t>SWITCH</a:t>
            </a:r>
            <a:r>
              <a:rPr lang="en-US" sz="1100" b="0" dirty="0">
                <a:solidFill>
                  <a:srgbClr val="000000"/>
                </a:solidFill>
                <a:effectLst/>
                <a:latin typeface="Consolas" panose="020B0609020204030204" pitchFamily="49" charset="0"/>
              </a:rPr>
              <a:t>(</a:t>
            </a:r>
            <a:r>
              <a:rPr lang="en-US" sz="1100" b="0" dirty="0">
                <a:solidFill>
                  <a:srgbClr val="3165BB"/>
                </a:solidFill>
                <a:effectLst/>
                <a:latin typeface="Consolas" panose="020B0609020204030204" pitchFamily="49" charset="0"/>
              </a:rPr>
              <a:t>TRUE</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PerformanceRating</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JobSatisfaction</a:t>
            </a:r>
            <a:r>
              <a:rPr lang="en-US" sz="1100" b="0" dirty="0">
                <a:solidFill>
                  <a:srgbClr val="001080"/>
                </a:solidFill>
                <a:effectLst/>
                <a:latin typeface="Consolas" panose="020B0609020204030204" pitchFamily="49" charset="0"/>
              </a:rPr>
              <a:t> new]</a:t>
            </a:r>
            <a:r>
              <a:rPr lang="en-US" sz="1100" b="0" dirty="0">
                <a:solidFill>
                  <a:srgbClr val="000000"/>
                </a:solidFill>
                <a:effectLst/>
                <a:latin typeface="Consolas" panose="020B0609020204030204" pitchFamily="49" charset="0"/>
              </a:rPr>
              <a:t> = </a:t>
            </a:r>
            <a:r>
              <a:rPr lang="en-US" sz="1100" b="0" dirty="0">
                <a:solidFill>
                  <a:srgbClr val="A31515"/>
                </a:solidFill>
                <a:effectLst/>
                <a:latin typeface="Consolas" panose="020B0609020204030204" pitchFamily="49" charset="0"/>
              </a:rPr>
              <a:t>"Satisfied"</a:t>
            </a:r>
            <a:r>
              <a:rPr lang="en-US" sz="1100" b="0" dirty="0">
                <a:solidFill>
                  <a:srgbClr val="000000"/>
                </a:solidFill>
                <a:effectLst/>
                <a:latin typeface="Consolas" panose="020B0609020204030204" pitchFamily="49" charset="0"/>
              </a:rPr>
              <a:t>, </a:t>
            </a:r>
            <a:r>
              <a:rPr lang="en-US" sz="1100" b="0" dirty="0">
                <a:solidFill>
                  <a:srgbClr val="098658"/>
                </a:solidFill>
                <a:effectLst/>
                <a:latin typeface="Consolas" panose="020B0609020204030204" pitchFamily="49" charset="0"/>
              </a:rPr>
              <a:t>3</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PerformanceRating</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JobSatisfaction</a:t>
            </a:r>
            <a:r>
              <a:rPr lang="en-US" sz="1100" b="0" dirty="0">
                <a:solidFill>
                  <a:srgbClr val="001080"/>
                </a:solidFill>
                <a:effectLst/>
                <a:latin typeface="Consolas" panose="020B0609020204030204" pitchFamily="49" charset="0"/>
              </a:rPr>
              <a:t> new]</a:t>
            </a:r>
            <a:r>
              <a:rPr lang="en-US" sz="1100" b="0" dirty="0">
                <a:solidFill>
                  <a:srgbClr val="000000"/>
                </a:solidFill>
                <a:effectLst/>
                <a:latin typeface="Consolas" panose="020B0609020204030204" pitchFamily="49" charset="0"/>
              </a:rPr>
              <a:t> = </a:t>
            </a:r>
            <a:r>
              <a:rPr lang="en-US" sz="1100" b="0" dirty="0">
                <a:solidFill>
                  <a:srgbClr val="A31515"/>
                </a:solidFill>
                <a:effectLst/>
                <a:latin typeface="Consolas" panose="020B0609020204030204" pitchFamily="49" charset="0"/>
              </a:rPr>
              <a:t>"Neutral"</a:t>
            </a:r>
            <a:r>
              <a:rPr lang="en-US" sz="1100" b="0" dirty="0">
                <a:solidFill>
                  <a:srgbClr val="000000"/>
                </a:solidFill>
                <a:effectLst/>
                <a:latin typeface="Consolas" panose="020B0609020204030204" pitchFamily="49" charset="0"/>
              </a:rPr>
              <a:t>, </a:t>
            </a:r>
            <a:r>
              <a:rPr lang="en-US" sz="1100" b="0" dirty="0">
                <a:solidFill>
                  <a:srgbClr val="098658"/>
                </a:solidFill>
                <a:effectLst/>
                <a:latin typeface="Consolas" panose="020B0609020204030204" pitchFamily="49" charset="0"/>
              </a:rPr>
              <a:t>2</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PerformanceRating</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JobSatisfaction</a:t>
            </a:r>
            <a:r>
              <a:rPr lang="en-US" sz="1100" b="0" dirty="0">
                <a:solidFill>
                  <a:srgbClr val="001080"/>
                </a:solidFill>
                <a:effectLst/>
                <a:latin typeface="Consolas" panose="020B0609020204030204" pitchFamily="49" charset="0"/>
              </a:rPr>
              <a:t> new]</a:t>
            </a:r>
            <a:r>
              <a:rPr lang="en-US" sz="1100" b="0" dirty="0">
                <a:solidFill>
                  <a:srgbClr val="000000"/>
                </a:solidFill>
                <a:effectLst/>
                <a:latin typeface="Consolas" panose="020B0609020204030204" pitchFamily="49" charset="0"/>
              </a:rPr>
              <a:t> = </a:t>
            </a:r>
            <a:r>
              <a:rPr lang="en-US" sz="1100" b="0" dirty="0">
                <a:solidFill>
                  <a:srgbClr val="A31515"/>
                </a:solidFill>
                <a:effectLst/>
                <a:latin typeface="Consolas" panose="020B0609020204030204" pitchFamily="49" charset="0"/>
              </a:rPr>
              <a:t>"Dissatisfied"</a:t>
            </a:r>
            <a:r>
              <a:rPr lang="en-US" sz="1100" b="0" dirty="0">
                <a:solidFill>
                  <a:srgbClr val="000000"/>
                </a:solidFill>
                <a:effectLst/>
                <a:latin typeface="Consolas" panose="020B0609020204030204" pitchFamily="49" charset="0"/>
              </a:rPr>
              <a:t>, </a:t>
            </a:r>
            <a:r>
              <a:rPr lang="en-US" sz="1100" b="0" dirty="0">
                <a:solidFill>
                  <a:srgbClr val="098658"/>
                </a:solidFill>
                <a:effectLst/>
                <a:latin typeface="Consolas" panose="020B0609020204030204" pitchFamily="49" charset="0"/>
              </a:rPr>
              <a:t>1</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PerformanceRating</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JobSatisfaction</a:t>
            </a:r>
            <a:r>
              <a:rPr lang="en-US" sz="1100" b="0" dirty="0">
                <a:solidFill>
                  <a:srgbClr val="001080"/>
                </a:solidFill>
                <a:effectLst/>
                <a:latin typeface="Consolas" panose="020B0609020204030204" pitchFamily="49" charset="0"/>
              </a:rPr>
              <a:t> new]</a:t>
            </a:r>
            <a:r>
              <a:rPr lang="en-US" sz="1100" b="0" dirty="0">
                <a:solidFill>
                  <a:srgbClr val="000000"/>
                </a:solidFill>
                <a:effectLst/>
                <a:latin typeface="Consolas" panose="020B0609020204030204" pitchFamily="49" charset="0"/>
              </a:rPr>
              <a:t> = </a:t>
            </a:r>
            <a:r>
              <a:rPr lang="en-US" sz="1100" b="0" dirty="0">
                <a:solidFill>
                  <a:srgbClr val="A31515"/>
                </a:solidFill>
                <a:effectLst/>
                <a:latin typeface="Consolas" panose="020B0609020204030204" pitchFamily="49" charset="0"/>
              </a:rPr>
              <a:t>"Very Satisfied"</a:t>
            </a:r>
            <a:r>
              <a:rPr lang="en-US" sz="1100" b="0" dirty="0">
                <a:solidFill>
                  <a:srgbClr val="000000"/>
                </a:solidFill>
                <a:effectLst/>
                <a:latin typeface="Consolas" panose="020B0609020204030204" pitchFamily="49" charset="0"/>
              </a:rPr>
              <a:t>, </a:t>
            </a:r>
            <a:r>
              <a:rPr lang="en-US" sz="1100" b="0" dirty="0">
                <a:solidFill>
                  <a:srgbClr val="098658"/>
                </a:solidFill>
                <a:effectLst/>
                <a:latin typeface="Consolas" panose="020B0609020204030204" pitchFamily="49" charset="0"/>
              </a:rPr>
              <a:t>4</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PerformanceRating</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JobSatisfaction</a:t>
            </a:r>
            <a:r>
              <a:rPr lang="en-US" sz="1100" b="0" dirty="0">
                <a:solidFill>
                  <a:srgbClr val="001080"/>
                </a:solidFill>
                <a:effectLst/>
                <a:latin typeface="Consolas" panose="020B0609020204030204" pitchFamily="49" charset="0"/>
              </a:rPr>
              <a:t> new]</a:t>
            </a:r>
            <a:r>
              <a:rPr lang="en-US" sz="1100" b="0" dirty="0">
                <a:solidFill>
                  <a:srgbClr val="000000"/>
                </a:solidFill>
                <a:effectLst/>
                <a:latin typeface="Consolas" panose="020B0609020204030204" pitchFamily="49" charset="0"/>
              </a:rPr>
              <a:t> = </a:t>
            </a:r>
            <a:r>
              <a:rPr lang="en-US" sz="1100" b="0" dirty="0">
                <a:solidFill>
                  <a:srgbClr val="A31515"/>
                </a:solidFill>
                <a:effectLst/>
                <a:latin typeface="Consolas" panose="020B0609020204030204" pitchFamily="49" charset="0"/>
              </a:rPr>
              <a:t>"Very Dissatisfied"</a:t>
            </a:r>
            <a:r>
              <a:rPr lang="en-US" sz="1100" b="0" dirty="0">
                <a:solidFill>
                  <a:srgbClr val="000000"/>
                </a:solidFill>
                <a:effectLst/>
                <a:latin typeface="Consolas" panose="020B0609020204030204" pitchFamily="49" charset="0"/>
              </a:rPr>
              <a:t>, </a:t>
            </a:r>
            <a:r>
              <a:rPr lang="en-US" sz="1100" b="0" dirty="0">
                <a:solidFill>
                  <a:srgbClr val="098658"/>
                </a:solidFill>
                <a:effectLst/>
                <a:latin typeface="Consolas" panose="020B0609020204030204" pitchFamily="49" charset="0"/>
              </a:rPr>
              <a:t>5</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98658"/>
                </a:solidFill>
                <a:effectLst/>
                <a:latin typeface="Consolas" panose="020B0609020204030204" pitchFamily="49" charset="0"/>
              </a:rPr>
              <a:t>0</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a:t>
            </a:r>
          </a:p>
          <a:p>
            <a:br>
              <a:rPr lang="en-US" sz="1100" b="0" dirty="0">
                <a:solidFill>
                  <a:srgbClr val="000000"/>
                </a:solidFill>
                <a:effectLst/>
                <a:latin typeface="Consolas" panose="020B0609020204030204" pitchFamily="49" charset="0"/>
              </a:rPr>
            </a:b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1645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4214975" y="4207883"/>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54122" y="1053000"/>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17797" y="1063153"/>
            <a:ext cx="4238791"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VISUALIZATION CHARTS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85899" y="1052959"/>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3</a:t>
            </a:r>
          </a:p>
        </p:txBody>
      </p:sp>
      <p:sp>
        <p:nvSpPr>
          <p:cNvPr id="20" name="TextBox 19">
            <a:extLst>
              <a:ext uri="{FF2B5EF4-FFF2-40B4-BE49-F238E27FC236}">
                <a16:creationId xmlns:a16="http://schemas.microsoft.com/office/drawing/2014/main" id="{0AFBE373-2441-738E-682B-2DD63E57667E}"/>
              </a:ext>
            </a:extLst>
          </p:cNvPr>
          <p:cNvSpPr txBox="1"/>
          <p:nvPr/>
        </p:nvSpPr>
        <p:spPr>
          <a:xfrm>
            <a:off x="1360757" y="2116592"/>
            <a:ext cx="6637374" cy="1384995"/>
          </a:xfrm>
          <a:prstGeom prst="rect">
            <a:avLst/>
          </a:prstGeom>
          <a:noFill/>
        </p:spPr>
        <p:txBody>
          <a:bodyPr wrap="square">
            <a:spAutoFit/>
          </a:bodyPr>
          <a:lstStyle/>
          <a:p>
            <a:r>
              <a:rPr lang="en-US" b="1" dirty="0">
                <a:solidFill>
                  <a:srgbClr val="FF0000"/>
                </a:solidFill>
              </a:rPr>
              <a:t>Data Visualization</a:t>
            </a:r>
            <a:endParaRPr lang="en-US" dirty="0">
              <a:solidFill>
                <a:srgbClr val="FF0000"/>
              </a:solidFill>
            </a:endParaRPr>
          </a:p>
          <a:p>
            <a:r>
              <a:rPr lang="en-US" dirty="0"/>
              <a:t>With a clean and structured dataset, we can now transform raw data into meaningful insights through visualizations. This section showcases key charts and dashboards that highlight trends, patterns, and performance metrics. By using Power BI’s dynamic visual tools, we make complex data easier to understand, enabling informed decision-making at a glance.</a:t>
            </a:r>
          </a:p>
        </p:txBody>
      </p:sp>
    </p:spTree>
    <p:extLst>
      <p:ext uri="{BB962C8B-B14F-4D97-AF65-F5344CB8AC3E}">
        <p14:creationId xmlns:p14="http://schemas.microsoft.com/office/powerpoint/2010/main" val="521707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8173657" y="4025562"/>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43489" y="829718"/>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07164" y="839871"/>
            <a:ext cx="4238791"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VISUALIZATION CHARTS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75266" y="829677"/>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3</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9" name="Add-in 18">
                <a:extLst>
                  <a:ext uri="{FF2B5EF4-FFF2-40B4-BE49-F238E27FC236}">
                    <a16:creationId xmlns:a16="http://schemas.microsoft.com/office/drawing/2014/main" id="{85B00ACD-7033-7FE6-087B-4F78D32BF830}"/>
                  </a:ext>
                </a:extLst>
              </p:cNvPr>
              <p:cNvGraphicFramePr>
                <a:graphicFrameLocks noGrp="1"/>
              </p:cNvGraphicFramePr>
              <p:nvPr>
                <p:extLst>
                  <p:ext uri="{D42A27DB-BD31-4B8C-83A1-F6EECF244321}">
                    <p14:modId xmlns:p14="http://schemas.microsoft.com/office/powerpoint/2010/main" val="762946033"/>
                  </p:ext>
                </p:extLst>
              </p:nvPr>
            </p:nvGraphicFramePr>
            <p:xfrm>
              <a:off x="2235514" y="1368171"/>
              <a:ext cx="5255949" cy="3247191"/>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9" name="Add-in 18">
                <a:extLst>
                  <a:ext uri="{FF2B5EF4-FFF2-40B4-BE49-F238E27FC236}">
                    <a16:creationId xmlns:a16="http://schemas.microsoft.com/office/drawing/2014/main" id="{85B00ACD-7033-7FE6-087B-4F78D32BF830}"/>
                  </a:ext>
                </a:extLst>
              </p:cNvPr>
              <p:cNvPicPr>
                <a:picLocks noGrp="1" noRot="1" noChangeAspect="1" noMove="1" noResize="1" noEditPoints="1" noAdjustHandles="1" noChangeArrowheads="1" noChangeShapeType="1"/>
              </p:cNvPicPr>
              <p:nvPr/>
            </p:nvPicPr>
            <p:blipFill>
              <a:blip r:embed="rId4"/>
              <a:stretch>
                <a:fillRect/>
              </a:stretch>
            </p:blipFill>
            <p:spPr>
              <a:xfrm>
                <a:off x="2235514" y="1368171"/>
                <a:ext cx="5255949" cy="3247191"/>
              </a:xfrm>
              <a:prstGeom prst="rect">
                <a:avLst/>
              </a:prstGeom>
            </p:spPr>
          </p:pic>
        </mc:Fallback>
      </mc:AlternateContent>
    </p:spTree>
    <p:extLst>
      <p:ext uri="{BB962C8B-B14F-4D97-AF65-F5344CB8AC3E}">
        <p14:creationId xmlns:p14="http://schemas.microsoft.com/office/powerpoint/2010/main" val="3027855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8173658" y="3917951"/>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43489" y="829718"/>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07164" y="839871"/>
            <a:ext cx="4238791"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VISUALIZATION CHARTS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75266" y="829677"/>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3</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9" name="Add-in 18">
                <a:extLst>
                  <a:ext uri="{FF2B5EF4-FFF2-40B4-BE49-F238E27FC236}">
                    <a16:creationId xmlns:a16="http://schemas.microsoft.com/office/drawing/2014/main" id="{368EC8EC-7E6D-6D33-6F24-8CF93BEA6B56}"/>
                  </a:ext>
                </a:extLst>
              </p:cNvPr>
              <p:cNvGraphicFramePr>
                <a:graphicFrameLocks noGrp="1"/>
              </p:cNvGraphicFramePr>
              <p:nvPr>
                <p:extLst>
                  <p:ext uri="{D42A27DB-BD31-4B8C-83A1-F6EECF244321}">
                    <p14:modId xmlns:p14="http://schemas.microsoft.com/office/powerpoint/2010/main" val="407686542"/>
                  </p:ext>
                </p:extLst>
              </p:nvPr>
            </p:nvGraphicFramePr>
            <p:xfrm>
              <a:off x="2270610" y="1290021"/>
              <a:ext cx="5531005" cy="342412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9" name="Add-in 18">
                <a:extLst>
                  <a:ext uri="{FF2B5EF4-FFF2-40B4-BE49-F238E27FC236}">
                    <a16:creationId xmlns:a16="http://schemas.microsoft.com/office/drawing/2014/main" id="{368EC8EC-7E6D-6D33-6F24-8CF93BEA6B56}"/>
                  </a:ext>
                </a:extLst>
              </p:cNvPr>
              <p:cNvPicPr>
                <a:picLocks noGrp="1" noRot="1" noChangeAspect="1" noMove="1" noResize="1" noEditPoints="1" noAdjustHandles="1" noChangeArrowheads="1" noChangeShapeType="1"/>
              </p:cNvPicPr>
              <p:nvPr/>
            </p:nvPicPr>
            <p:blipFill>
              <a:blip r:embed="rId4"/>
              <a:stretch>
                <a:fillRect/>
              </a:stretch>
            </p:blipFill>
            <p:spPr>
              <a:xfrm>
                <a:off x="2270610" y="1290021"/>
                <a:ext cx="5531005" cy="3424120"/>
              </a:xfrm>
              <a:prstGeom prst="rect">
                <a:avLst/>
              </a:prstGeom>
            </p:spPr>
          </p:pic>
        </mc:Fallback>
      </mc:AlternateContent>
    </p:spTree>
    <p:extLst>
      <p:ext uri="{BB962C8B-B14F-4D97-AF65-F5344CB8AC3E}">
        <p14:creationId xmlns:p14="http://schemas.microsoft.com/office/powerpoint/2010/main" val="3469663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8125699" y="3917951"/>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43489" y="829718"/>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07164" y="839871"/>
            <a:ext cx="4238791"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VISUALIZATION CHARTS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75266" y="829677"/>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3</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9" name="Add-in 18">
                <a:extLst>
                  <a:ext uri="{FF2B5EF4-FFF2-40B4-BE49-F238E27FC236}">
                    <a16:creationId xmlns:a16="http://schemas.microsoft.com/office/drawing/2014/main" id="{A43F58D4-DD98-C93E-FFAA-E2D5D7D7D319}"/>
                  </a:ext>
                </a:extLst>
              </p:cNvPr>
              <p:cNvGraphicFramePr>
                <a:graphicFrameLocks noGrp="1"/>
              </p:cNvGraphicFramePr>
              <p:nvPr>
                <p:extLst>
                  <p:ext uri="{D42A27DB-BD31-4B8C-83A1-F6EECF244321}">
                    <p14:modId xmlns:p14="http://schemas.microsoft.com/office/powerpoint/2010/main" val="3671666638"/>
                  </p:ext>
                </p:extLst>
              </p:nvPr>
            </p:nvGraphicFramePr>
            <p:xfrm>
              <a:off x="2033403" y="1434398"/>
              <a:ext cx="5759698" cy="317020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9" name="Add-in 18">
                <a:extLst>
                  <a:ext uri="{FF2B5EF4-FFF2-40B4-BE49-F238E27FC236}">
                    <a16:creationId xmlns:a16="http://schemas.microsoft.com/office/drawing/2014/main" id="{A43F58D4-DD98-C93E-FFAA-E2D5D7D7D319}"/>
                  </a:ext>
                </a:extLst>
              </p:cNvPr>
              <p:cNvPicPr>
                <a:picLocks noGrp="1" noRot="1" noChangeAspect="1" noMove="1" noResize="1" noEditPoints="1" noAdjustHandles="1" noChangeArrowheads="1" noChangeShapeType="1"/>
              </p:cNvPicPr>
              <p:nvPr/>
            </p:nvPicPr>
            <p:blipFill>
              <a:blip r:embed="rId4"/>
              <a:stretch>
                <a:fillRect/>
              </a:stretch>
            </p:blipFill>
            <p:spPr>
              <a:xfrm>
                <a:off x="2033403" y="1434398"/>
                <a:ext cx="5759698" cy="3170207"/>
              </a:xfrm>
              <a:prstGeom prst="rect">
                <a:avLst/>
              </a:prstGeom>
            </p:spPr>
          </p:pic>
        </mc:Fallback>
      </mc:AlternateContent>
    </p:spTree>
    <p:extLst>
      <p:ext uri="{BB962C8B-B14F-4D97-AF65-F5344CB8AC3E}">
        <p14:creationId xmlns:p14="http://schemas.microsoft.com/office/powerpoint/2010/main" val="2171405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8129053" y="3884497"/>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43489" y="829718"/>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07164" y="839871"/>
            <a:ext cx="4238791"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VISUALIZATION CHARTS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75266" y="829677"/>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3</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9" name="Add-in 18">
                <a:extLst>
                  <a:ext uri="{FF2B5EF4-FFF2-40B4-BE49-F238E27FC236}">
                    <a16:creationId xmlns:a16="http://schemas.microsoft.com/office/drawing/2014/main" id="{418D412B-3478-846A-0D17-EE1BE4B29CA2}"/>
                  </a:ext>
                </a:extLst>
              </p:cNvPr>
              <p:cNvGraphicFramePr>
                <a:graphicFrameLocks noGrp="1"/>
              </p:cNvGraphicFramePr>
              <p:nvPr>
                <p:extLst>
                  <p:ext uri="{D42A27DB-BD31-4B8C-83A1-F6EECF244321}">
                    <p14:modId xmlns:p14="http://schemas.microsoft.com/office/powerpoint/2010/main" val="3532146473"/>
                  </p:ext>
                </p:extLst>
              </p:nvPr>
            </p:nvGraphicFramePr>
            <p:xfrm>
              <a:off x="2155669" y="1275912"/>
              <a:ext cx="5475296" cy="3385381"/>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9" name="Add-in 18">
                <a:extLst>
                  <a:ext uri="{FF2B5EF4-FFF2-40B4-BE49-F238E27FC236}">
                    <a16:creationId xmlns:a16="http://schemas.microsoft.com/office/drawing/2014/main" id="{418D412B-3478-846A-0D17-EE1BE4B29CA2}"/>
                  </a:ext>
                </a:extLst>
              </p:cNvPr>
              <p:cNvPicPr>
                <a:picLocks noGrp="1" noRot="1" noChangeAspect="1" noMove="1" noResize="1" noEditPoints="1" noAdjustHandles="1" noChangeArrowheads="1" noChangeShapeType="1"/>
              </p:cNvPicPr>
              <p:nvPr/>
            </p:nvPicPr>
            <p:blipFill>
              <a:blip r:embed="rId4"/>
              <a:stretch>
                <a:fillRect/>
              </a:stretch>
            </p:blipFill>
            <p:spPr>
              <a:xfrm>
                <a:off x="2155669" y="1275912"/>
                <a:ext cx="5475296" cy="3385381"/>
              </a:xfrm>
              <a:prstGeom prst="rect">
                <a:avLst/>
              </a:prstGeom>
            </p:spPr>
          </p:pic>
        </mc:Fallback>
      </mc:AlternateContent>
    </p:spTree>
    <p:extLst>
      <p:ext uri="{BB962C8B-B14F-4D97-AF65-F5344CB8AC3E}">
        <p14:creationId xmlns:p14="http://schemas.microsoft.com/office/powerpoint/2010/main" val="2094792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25"/>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a:t>
            </a:r>
            <a:endParaRPr dirty="0"/>
          </a:p>
        </p:txBody>
      </p:sp>
      <p:graphicFrame>
        <p:nvGraphicFramePr>
          <p:cNvPr id="812" name="Google Shape;812;p25"/>
          <p:cNvGraphicFramePr/>
          <p:nvPr>
            <p:extLst>
              <p:ext uri="{D42A27DB-BD31-4B8C-83A1-F6EECF244321}">
                <p14:modId xmlns:p14="http://schemas.microsoft.com/office/powerpoint/2010/main" val="1933578109"/>
              </p:ext>
            </p:extLst>
          </p:nvPr>
        </p:nvGraphicFramePr>
        <p:xfrm>
          <a:off x="896400" y="1727200"/>
          <a:ext cx="7351200" cy="2302932"/>
        </p:xfrm>
        <a:graphic>
          <a:graphicData uri="http://schemas.openxmlformats.org/drawingml/2006/table">
            <a:tbl>
              <a:tblPr>
                <a:noFill/>
                <a:tableStyleId>{36C4BF09-EEC3-486D-B460-9F65EB064026}</a:tableStyleId>
              </a:tblPr>
              <a:tblGrid>
                <a:gridCol w="2282700">
                  <a:extLst>
                    <a:ext uri="{9D8B030D-6E8A-4147-A177-3AD203B41FA5}">
                      <a16:colId xmlns:a16="http://schemas.microsoft.com/office/drawing/2014/main" val="20000"/>
                    </a:ext>
                  </a:extLst>
                </a:gridCol>
                <a:gridCol w="5068500">
                  <a:extLst>
                    <a:ext uri="{9D8B030D-6E8A-4147-A177-3AD203B41FA5}">
                      <a16:colId xmlns:a16="http://schemas.microsoft.com/office/drawing/2014/main" val="20001"/>
                    </a:ext>
                  </a:extLst>
                </a:gridCol>
              </a:tblGrid>
              <a:tr h="767644">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TEAM INTRODUCTION</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 sz="1000" b="1" dirty="0">
                          <a:solidFill>
                            <a:schemeClr val="dk1"/>
                          </a:solidFill>
                          <a:latin typeface="Lato"/>
                          <a:ea typeface="Lato"/>
                          <a:cs typeface="Lato"/>
                          <a:sym typeface="Lato"/>
                        </a:rPr>
                        <a:t>TEAM MEMBERS</a:t>
                      </a:r>
                      <a:endParaRPr sz="1000" b="1"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767644">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PROJECT DETAILS</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marR="0" lvl="0" indent="0" algn="l" rtl="0">
                        <a:lnSpc>
                          <a:spcPct val="100000"/>
                        </a:lnSpc>
                        <a:spcBef>
                          <a:spcPts val="0"/>
                        </a:spcBef>
                        <a:spcAft>
                          <a:spcPts val="1600"/>
                        </a:spcAft>
                        <a:buNone/>
                      </a:pPr>
                      <a:r>
                        <a:rPr lang="en-US" sz="1000" b="1" dirty="0">
                          <a:solidFill>
                            <a:schemeClr val="dk1"/>
                          </a:solidFill>
                          <a:latin typeface="Lato"/>
                          <a:ea typeface="Lato"/>
                          <a:cs typeface="Lato"/>
                          <a:sym typeface="Lato"/>
                        </a:rPr>
                        <a:t>DETAILED STEPS OF THE WHOLE PROCESS</a:t>
                      </a:r>
                      <a:endParaRPr sz="1000" b="1"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767644">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PROJECT OUTCOME</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 sz="1000" b="1" dirty="0">
                          <a:solidFill>
                            <a:schemeClr val="dk1"/>
                          </a:solidFill>
                          <a:latin typeface="Lato"/>
                          <a:ea typeface="Lato"/>
                          <a:cs typeface="Lato"/>
                          <a:sym typeface="Lato"/>
                        </a:rPr>
                        <a:t>THE INSIGHTS AND RESULTS OF THE DATA ANALYSIS CONDUCTED</a:t>
                      </a:r>
                      <a:endParaRPr sz="1000" b="1"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8173657" y="3895650"/>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43489" y="829718"/>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07164" y="839871"/>
            <a:ext cx="4238791"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VISUALIZATION CHARTS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75266" y="829677"/>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3</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9" name="Add-in 18">
                <a:extLst>
                  <a:ext uri="{FF2B5EF4-FFF2-40B4-BE49-F238E27FC236}">
                    <a16:creationId xmlns:a16="http://schemas.microsoft.com/office/drawing/2014/main" id="{BE81C058-E998-3CA4-255F-FBD14370785F}"/>
                  </a:ext>
                </a:extLst>
              </p:cNvPr>
              <p:cNvGraphicFramePr>
                <a:graphicFrameLocks noGrp="1"/>
              </p:cNvGraphicFramePr>
              <p:nvPr>
                <p:extLst>
                  <p:ext uri="{D42A27DB-BD31-4B8C-83A1-F6EECF244321}">
                    <p14:modId xmlns:p14="http://schemas.microsoft.com/office/powerpoint/2010/main" val="1914604230"/>
                  </p:ext>
                </p:extLst>
              </p:nvPr>
            </p:nvGraphicFramePr>
            <p:xfrm>
              <a:off x="2180073" y="1263935"/>
              <a:ext cx="5665219" cy="331837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9" name="Add-in 18">
                <a:extLst>
                  <a:ext uri="{FF2B5EF4-FFF2-40B4-BE49-F238E27FC236}">
                    <a16:creationId xmlns:a16="http://schemas.microsoft.com/office/drawing/2014/main" id="{BE81C058-E998-3CA4-255F-FBD14370785F}"/>
                  </a:ext>
                </a:extLst>
              </p:cNvPr>
              <p:cNvPicPr>
                <a:picLocks noGrp="1" noRot="1" noChangeAspect="1" noMove="1" noResize="1" noEditPoints="1" noAdjustHandles="1" noChangeArrowheads="1" noChangeShapeType="1"/>
              </p:cNvPicPr>
              <p:nvPr/>
            </p:nvPicPr>
            <p:blipFill>
              <a:blip r:embed="rId4"/>
              <a:stretch>
                <a:fillRect/>
              </a:stretch>
            </p:blipFill>
            <p:spPr>
              <a:xfrm>
                <a:off x="2180073" y="1263935"/>
                <a:ext cx="5665219" cy="3318370"/>
              </a:xfrm>
              <a:prstGeom prst="rect">
                <a:avLst/>
              </a:prstGeom>
            </p:spPr>
          </p:pic>
        </mc:Fallback>
      </mc:AlternateContent>
    </p:spTree>
    <p:extLst>
      <p:ext uri="{BB962C8B-B14F-4D97-AF65-F5344CB8AC3E}">
        <p14:creationId xmlns:p14="http://schemas.microsoft.com/office/powerpoint/2010/main" val="352575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43"/>
          <p:cNvSpPr txBox="1">
            <a:spLocks noGrp="1"/>
          </p:cNvSpPr>
          <p:nvPr>
            <p:ph type="title"/>
          </p:nvPr>
        </p:nvSpPr>
        <p:spPr>
          <a:xfrm>
            <a:off x="2453915" y="1800146"/>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grpSp>
        <p:nvGrpSpPr>
          <p:cNvPr id="1535" name="Google Shape;1535;p43"/>
          <p:cNvGrpSpPr/>
          <p:nvPr/>
        </p:nvGrpSpPr>
        <p:grpSpPr>
          <a:xfrm>
            <a:off x="3829329" y="3167414"/>
            <a:ext cx="447426" cy="421432"/>
            <a:chOff x="2870687" y="3796508"/>
            <a:chExt cx="375421" cy="353610"/>
          </a:xfrm>
        </p:grpSpPr>
        <p:sp>
          <p:nvSpPr>
            <p:cNvPr id="1536" name="Google Shape;1536;p43"/>
            <p:cNvSpPr/>
            <p:nvPr/>
          </p:nvSpPr>
          <p:spPr>
            <a:xfrm>
              <a:off x="2884169" y="3802104"/>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3"/>
            <p:cNvSpPr/>
            <p:nvPr/>
          </p:nvSpPr>
          <p:spPr>
            <a:xfrm>
              <a:off x="2943772" y="3876569"/>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3"/>
            <p:cNvSpPr/>
            <p:nvPr/>
          </p:nvSpPr>
          <p:spPr>
            <a:xfrm>
              <a:off x="2870687" y="3796508"/>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43"/>
          <p:cNvGrpSpPr/>
          <p:nvPr/>
        </p:nvGrpSpPr>
        <p:grpSpPr>
          <a:xfrm>
            <a:off x="4343509" y="3167445"/>
            <a:ext cx="444014" cy="421432"/>
            <a:chOff x="4343509" y="3167445"/>
            <a:chExt cx="444014" cy="421432"/>
          </a:xfrm>
        </p:grpSpPr>
        <p:sp>
          <p:nvSpPr>
            <p:cNvPr id="1540" name="Google Shape;1540;p43"/>
            <p:cNvSpPr/>
            <p:nvPr/>
          </p:nvSpPr>
          <p:spPr>
            <a:xfrm>
              <a:off x="4372543" y="3174083"/>
              <a:ext cx="408094" cy="408094"/>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3"/>
            <p:cNvSpPr/>
            <p:nvPr/>
          </p:nvSpPr>
          <p:spPr>
            <a:xfrm>
              <a:off x="4457590" y="3258438"/>
              <a:ext cx="239400" cy="23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42" name="Google Shape;1542;p43"/>
            <p:cNvSpPr/>
            <p:nvPr/>
          </p:nvSpPr>
          <p:spPr>
            <a:xfrm>
              <a:off x="4445781" y="3247320"/>
              <a:ext cx="261743" cy="261743"/>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3"/>
            <p:cNvSpPr/>
            <p:nvPr/>
          </p:nvSpPr>
          <p:spPr>
            <a:xfrm>
              <a:off x="4629789" y="3280480"/>
              <a:ext cx="35486" cy="3561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3"/>
            <p:cNvSpPr/>
            <p:nvPr/>
          </p:nvSpPr>
          <p:spPr>
            <a:xfrm>
              <a:off x="4343509" y="3167445"/>
              <a:ext cx="444014" cy="421432"/>
            </a:xfrm>
            <a:custGeom>
              <a:avLst/>
              <a:gdLst/>
              <a:ahLst/>
              <a:cxnLst/>
              <a:rect l="l" t="t" r="r" b="b"/>
              <a:pathLst>
                <a:path w="14314" h="13586" extrusionOk="0">
                  <a:moveTo>
                    <a:pt x="7516" y="429"/>
                  </a:moveTo>
                  <a:cubicBezTo>
                    <a:pt x="11024" y="429"/>
                    <a:pt x="13877" y="3283"/>
                    <a:pt x="13877" y="6794"/>
                  </a:cubicBezTo>
                  <a:cubicBezTo>
                    <a:pt x="13877" y="10302"/>
                    <a:pt x="11024" y="13155"/>
                    <a:pt x="7516" y="13155"/>
                  </a:cubicBezTo>
                  <a:cubicBezTo>
                    <a:pt x="4004" y="13155"/>
                    <a:pt x="1151" y="10302"/>
                    <a:pt x="1151" y="6794"/>
                  </a:cubicBezTo>
                  <a:cubicBezTo>
                    <a:pt x="1151" y="3283"/>
                    <a:pt x="4004" y="429"/>
                    <a:pt x="7516" y="429"/>
                  </a:cubicBezTo>
                  <a:close/>
                  <a:moveTo>
                    <a:pt x="7514" y="1"/>
                  </a:moveTo>
                  <a:cubicBezTo>
                    <a:pt x="6207" y="1"/>
                    <a:pt x="4892" y="377"/>
                    <a:pt x="3741" y="1147"/>
                  </a:cubicBezTo>
                  <a:cubicBezTo>
                    <a:pt x="1045" y="2945"/>
                    <a:pt x="0" y="6400"/>
                    <a:pt x="1239" y="9391"/>
                  </a:cubicBezTo>
                  <a:cubicBezTo>
                    <a:pt x="2307" y="11966"/>
                    <a:pt x="4809" y="13586"/>
                    <a:pt x="7510" y="13586"/>
                  </a:cubicBezTo>
                  <a:cubicBezTo>
                    <a:pt x="7950" y="13586"/>
                    <a:pt x="8394" y="13543"/>
                    <a:pt x="8839" y="13454"/>
                  </a:cubicBezTo>
                  <a:cubicBezTo>
                    <a:pt x="12020" y="12825"/>
                    <a:pt x="14307" y="10035"/>
                    <a:pt x="14307" y="6794"/>
                  </a:cubicBezTo>
                  <a:cubicBezTo>
                    <a:pt x="14314" y="4989"/>
                    <a:pt x="13596" y="3261"/>
                    <a:pt x="12319" y="1991"/>
                  </a:cubicBezTo>
                  <a:cubicBezTo>
                    <a:pt x="11005" y="677"/>
                    <a:pt x="9266" y="1"/>
                    <a:pt x="7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3"/>
            <p:cNvSpPr/>
            <p:nvPr/>
          </p:nvSpPr>
          <p:spPr>
            <a:xfrm>
              <a:off x="4445781" y="3247320"/>
              <a:ext cx="261743" cy="261743"/>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3"/>
            <p:cNvSpPr/>
            <p:nvPr/>
          </p:nvSpPr>
          <p:spPr>
            <a:xfrm>
              <a:off x="4501337" y="3309235"/>
              <a:ext cx="152151" cy="137727"/>
            </a:xfrm>
            <a:custGeom>
              <a:avLst/>
              <a:gdLst/>
              <a:ahLst/>
              <a:cxnLst/>
              <a:rect l="l" t="t" r="r" b="b"/>
              <a:pathLst>
                <a:path w="4905" h="4440" extrusionOk="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3"/>
            <p:cNvSpPr/>
            <p:nvPr/>
          </p:nvSpPr>
          <p:spPr>
            <a:xfrm>
              <a:off x="4629789" y="3280480"/>
              <a:ext cx="35486" cy="3561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43"/>
          <p:cNvGrpSpPr/>
          <p:nvPr/>
        </p:nvGrpSpPr>
        <p:grpSpPr>
          <a:xfrm>
            <a:off x="4870656" y="3167445"/>
            <a:ext cx="443921" cy="421432"/>
            <a:chOff x="3744430" y="3796534"/>
            <a:chExt cx="372480" cy="353610"/>
          </a:xfrm>
        </p:grpSpPr>
        <p:sp>
          <p:nvSpPr>
            <p:cNvPr id="1549" name="Google Shape;1549;p43"/>
            <p:cNvSpPr/>
            <p:nvPr/>
          </p:nvSpPr>
          <p:spPr>
            <a:xfrm>
              <a:off x="3768713" y="3802104"/>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3"/>
            <p:cNvSpPr/>
            <p:nvPr/>
          </p:nvSpPr>
          <p:spPr>
            <a:xfrm>
              <a:off x="3850206" y="3943225"/>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3"/>
            <p:cNvSpPr/>
            <p:nvPr/>
          </p:nvSpPr>
          <p:spPr>
            <a:xfrm>
              <a:off x="3835188" y="3876126"/>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3"/>
            <p:cNvSpPr/>
            <p:nvPr/>
          </p:nvSpPr>
          <p:spPr>
            <a:xfrm>
              <a:off x="3924670" y="3943121"/>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3"/>
            <p:cNvSpPr/>
            <p:nvPr/>
          </p:nvSpPr>
          <p:spPr>
            <a:xfrm>
              <a:off x="3744430" y="3796534"/>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3"/>
            <p:cNvSpPr/>
            <p:nvPr/>
          </p:nvSpPr>
          <p:spPr>
            <a:xfrm>
              <a:off x="3844974" y="3937993"/>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3"/>
            <p:cNvSpPr/>
            <p:nvPr/>
          </p:nvSpPr>
          <p:spPr>
            <a:xfrm>
              <a:off x="3828134" y="3870973"/>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3"/>
            <p:cNvSpPr/>
            <p:nvPr/>
          </p:nvSpPr>
          <p:spPr>
            <a:xfrm>
              <a:off x="3919439" y="3937993"/>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3"/>
          <p:cNvGrpSpPr/>
          <p:nvPr/>
        </p:nvGrpSpPr>
        <p:grpSpPr>
          <a:xfrm>
            <a:off x="-1577757" y="1065840"/>
            <a:ext cx="11900600" cy="3335352"/>
            <a:chOff x="-1416405" y="1143899"/>
            <a:chExt cx="11900600" cy="3335352"/>
          </a:xfrm>
        </p:grpSpPr>
        <p:grpSp>
          <p:nvGrpSpPr>
            <p:cNvPr id="1558" name="Google Shape;1558;p43"/>
            <p:cNvGrpSpPr/>
            <p:nvPr/>
          </p:nvGrpSpPr>
          <p:grpSpPr>
            <a:xfrm>
              <a:off x="7893995" y="1977285"/>
              <a:ext cx="2590200" cy="1672200"/>
              <a:chOff x="7350120" y="6084360"/>
              <a:chExt cx="2590200" cy="1672200"/>
            </a:xfrm>
          </p:grpSpPr>
          <p:sp>
            <p:nvSpPr>
              <p:cNvPr id="1559" name="Google Shape;1559;p43"/>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0" name="Google Shape;1560;p43"/>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1" name="Google Shape;1561;p43"/>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2" name="Google Shape;1562;p43"/>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3" name="Google Shape;1563;p43"/>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4" name="Google Shape;1564;p43"/>
              <p:cNvSpPr/>
              <p:nvPr/>
            </p:nvSpPr>
            <p:spPr>
              <a:xfrm>
                <a:off x="7523280" y="6372000"/>
                <a:ext cx="2237760" cy="1217880"/>
              </a:xfrm>
              <a:custGeom>
                <a:avLst/>
                <a:gdLst/>
                <a:ahLst/>
                <a:cxnLst/>
                <a:rect l="l" t="t" r="r" b="b"/>
                <a:pathLst>
                  <a:path w="6216" h="3383" extrusionOk="0">
                    <a:moveTo>
                      <a:pt x="6216" y="3383"/>
                    </a:moveTo>
                    <a:lnTo>
                      <a:pt x="0" y="3383"/>
                    </a:lnTo>
                    <a:lnTo>
                      <a:pt x="0" y="0"/>
                    </a:lnTo>
                    <a:lnTo>
                      <a:pt x="42" y="0"/>
                    </a:lnTo>
                    <a:lnTo>
                      <a:pt x="42" y="3341"/>
                    </a:lnTo>
                    <a:lnTo>
                      <a:pt x="6216" y="3341"/>
                    </a:lnTo>
                    <a:lnTo>
                      <a:pt x="6216" y="3383"/>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65" name="Google Shape;1565;p43"/>
              <p:cNvSpPr/>
              <p:nvPr/>
            </p:nvSpPr>
            <p:spPr>
              <a:xfrm>
                <a:off x="7629840" y="7052040"/>
                <a:ext cx="218880" cy="448560"/>
              </a:xfrm>
              <a:custGeom>
                <a:avLst/>
                <a:gdLst/>
                <a:ahLst/>
                <a:cxnLst/>
                <a:rect l="l" t="t" r="r" b="b"/>
                <a:pathLst>
                  <a:path w="608" h="1246" extrusionOk="0">
                    <a:moveTo>
                      <a:pt x="608" y="0"/>
                    </a:moveTo>
                    <a:lnTo>
                      <a:pt x="0" y="0"/>
                    </a:lnTo>
                    <a:lnTo>
                      <a:pt x="0" y="1246"/>
                    </a:lnTo>
                    <a:lnTo>
                      <a:pt x="608" y="1246"/>
                    </a:lnTo>
                    <a:lnTo>
                      <a:pt x="608" y="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6" name="Google Shape;1566;p43"/>
              <p:cNvSpPr/>
              <p:nvPr/>
            </p:nvSpPr>
            <p:spPr>
              <a:xfrm>
                <a:off x="798444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7" name="Google Shape;1567;p43"/>
              <p:cNvSpPr/>
              <p:nvPr/>
            </p:nvSpPr>
            <p:spPr>
              <a:xfrm>
                <a:off x="8339400" y="6681960"/>
                <a:ext cx="219240" cy="818640"/>
              </a:xfrm>
              <a:custGeom>
                <a:avLst/>
                <a:gdLst/>
                <a:ahLst/>
                <a:cxnLst/>
                <a:rect l="l" t="t" r="r" b="b"/>
                <a:pathLst>
                  <a:path w="609" h="2274" extrusionOk="0">
                    <a:moveTo>
                      <a:pt x="609" y="0"/>
                    </a:moveTo>
                    <a:lnTo>
                      <a:pt x="0" y="0"/>
                    </a:lnTo>
                    <a:lnTo>
                      <a:pt x="0" y="2274"/>
                    </a:lnTo>
                    <a:lnTo>
                      <a:pt x="609" y="2274"/>
                    </a:lnTo>
                    <a:lnTo>
                      <a:pt x="609" y="0"/>
                    </a:lnTo>
                    <a:close/>
                  </a:path>
                </a:pathLst>
              </a:custGeom>
              <a:solidFill>
                <a:srgbClr val="D1FAFB"/>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8" name="Google Shape;1568;p43"/>
              <p:cNvSpPr/>
              <p:nvPr/>
            </p:nvSpPr>
            <p:spPr>
              <a:xfrm>
                <a:off x="8694360" y="6824520"/>
                <a:ext cx="219240" cy="676080"/>
              </a:xfrm>
              <a:custGeom>
                <a:avLst/>
                <a:gdLst/>
                <a:ahLst/>
                <a:cxnLst/>
                <a:rect l="l" t="t" r="r" b="b"/>
                <a:pathLst>
                  <a:path w="609" h="1878" extrusionOk="0">
                    <a:moveTo>
                      <a:pt x="609" y="0"/>
                    </a:moveTo>
                    <a:lnTo>
                      <a:pt x="0" y="0"/>
                    </a:lnTo>
                    <a:lnTo>
                      <a:pt x="0" y="1878"/>
                    </a:lnTo>
                    <a:lnTo>
                      <a:pt x="609" y="1878"/>
                    </a:lnTo>
                    <a:lnTo>
                      <a:pt x="609" y="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9" name="Google Shape;1569;p43"/>
              <p:cNvSpPr/>
              <p:nvPr/>
            </p:nvSpPr>
            <p:spPr>
              <a:xfrm>
                <a:off x="9049320" y="6999120"/>
                <a:ext cx="218880" cy="501480"/>
              </a:xfrm>
              <a:custGeom>
                <a:avLst/>
                <a:gdLst/>
                <a:ahLst/>
                <a:cxnLst/>
                <a:rect l="l" t="t" r="r" b="b"/>
                <a:pathLst>
                  <a:path w="608" h="1393" extrusionOk="0">
                    <a:moveTo>
                      <a:pt x="608" y="0"/>
                    </a:moveTo>
                    <a:lnTo>
                      <a:pt x="0" y="0"/>
                    </a:lnTo>
                    <a:lnTo>
                      <a:pt x="0" y="1393"/>
                    </a:lnTo>
                    <a:lnTo>
                      <a:pt x="608" y="1393"/>
                    </a:lnTo>
                    <a:lnTo>
                      <a:pt x="608"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0" name="Google Shape;1570;p43"/>
              <p:cNvSpPr/>
              <p:nvPr/>
            </p:nvSpPr>
            <p:spPr>
              <a:xfrm>
                <a:off x="940392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rgbClr val="D1FAFB"/>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1" name="Google Shape;1571;p43"/>
              <p:cNvSpPr/>
              <p:nvPr/>
            </p:nvSpPr>
            <p:spPr>
              <a:xfrm>
                <a:off x="762984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2" name="Google Shape;1572;p43"/>
              <p:cNvSpPr/>
              <p:nvPr/>
            </p:nvSpPr>
            <p:spPr>
              <a:xfrm>
                <a:off x="798444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3" name="Google Shape;1573;p43"/>
              <p:cNvSpPr/>
              <p:nvPr/>
            </p:nvSpPr>
            <p:spPr>
              <a:xfrm>
                <a:off x="833940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4" name="Google Shape;1574;p43"/>
              <p:cNvSpPr/>
              <p:nvPr/>
            </p:nvSpPr>
            <p:spPr>
              <a:xfrm>
                <a:off x="869436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5" name="Google Shape;1575;p43"/>
              <p:cNvSpPr/>
              <p:nvPr/>
            </p:nvSpPr>
            <p:spPr>
              <a:xfrm>
                <a:off x="904932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6" name="Google Shape;1576;p43"/>
              <p:cNvSpPr/>
              <p:nvPr/>
            </p:nvSpPr>
            <p:spPr>
              <a:xfrm>
                <a:off x="940392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577" name="Google Shape;1577;p43"/>
            <p:cNvGrpSpPr/>
            <p:nvPr/>
          </p:nvGrpSpPr>
          <p:grpSpPr>
            <a:xfrm>
              <a:off x="-1416405" y="1977285"/>
              <a:ext cx="2590200" cy="1672200"/>
              <a:chOff x="7350120" y="6084360"/>
              <a:chExt cx="2590200" cy="1672200"/>
            </a:xfrm>
          </p:grpSpPr>
          <p:sp>
            <p:nvSpPr>
              <p:cNvPr id="1578" name="Google Shape;1578;p43"/>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9" name="Google Shape;1579;p43"/>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43"/>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43"/>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2" name="Google Shape;1582;p43"/>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3" name="Google Shape;1583;p43"/>
              <p:cNvSpPr/>
              <p:nvPr/>
            </p:nvSpPr>
            <p:spPr>
              <a:xfrm>
                <a:off x="7523280" y="6372000"/>
                <a:ext cx="2237760" cy="1217880"/>
              </a:xfrm>
              <a:custGeom>
                <a:avLst/>
                <a:gdLst/>
                <a:ahLst/>
                <a:cxnLst/>
                <a:rect l="l" t="t" r="r" b="b"/>
                <a:pathLst>
                  <a:path w="6216" h="3383" extrusionOk="0">
                    <a:moveTo>
                      <a:pt x="6216" y="3383"/>
                    </a:moveTo>
                    <a:lnTo>
                      <a:pt x="0" y="3383"/>
                    </a:lnTo>
                    <a:lnTo>
                      <a:pt x="0" y="0"/>
                    </a:lnTo>
                    <a:lnTo>
                      <a:pt x="42" y="0"/>
                    </a:lnTo>
                    <a:lnTo>
                      <a:pt x="42" y="3341"/>
                    </a:lnTo>
                    <a:lnTo>
                      <a:pt x="6216" y="3341"/>
                    </a:lnTo>
                    <a:lnTo>
                      <a:pt x="6216" y="3383"/>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84" name="Google Shape;1584;p43"/>
              <p:cNvSpPr/>
              <p:nvPr/>
            </p:nvSpPr>
            <p:spPr>
              <a:xfrm>
                <a:off x="7629840" y="7052040"/>
                <a:ext cx="218880" cy="448560"/>
              </a:xfrm>
              <a:custGeom>
                <a:avLst/>
                <a:gdLst/>
                <a:ahLst/>
                <a:cxnLst/>
                <a:rect l="l" t="t" r="r" b="b"/>
                <a:pathLst>
                  <a:path w="608" h="1246" extrusionOk="0">
                    <a:moveTo>
                      <a:pt x="608" y="0"/>
                    </a:moveTo>
                    <a:lnTo>
                      <a:pt x="0" y="0"/>
                    </a:lnTo>
                    <a:lnTo>
                      <a:pt x="0" y="1246"/>
                    </a:lnTo>
                    <a:lnTo>
                      <a:pt x="608" y="1246"/>
                    </a:lnTo>
                    <a:lnTo>
                      <a:pt x="60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43"/>
              <p:cNvSpPr/>
              <p:nvPr/>
            </p:nvSpPr>
            <p:spPr>
              <a:xfrm>
                <a:off x="798444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43"/>
              <p:cNvSpPr/>
              <p:nvPr/>
            </p:nvSpPr>
            <p:spPr>
              <a:xfrm>
                <a:off x="8339400" y="6681960"/>
                <a:ext cx="219240" cy="818640"/>
              </a:xfrm>
              <a:custGeom>
                <a:avLst/>
                <a:gdLst/>
                <a:ahLst/>
                <a:cxnLst/>
                <a:rect l="l" t="t" r="r" b="b"/>
                <a:pathLst>
                  <a:path w="609" h="2274" extrusionOk="0">
                    <a:moveTo>
                      <a:pt x="609" y="0"/>
                    </a:moveTo>
                    <a:lnTo>
                      <a:pt x="0" y="0"/>
                    </a:lnTo>
                    <a:lnTo>
                      <a:pt x="0" y="2274"/>
                    </a:lnTo>
                    <a:lnTo>
                      <a:pt x="609" y="2274"/>
                    </a:lnTo>
                    <a:lnTo>
                      <a:pt x="609"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7" name="Google Shape;1587;p43"/>
              <p:cNvSpPr/>
              <p:nvPr/>
            </p:nvSpPr>
            <p:spPr>
              <a:xfrm>
                <a:off x="8694360" y="6824520"/>
                <a:ext cx="219240" cy="676080"/>
              </a:xfrm>
              <a:custGeom>
                <a:avLst/>
                <a:gdLst/>
                <a:ahLst/>
                <a:cxnLst/>
                <a:rect l="l" t="t" r="r" b="b"/>
                <a:pathLst>
                  <a:path w="609" h="1878" extrusionOk="0">
                    <a:moveTo>
                      <a:pt x="609" y="0"/>
                    </a:moveTo>
                    <a:lnTo>
                      <a:pt x="0" y="0"/>
                    </a:lnTo>
                    <a:lnTo>
                      <a:pt x="0" y="1878"/>
                    </a:lnTo>
                    <a:lnTo>
                      <a:pt x="609" y="1878"/>
                    </a:lnTo>
                    <a:lnTo>
                      <a:pt x="609"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8" name="Google Shape;1588;p43"/>
              <p:cNvSpPr/>
              <p:nvPr/>
            </p:nvSpPr>
            <p:spPr>
              <a:xfrm>
                <a:off x="9049320" y="6999120"/>
                <a:ext cx="218880" cy="501480"/>
              </a:xfrm>
              <a:custGeom>
                <a:avLst/>
                <a:gdLst/>
                <a:ahLst/>
                <a:cxnLst/>
                <a:rect l="l" t="t" r="r" b="b"/>
                <a:pathLst>
                  <a:path w="608" h="1393" extrusionOk="0">
                    <a:moveTo>
                      <a:pt x="608" y="0"/>
                    </a:moveTo>
                    <a:lnTo>
                      <a:pt x="0" y="0"/>
                    </a:lnTo>
                    <a:lnTo>
                      <a:pt x="0" y="1393"/>
                    </a:lnTo>
                    <a:lnTo>
                      <a:pt x="608" y="1393"/>
                    </a:lnTo>
                    <a:lnTo>
                      <a:pt x="608" y="0"/>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43"/>
              <p:cNvSpPr/>
              <p:nvPr/>
            </p:nvSpPr>
            <p:spPr>
              <a:xfrm>
                <a:off x="940392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43"/>
              <p:cNvSpPr/>
              <p:nvPr/>
            </p:nvSpPr>
            <p:spPr>
              <a:xfrm>
                <a:off x="762984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1" name="Google Shape;1591;p43"/>
              <p:cNvSpPr/>
              <p:nvPr/>
            </p:nvSpPr>
            <p:spPr>
              <a:xfrm>
                <a:off x="798444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2" name="Google Shape;1592;p43"/>
              <p:cNvSpPr/>
              <p:nvPr/>
            </p:nvSpPr>
            <p:spPr>
              <a:xfrm>
                <a:off x="833940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3" name="Google Shape;1593;p43"/>
              <p:cNvSpPr/>
              <p:nvPr/>
            </p:nvSpPr>
            <p:spPr>
              <a:xfrm>
                <a:off x="869436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4" name="Google Shape;1594;p43"/>
              <p:cNvSpPr/>
              <p:nvPr/>
            </p:nvSpPr>
            <p:spPr>
              <a:xfrm>
                <a:off x="904932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5" name="Google Shape;1595;p43"/>
              <p:cNvSpPr/>
              <p:nvPr/>
            </p:nvSpPr>
            <p:spPr>
              <a:xfrm>
                <a:off x="940392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596" name="Google Shape;1596;p43"/>
            <p:cNvGrpSpPr/>
            <p:nvPr/>
          </p:nvGrpSpPr>
          <p:grpSpPr>
            <a:xfrm>
              <a:off x="713235" y="1143899"/>
              <a:ext cx="7717534" cy="3335352"/>
              <a:chOff x="713235" y="1143899"/>
              <a:chExt cx="7717534" cy="3335352"/>
            </a:xfrm>
          </p:grpSpPr>
          <p:sp>
            <p:nvSpPr>
              <p:cNvPr id="1597" name="Google Shape;1597;p43"/>
              <p:cNvSpPr/>
              <p:nvPr/>
            </p:nvSpPr>
            <p:spPr>
              <a:xfrm>
                <a:off x="7965735" y="40187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8" name="Google Shape;1598;p43"/>
              <p:cNvSpPr/>
              <p:nvPr/>
            </p:nvSpPr>
            <p:spPr>
              <a:xfrm>
                <a:off x="713235" y="114389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 name="TextBox 1">
            <a:extLst>
              <a:ext uri="{FF2B5EF4-FFF2-40B4-BE49-F238E27FC236}">
                <a16:creationId xmlns:a16="http://schemas.microsoft.com/office/drawing/2014/main" id="{2251519A-ADC4-C0BB-20CB-1DAF4E14AB77}"/>
              </a:ext>
            </a:extLst>
          </p:cNvPr>
          <p:cNvSpPr txBox="1"/>
          <p:nvPr/>
        </p:nvSpPr>
        <p:spPr>
          <a:xfrm>
            <a:off x="3259305" y="4365531"/>
            <a:ext cx="3222702" cy="307777"/>
          </a:xfrm>
          <a:prstGeom prst="rect">
            <a:avLst/>
          </a:prstGeom>
          <a:noFill/>
        </p:spPr>
        <p:txBody>
          <a:bodyPr wrap="square" rtlCol="0">
            <a:spAutoFit/>
          </a:bodyPr>
          <a:lstStyle/>
          <a:p>
            <a:r>
              <a:rPr lang="en-US" dirty="0">
                <a:hlinkClick r:id="rId3"/>
              </a:rPr>
              <a:t>https://depi.gov.eg/content/home</a:t>
            </a:r>
            <a:endParaRPr lang="en-US" dirty="0"/>
          </a:p>
        </p:txBody>
      </p:sp>
    </p:spTree>
    <p:extLst>
      <p:ext uri="{BB962C8B-B14F-4D97-AF65-F5344CB8AC3E}">
        <p14:creationId xmlns:p14="http://schemas.microsoft.com/office/powerpoint/2010/main" val="329305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26"/>
          <p:cNvSpPr txBox="1">
            <a:spLocks noGrp="1"/>
          </p:cNvSpPr>
          <p:nvPr>
            <p:ph type="title" idx="15"/>
          </p:nvPr>
        </p:nvSpPr>
        <p:spPr>
          <a:xfrm>
            <a:off x="844921" y="727884"/>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MEMBERS</a:t>
            </a:r>
            <a:endParaRPr dirty="0"/>
          </a:p>
        </p:txBody>
      </p:sp>
      <p:sp>
        <p:nvSpPr>
          <p:cNvPr id="825" name="Google Shape;825;p26"/>
          <p:cNvSpPr txBox="1">
            <a:spLocks noGrp="1"/>
          </p:cNvSpPr>
          <p:nvPr>
            <p:ph type="title"/>
          </p:nvPr>
        </p:nvSpPr>
        <p:spPr>
          <a:xfrm>
            <a:off x="844921" y="2703444"/>
            <a:ext cx="733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26" name="Google Shape;826;p26"/>
          <p:cNvSpPr txBox="1">
            <a:spLocks noGrp="1"/>
          </p:cNvSpPr>
          <p:nvPr>
            <p:ph type="title" idx="5"/>
          </p:nvPr>
        </p:nvSpPr>
        <p:spPr>
          <a:xfrm>
            <a:off x="4700754" y="2169274"/>
            <a:ext cx="731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28" name="Google Shape;828;p26"/>
          <p:cNvSpPr txBox="1">
            <a:spLocks noGrp="1"/>
          </p:cNvSpPr>
          <p:nvPr>
            <p:ph type="title" idx="7"/>
          </p:nvPr>
        </p:nvSpPr>
        <p:spPr>
          <a:xfrm>
            <a:off x="4702854" y="2732774"/>
            <a:ext cx="731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833" name="Google Shape;833;p26"/>
          <p:cNvSpPr/>
          <p:nvPr/>
        </p:nvSpPr>
        <p:spPr>
          <a:xfrm>
            <a:off x="102892" y="1016171"/>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825;p26">
            <a:extLst>
              <a:ext uri="{FF2B5EF4-FFF2-40B4-BE49-F238E27FC236}">
                <a16:creationId xmlns:a16="http://schemas.microsoft.com/office/drawing/2014/main" id="{44E4E19E-46C0-780D-0B76-F581F414FBC6}"/>
              </a:ext>
            </a:extLst>
          </p:cNvPr>
          <p:cNvSpPr txBox="1">
            <a:spLocks/>
          </p:cNvSpPr>
          <p:nvPr/>
        </p:nvSpPr>
        <p:spPr>
          <a:xfrm>
            <a:off x="844921" y="2124150"/>
            <a:ext cx="7335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4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 dirty="0"/>
              <a:t>01</a:t>
            </a:r>
          </a:p>
        </p:txBody>
      </p:sp>
      <p:sp>
        <p:nvSpPr>
          <p:cNvPr id="9" name="Google Shape;826;p26">
            <a:extLst>
              <a:ext uri="{FF2B5EF4-FFF2-40B4-BE49-F238E27FC236}">
                <a16:creationId xmlns:a16="http://schemas.microsoft.com/office/drawing/2014/main" id="{31EC50B7-BF27-88EC-5C14-92BB7DF310A2}"/>
              </a:ext>
            </a:extLst>
          </p:cNvPr>
          <p:cNvSpPr txBox="1">
            <a:spLocks/>
          </p:cNvSpPr>
          <p:nvPr/>
        </p:nvSpPr>
        <p:spPr>
          <a:xfrm>
            <a:off x="847620" y="3330327"/>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4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
              <a:t>03</a:t>
            </a:r>
          </a:p>
        </p:txBody>
      </p:sp>
      <p:sp>
        <p:nvSpPr>
          <p:cNvPr id="12" name="Google Shape;829;p26">
            <a:extLst>
              <a:ext uri="{FF2B5EF4-FFF2-40B4-BE49-F238E27FC236}">
                <a16:creationId xmlns:a16="http://schemas.microsoft.com/office/drawing/2014/main" id="{304BBA50-B6D6-6C74-E5B8-F8C1EDE0C87A}"/>
              </a:ext>
            </a:extLst>
          </p:cNvPr>
          <p:cNvSpPr txBox="1">
            <a:spLocks/>
          </p:cNvSpPr>
          <p:nvPr/>
        </p:nvSpPr>
        <p:spPr>
          <a:xfrm>
            <a:off x="1707774" y="2160074"/>
            <a:ext cx="2864226"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Mostafa Mahmoud</a:t>
            </a:r>
          </a:p>
        </p:txBody>
      </p:sp>
      <p:sp>
        <p:nvSpPr>
          <p:cNvPr id="16" name="Google Shape;828;p26">
            <a:extLst>
              <a:ext uri="{FF2B5EF4-FFF2-40B4-BE49-F238E27FC236}">
                <a16:creationId xmlns:a16="http://schemas.microsoft.com/office/drawing/2014/main" id="{E8A7FE9F-6074-336C-0703-0E1A301E87AE}"/>
              </a:ext>
            </a:extLst>
          </p:cNvPr>
          <p:cNvSpPr txBox="1">
            <a:spLocks/>
          </p:cNvSpPr>
          <p:nvPr/>
        </p:nvSpPr>
        <p:spPr>
          <a:xfrm>
            <a:off x="4700754" y="3272484"/>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4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 dirty="0"/>
              <a:t>06</a:t>
            </a:r>
          </a:p>
        </p:txBody>
      </p:sp>
      <p:sp>
        <p:nvSpPr>
          <p:cNvPr id="31" name="Google Shape;829;p26">
            <a:extLst>
              <a:ext uri="{FF2B5EF4-FFF2-40B4-BE49-F238E27FC236}">
                <a16:creationId xmlns:a16="http://schemas.microsoft.com/office/drawing/2014/main" id="{E382B545-D140-D616-A4F5-B80A4C40431E}"/>
              </a:ext>
            </a:extLst>
          </p:cNvPr>
          <p:cNvSpPr txBox="1">
            <a:spLocks/>
          </p:cNvSpPr>
          <p:nvPr/>
        </p:nvSpPr>
        <p:spPr>
          <a:xfrm>
            <a:off x="1707774" y="2740299"/>
            <a:ext cx="2864226"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Mohamed Gomaa</a:t>
            </a:r>
          </a:p>
        </p:txBody>
      </p:sp>
      <p:sp>
        <p:nvSpPr>
          <p:cNvPr id="800" name="Google Shape;829;p26">
            <a:extLst>
              <a:ext uri="{FF2B5EF4-FFF2-40B4-BE49-F238E27FC236}">
                <a16:creationId xmlns:a16="http://schemas.microsoft.com/office/drawing/2014/main" id="{C858ECEB-96A4-A13A-9D4C-35F4C848CE31}"/>
              </a:ext>
            </a:extLst>
          </p:cNvPr>
          <p:cNvSpPr txBox="1">
            <a:spLocks/>
          </p:cNvSpPr>
          <p:nvPr/>
        </p:nvSpPr>
        <p:spPr>
          <a:xfrm>
            <a:off x="1707774" y="3355034"/>
            <a:ext cx="2864226"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Sandy </a:t>
            </a:r>
            <a:r>
              <a:rPr lang="en-US" dirty="0" err="1"/>
              <a:t>Safwat</a:t>
            </a:r>
            <a:endParaRPr lang="en-US" dirty="0"/>
          </a:p>
        </p:txBody>
      </p:sp>
      <p:sp>
        <p:nvSpPr>
          <p:cNvPr id="801" name="Google Shape;829;p26">
            <a:extLst>
              <a:ext uri="{FF2B5EF4-FFF2-40B4-BE49-F238E27FC236}">
                <a16:creationId xmlns:a16="http://schemas.microsoft.com/office/drawing/2014/main" id="{0B14399D-1C14-9A46-8C5C-28505F4BA6DF}"/>
              </a:ext>
            </a:extLst>
          </p:cNvPr>
          <p:cNvSpPr txBox="1">
            <a:spLocks/>
          </p:cNvSpPr>
          <p:nvPr/>
        </p:nvSpPr>
        <p:spPr>
          <a:xfrm>
            <a:off x="5446637" y="2160074"/>
            <a:ext cx="2864226"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Tasnim Emad</a:t>
            </a:r>
          </a:p>
        </p:txBody>
      </p:sp>
      <p:sp>
        <p:nvSpPr>
          <p:cNvPr id="802" name="Google Shape;829;p26">
            <a:extLst>
              <a:ext uri="{FF2B5EF4-FFF2-40B4-BE49-F238E27FC236}">
                <a16:creationId xmlns:a16="http://schemas.microsoft.com/office/drawing/2014/main" id="{2AAC8C8D-1C6B-ABB1-5E4D-2710516E8FD8}"/>
              </a:ext>
            </a:extLst>
          </p:cNvPr>
          <p:cNvSpPr txBox="1">
            <a:spLocks/>
          </p:cNvSpPr>
          <p:nvPr/>
        </p:nvSpPr>
        <p:spPr>
          <a:xfrm>
            <a:off x="5469215" y="2690844"/>
            <a:ext cx="2864226"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err="1"/>
              <a:t>Mislyar</a:t>
            </a:r>
            <a:r>
              <a:rPr lang="en-US" dirty="0"/>
              <a:t> Hamdy</a:t>
            </a:r>
          </a:p>
        </p:txBody>
      </p:sp>
      <p:sp>
        <p:nvSpPr>
          <p:cNvPr id="803" name="Google Shape;829;p26">
            <a:extLst>
              <a:ext uri="{FF2B5EF4-FFF2-40B4-BE49-F238E27FC236}">
                <a16:creationId xmlns:a16="http://schemas.microsoft.com/office/drawing/2014/main" id="{67B9286A-F86D-3424-9F45-D67802F7FB4C}"/>
              </a:ext>
            </a:extLst>
          </p:cNvPr>
          <p:cNvSpPr txBox="1">
            <a:spLocks/>
          </p:cNvSpPr>
          <p:nvPr/>
        </p:nvSpPr>
        <p:spPr>
          <a:xfrm>
            <a:off x="5446637" y="3280710"/>
            <a:ext cx="2864226"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err="1"/>
              <a:t>Wedad</a:t>
            </a:r>
            <a:r>
              <a:rPr lang="en-US" dirty="0"/>
              <a:t> Sayed</a:t>
            </a:r>
          </a:p>
        </p:txBody>
      </p:sp>
      <p:sp>
        <p:nvSpPr>
          <p:cNvPr id="2" name="Google Shape;944;p30">
            <a:extLst>
              <a:ext uri="{FF2B5EF4-FFF2-40B4-BE49-F238E27FC236}">
                <a16:creationId xmlns:a16="http://schemas.microsoft.com/office/drawing/2014/main" id="{65B06C5C-7C28-3419-850D-384E70D6095B}"/>
              </a:ext>
            </a:extLst>
          </p:cNvPr>
          <p:cNvSpPr/>
          <p:nvPr/>
        </p:nvSpPr>
        <p:spPr>
          <a:xfrm>
            <a:off x="8308596" y="1441025"/>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0"/>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DETAILS</a:t>
            </a:r>
            <a:endParaRPr dirty="0"/>
          </a:p>
        </p:txBody>
      </p:sp>
      <p:sp>
        <p:nvSpPr>
          <p:cNvPr id="893" name="Google Shape;893;p30"/>
          <p:cNvSpPr txBox="1">
            <a:spLocks noGrp="1"/>
          </p:cNvSpPr>
          <p:nvPr>
            <p:ph type="subTitle" idx="4294967295"/>
          </p:nvPr>
        </p:nvSpPr>
        <p:spPr>
          <a:xfrm>
            <a:off x="2691212" y="2069472"/>
            <a:ext cx="2025600" cy="52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Days One"/>
                <a:ea typeface="Days One"/>
                <a:cs typeface="Days One"/>
                <a:sym typeface="Days One"/>
              </a:rPr>
              <a:t>DATA CLEANING</a:t>
            </a:r>
            <a:endParaRPr sz="1800" b="1" dirty="0">
              <a:latin typeface="Days One"/>
              <a:ea typeface="Days One"/>
              <a:cs typeface="Days One"/>
              <a:sym typeface="Days One"/>
            </a:endParaRPr>
          </a:p>
        </p:txBody>
      </p:sp>
      <p:grpSp>
        <p:nvGrpSpPr>
          <p:cNvPr id="894" name="Google Shape;894;p30"/>
          <p:cNvGrpSpPr/>
          <p:nvPr/>
        </p:nvGrpSpPr>
        <p:grpSpPr>
          <a:xfrm>
            <a:off x="1227499" y="3619549"/>
            <a:ext cx="548651" cy="548651"/>
            <a:chOff x="4405320" y="1907280"/>
            <a:chExt cx="375840" cy="375840"/>
          </a:xfrm>
        </p:grpSpPr>
        <p:sp>
          <p:nvSpPr>
            <p:cNvPr id="895" name="Google Shape;895;p30"/>
            <p:cNvSpPr/>
            <p:nvPr/>
          </p:nvSpPr>
          <p:spPr>
            <a:xfrm>
              <a:off x="4435200" y="1973880"/>
              <a:ext cx="316440" cy="218520"/>
            </a:xfrm>
            <a:custGeom>
              <a:avLst/>
              <a:gdLst/>
              <a:ahLst/>
              <a:cxnLst/>
              <a:rect l="l" t="t" r="r" b="b"/>
              <a:pathLst>
                <a:path w="879" h="607" extrusionOk="0">
                  <a:moveTo>
                    <a:pt x="0" y="0"/>
                  </a:moveTo>
                  <a:lnTo>
                    <a:pt x="879" y="0"/>
                  </a:lnTo>
                  <a:lnTo>
                    <a:pt x="879" y="607"/>
                  </a:lnTo>
                  <a:lnTo>
                    <a:pt x="0" y="607"/>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0"/>
            <p:cNvSpPr/>
            <p:nvPr/>
          </p:nvSpPr>
          <p:spPr>
            <a:xfrm>
              <a:off x="4736160" y="1973880"/>
              <a:ext cx="15480" cy="218520"/>
            </a:xfrm>
            <a:custGeom>
              <a:avLst/>
              <a:gdLst/>
              <a:ahLst/>
              <a:cxnLst/>
              <a:rect l="l" t="t" r="r" b="b"/>
              <a:pathLst>
                <a:path w="43" h="607" extrusionOk="0">
                  <a:moveTo>
                    <a:pt x="0" y="0"/>
                  </a:moveTo>
                  <a:lnTo>
                    <a:pt x="43" y="0"/>
                  </a:lnTo>
                  <a:lnTo>
                    <a:pt x="43" y="607"/>
                  </a:lnTo>
                  <a:lnTo>
                    <a:pt x="0" y="607"/>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0"/>
            <p:cNvSpPr/>
            <p:nvPr/>
          </p:nvSpPr>
          <p:spPr>
            <a:xfrm>
              <a:off x="4422960" y="1957680"/>
              <a:ext cx="340560" cy="28080"/>
            </a:xfrm>
            <a:custGeom>
              <a:avLst/>
              <a:gdLst/>
              <a:ahLst/>
              <a:cxnLst/>
              <a:rect l="l" t="t" r="r" b="b"/>
              <a:pathLst>
                <a:path w="946" h="78" extrusionOk="0">
                  <a:moveTo>
                    <a:pt x="934" y="78"/>
                  </a:moveTo>
                  <a:lnTo>
                    <a:pt x="12" y="78"/>
                  </a:lnTo>
                  <a:cubicBezTo>
                    <a:pt x="5" y="78"/>
                    <a:pt x="0" y="73"/>
                    <a:pt x="0" y="66"/>
                  </a:cubicBezTo>
                  <a:lnTo>
                    <a:pt x="0" y="12"/>
                  </a:lnTo>
                  <a:cubicBezTo>
                    <a:pt x="0" y="5"/>
                    <a:pt x="5" y="0"/>
                    <a:pt x="12" y="0"/>
                  </a:cubicBezTo>
                  <a:lnTo>
                    <a:pt x="934" y="0"/>
                  </a:lnTo>
                  <a:cubicBezTo>
                    <a:pt x="941" y="0"/>
                    <a:pt x="946" y="5"/>
                    <a:pt x="946" y="12"/>
                  </a:cubicBezTo>
                  <a:lnTo>
                    <a:pt x="946" y="66"/>
                  </a:lnTo>
                  <a:cubicBezTo>
                    <a:pt x="946" y="73"/>
                    <a:pt x="941" y="78"/>
                    <a:pt x="934" y="78"/>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0"/>
            <p:cNvSpPr/>
            <p:nvPr/>
          </p:nvSpPr>
          <p:spPr>
            <a:xfrm>
              <a:off x="4422960" y="2180160"/>
              <a:ext cx="340560" cy="28800"/>
            </a:xfrm>
            <a:custGeom>
              <a:avLst/>
              <a:gdLst/>
              <a:ahLst/>
              <a:cxnLst/>
              <a:rect l="l" t="t" r="r" b="b"/>
              <a:pathLst>
                <a:path w="946" h="80" extrusionOk="0">
                  <a:moveTo>
                    <a:pt x="934" y="80"/>
                  </a:moveTo>
                  <a:lnTo>
                    <a:pt x="12" y="80"/>
                  </a:lnTo>
                  <a:cubicBezTo>
                    <a:pt x="5" y="80"/>
                    <a:pt x="0" y="74"/>
                    <a:pt x="0" y="68"/>
                  </a:cubicBezTo>
                  <a:lnTo>
                    <a:pt x="0" y="12"/>
                  </a:lnTo>
                  <a:cubicBezTo>
                    <a:pt x="0" y="6"/>
                    <a:pt x="5" y="0"/>
                    <a:pt x="12" y="0"/>
                  </a:cubicBezTo>
                  <a:lnTo>
                    <a:pt x="934" y="0"/>
                  </a:lnTo>
                  <a:cubicBezTo>
                    <a:pt x="941" y="0"/>
                    <a:pt x="946" y="6"/>
                    <a:pt x="946" y="12"/>
                  </a:cubicBezTo>
                  <a:lnTo>
                    <a:pt x="946" y="68"/>
                  </a:lnTo>
                  <a:cubicBezTo>
                    <a:pt x="946" y="74"/>
                    <a:pt x="941" y="80"/>
                    <a:pt x="934" y="8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0"/>
            <p:cNvSpPr/>
            <p:nvPr/>
          </p:nvSpPr>
          <p:spPr>
            <a:xfrm>
              <a:off x="4410720" y="1937160"/>
              <a:ext cx="365040" cy="24480"/>
            </a:xfrm>
            <a:custGeom>
              <a:avLst/>
              <a:gdLst/>
              <a:ahLst/>
              <a:cxnLst/>
              <a:rect l="l" t="t" r="r" b="b"/>
              <a:pathLst>
                <a:path w="1014" h="68" extrusionOk="0">
                  <a:moveTo>
                    <a:pt x="1002" y="68"/>
                  </a:moveTo>
                  <a:lnTo>
                    <a:pt x="12" y="68"/>
                  </a:lnTo>
                  <a:cubicBezTo>
                    <a:pt x="6" y="68"/>
                    <a:pt x="0" y="62"/>
                    <a:pt x="0" y="56"/>
                  </a:cubicBezTo>
                  <a:lnTo>
                    <a:pt x="0" y="12"/>
                  </a:lnTo>
                  <a:cubicBezTo>
                    <a:pt x="0" y="6"/>
                    <a:pt x="6" y="0"/>
                    <a:pt x="12" y="0"/>
                  </a:cubicBezTo>
                  <a:lnTo>
                    <a:pt x="1002" y="0"/>
                  </a:lnTo>
                  <a:cubicBezTo>
                    <a:pt x="1009" y="0"/>
                    <a:pt x="1014" y="6"/>
                    <a:pt x="1014" y="12"/>
                  </a:cubicBezTo>
                  <a:lnTo>
                    <a:pt x="1014" y="56"/>
                  </a:lnTo>
                  <a:cubicBezTo>
                    <a:pt x="1014" y="62"/>
                    <a:pt x="1009" y="68"/>
                    <a:pt x="100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0"/>
            <p:cNvSpPr/>
            <p:nvPr/>
          </p:nvSpPr>
          <p:spPr>
            <a:xfrm>
              <a:off x="4410720" y="2204640"/>
              <a:ext cx="365040" cy="24120"/>
            </a:xfrm>
            <a:custGeom>
              <a:avLst/>
              <a:gdLst/>
              <a:ahLst/>
              <a:cxnLst/>
              <a:rect l="l" t="t" r="r" b="b"/>
              <a:pathLst>
                <a:path w="1014" h="67" extrusionOk="0">
                  <a:moveTo>
                    <a:pt x="1002" y="67"/>
                  </a:moveTo>
                  <a:lnTo>
                    <a:pt x="12" y="67"/>
                  </a:lnTo>
                  <a:cubicBezTo>
                    <a:pt x="6" y="67"/>
                    <a:pt x="0" y="62"/>
                    <a:pt x="0" y="55"/>
                  </a:cubicBezTo>
                  <a:lnTo>
                    <a:pt x="0" y="12"/>
                  </a:lnTo>
                  <a:cubicBezTo>
                    <a:pt x="0" y="5"/>
                    <a:pt x="6" y="0"/>
                    <a:pt x="12" y="0"/>
                  </a:cubicBezTo>
                  <a:lnTo>
                    <a:pt x="1002" y="0"/>
                  </a:lnTo>
                  <a:cubicBezTo>
                    <a:pt x="1009" y="0"/>
                    <a:pt x="1014" y="5"/>
                    <a:pt x="1014" y="12"/>
                  </a:cubicBezTo>
                  <a:lnTo>
                    <a:pt x="1014" y="55"/>
                  </a:lnTo>
                  <a:cubicBezTo>
                    <a:pt x="1014" y="62"/>
                    <a:pt x="1009" y="67"/>
                    <a:pt x="1002" y="67"/>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1" name="Google Shape;901;p30"/>
            <p:cNvSpPr/>
            <p:nvPr/>
          </p:nvSpPr>
          <p:spPr>
            <a:xfrm>
              <a:off x="4496040" y="2095200"/>
              <a:ext cx="48600" cy="60840"/>
            </a:xfrm>
            <a:custGeom>
              <a:avLst/>
              <a:gdLst/>
              <a:ahLst/>
              <a:cxnLst/>
              <a:rect l="l" t="t" r="r" b="b"/>
              <a:pathLst>
                <a:path w="135" h="169" extrusionOk="0">
                  <a:moveTo>
                    <a:pt x="123" y="169"/>
                  </a:moveTo>
                  <a:lnTo>
                    <a:pt x="12" y="169"/>
                  </a:lnTo>
                  <a:cubicBezTo>
                    <a:pt x="5" y="169"/>
                    <a:pt x="0" y="163"/>
                    <a:pt x="0" y="156"/>
                  </a:cubicBezTo>
                  <a:lnTo>
                    <a:pt x="0" y="12"/>
                  </a:lnTo>
                  <a:cubicBezTo>
                    <a:pt x="0" y="5"/>
                    <a:pt x="5" y="0"/>
                    <a:pt x="12" y="0"/>
                  </a:cubicBezTo>
                  <a:lnTo>
                    <a:pt x="123" y="0"/>
                  </a:lnTo>
                  <a:cubicBezTo>
                    <a:pt x="129" y="0"/>
                    <a:pt x="135" y="5"/>
                    <a:pt x="135" y="12"/>
                  </a:cubicBezTo>
                  <a:lnTo>
                    <a:pt x="135" y="156"/>
                  </a:lnTo>
                  <a:cubicBezTo>
                    <a:pt x="135" y="163"/>
                    <a:pt x="129" y="169"/>
                    <a:pt x="123" y="169"/>
                  </a:cubicBezTo>
                  <a:close/>
                </a:path>
              </a:pathLst>
            </a:custGeom>
            <a:solidFill>
              <a:srgbClr val="EB6E80"/>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0"/>
            <p:cNvSpPr/>
            <p:nvPr/>
          </p:nvSpPr>
          <p:spPr>
            <a:xfrm>
              <a:off x="4569120" y="2070720"/>
              <a:ext cx="48600" cy="85320"/>
            </a:xfrm>
            <a:custGeom>
              <a:avLst/>
              <a:gdLst/>
              <a:ahLst/>
              <a:cxnLst/>
              <a:rect l="l" t="t" r="r" b="b"/>
              <a:pathLst>
                <a:path w="135" h="237" extrusionOk="0">
                  <a:moveTo>
                    <a:pt x="122" y="237"/>
                  </a:moveTo>
                  <a:lnTo>
                    <a:pt x="12" y="237"/>
                  </a:lnTo>
                  <a:cubicBezTo>
                    <a:pt x="5" y="237"/>
                    <a:pt x="0" y="231"/>
                    <a:pt x="0" y="224"/>
                  </a:cubicBezTo>
                  <a:lnTo>
                    <a:pt x="0" y="12"/>
                  </a:lnTo>
                  <a:cubicBezTo>
                    <a:pt x="0" y="5"/>
                    <a:pt x="5" y="0"/>
                    <a:pt x="12" y="0"/>
                  </a:cubicBezTo>
                  <a:lnTo>
                    <a:pt x="122" y="0"/>
                  </a:lnTo>
                  <a:cubicBezTo>
                    <a:pt x="129" y="0"/>
                    <a:pt x="135" y="5"/>
                    <a:pt x="135" y="12"/>
                  </a:cubicBezTo>
                  <a:lnTo>
                    <a:pt x="135" y="224"/>
                  </a:lnTo>
                  <a:cubicBezTo>
                    <a:pt x="135" y="231"/>
                    <a:pt x="129" y="237"/>
                    <a:pt x="122" y="237"/>
                  </a:cubicBezTo>
                  <a:close/>
                </a:path>
              </a:pathLst>
            </a:custGeom>
            <a:solidFill>
              <a:srgbClr val="EB6E80"/>
            </a:solidFill>
            <a:ln>
              <a:noFill/>
            </a:ln>
          </p:spPr>
          <p:txBody>
            <a:bodyPr spcFirstLastPara="1" wrap="square" lIns="90000" tIns="40300" rIns="90000" bIns="40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3" name="Google Shape;903;p30"/>
            <p:cNvSpPr/>
            <p:nvPr/>
          </p:nvSpPr>
          <p:spPr>
            <a:xfrm>
              <a:off x="4641840" y="2046240"/>
              <a:ext cx="48960" cy="109800"/>
            </a:xfrm>
            <a:custGeom>
              <a:avLst/>
              <a:gdLst/>
              <a:ahLst/>
              <a:cxnLst/>
              <a:rect l="l" t="t" r="r" b="b"/>
              <a:pathLst>
                <a:path w="136" h="305" extrusionOk="0">
                  <a:moveTo>
                    <a:pt x="123" y="305"/>
                  </a:moveTo>
                  <a:lnTo>
                    <a:pt x="13" y="305"/>
                  </a:lnTo>
                  <a:cubicBezTo>
                    <a:pt x="6" y="305"/>
                    <a:pt x="0" y="299"/>
                    <a:pt x="0" y="292"/>
                  </a:cubicBezTo>
                  <a:lnTo>
                    <a:pt x="0" y="13"/>
                  </a:lnTo>
                  <a:cubicBezTo>
                    <a:pt x="0" y="6"/>
                    <a:pt x="6" y="0"/>
                    <a:pt x="13" y="0"/>
                  </a:cubicBezTo>
                  <a:lnTo>
                    <a:pt x="123" y="0"/>
                  </a:lnTo>
                  <a:cubicBezTo>
                    <a:pt x="130" y="0"/>
                    <a:pt x="136" y="6"/>
                    <a:pt x="136" y="13"/>
                  </a:cubicBezTo>
                  <a:lnTo>
                    <a:pt x="136" y="292"/>
                  </a:lnTo>
                  <a:cubicBezTo>
                    <a:pt x="136" y="299"/>
                    <a:pt x="130" y="305"/>
                    <a:pt x="123" y="305"/>
                  </a:cubicBezTo>
                  <a:close/>
                </a:path>
              </a:pathLst>
            </a:custGeom>
            <a:solidFill>
              <a:srgbClr val="EB6E8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4" name="Google Shape;904;p30"/>
            <p:cNvSpPr/>
            <p:nvPr/>
          </p:nvSpPr>
          <p:spPr>
            <a:xfrm>
              <a:off x="4405320" y="1907280"/>
              <a:ext cx="375840" cy="375840"/>
            </a:xfrm>
            <a:custGeom>
              <a:avLst/>
              <a:gdLst/>
              <a:ahLst/>
              <a:cxnLst/>
              <a:rect l="l" t="t" r="r" b="b"/>
              <a:pathLst>
                <a:path w="1044" h="1044" extrusionOk="0">
                  <a:moveTo>
                    <a:pt x="946" y="743"/>
                  </a:moveTo>
                  <a:lnTo>
                    <a:pt x="98" y="743"/>
                  </a:lnTo>
                  <a:lnTo>
                    <a:pt x="98" y="233"/>
                  </a:lnTo>
                  <a:lnTo>
                    <a:pt x="946" y="233"/>
                  </a:lnTo>
                  <a:lnTo>
                    <a:pt x="946" y="743"/>
                  </a:lnTo>
                  <a:moveTo>
                    <a:pt x="980" y="811"/>
                  </a:moveTo>
                  <a:lnTo>
                    <a:pt x="64" y="811"/>
                  </a:lnTo>
                  <a:lnTo>
                    <a:pt x="64" y="774"/>
                  </a:lnTo>
                  <a:lnTo>
                    <a:pt x="980" y="774"/>
                  </a:lnTo>
                  <a:lnTo>
                    <a:pt x="980" y="811"/>
                  </a:lnTo>
                  <a:moveTo>
                    <a:pt x="64" y="166"/>
                  </a:moveTo>
                  <a:lnTo>
                    <a:pt x="980" y="166"/>
                  </a:lnTo>
                  <a:lnTo>
                    <a:pt x="980" y="203"/>
                  </a:lnTo>
                  <a:lnTo>
                    <a:pt x="962" y="203"/>
                  </a:lnTo>
                  <a:lnTo>
                    <a:pt x="962" y="203"/>
                  </a:lnTo>
                  <a:lnTo>
                    <a:pt x="83" y="203"/>
                  </a:lnTo>
                  <a:lnTo>
                    <a:pt x="83" y="203"/>
                  </a:lnTo>
                  <a:lnTo>
                    <a:pt x="64" y="203"/>
                  </a:lnTo>
                  <a:lnTo>
                    <a:pt x="64" y="166"/>
                  </a:lnTo>
                  <a:moveTo>
                    <a:pt x="522" y="1013"/>
                  </a:moveTo>
                  <a:cubicBezTo>
                    <a:pt x="512" y="1013"/>
                    <a:pt x="504" y="1005"/>
                    <a:pt x="504" y="995"/>
                  </a:cubicBezTo>
                  <a:cubicBezTo>
                    <a:pt x="504" y="985"/>
                    <a:pt x="512" y="976"/>
                    <a:pt x="522" y="976"/>
                  </a:cubicBezTo>
                  <a:cubicBezTo>
                    <a:pt x="532" y="976"/>
                    <a:pt x="541" y="985"/>
                    <a:pt x="541" y="995"/>
                  </a:cubicBezTo>
                  <a:cubicBezTo>
                    <a:pt x="541" y="1005"/>
                    <a:pt x="532" y="1013"/>
                    <a:pt x="522" y="1013"/>
                  </a:cubicBezTo>
                  <a:moveTo>
                    <a:pt x="30" y="99"/>
                  </a:moveTo>
                  <a:lnTo>
                    <a:pt x="1014" y="99"/>
                  </a:lnTo>
                  <a:lnTo>
                    <a:pt x="1014" y="136"/>
                  </a:lnTo>
                  <a:lnTo>
                    <a:pt x="30" y="136"/>
                  </a:lnTo>
                  <a:lnTo>
                    <a:pt x="30" y="99"/>
                  </a:lnTo>
                  <a:moveTo>
                    <a:pt x="504" y="49"/>
                  </a:moveTo>
                  <a:cubicBezTo>
                    <a:pt x="504" y="39"/>
                    <a:pt x="512" y="31"/>
                    <a:pt x="522" y="31"/>
                  </a:cubicBezTo>
                  <a:cubicBezTo>
                    <a:pt x="532" y="31"/>
                    <a:pt x="541" y="39"/>
                    <a:pt x="541" y="49"/>
                  </a:cubicBezTo>
                  <a:lnTo>
                    <a:pt x="541" y="68"/>
                  </a:lnTo>
                  <a:lnTo>
                    <a:pt x="504" y="68"/>
                  </a:lnTo>
                  <a:lnTo>
                    <a:pt x="504" y="49"/>
                  </a:lnTo>
                  <a:moveTo>
                    <a:pt x="995" y="233"/>
                  </a:moveTo>
                  <a:cubicBezTo>
                    <a:pt x="1004" y="233"/>
                    <a:pt x="1011" y="226"/>
                    <a:pt x="1011" y="218"/>
                  </a:cubicBezTo>
                  <a:lnTo>
                    <a:pt x="1011" y="166"/>
                  </a:lnTo>
                  <a:lnTo>
                    <a:pt x="1029" y="166"/>
                  </a:lnTo>
                  <a:cubicBezTo>
                    <a:pt x="1038" y="166"/>
                    <a:pt x="1044" y="159"/>
                    <a:pt x="1044" y="151"/>
                  </a:cubicBezTo>
                  <a:lnTo>
                    <a:pt x="1044" y="83"/>
                  </a:lnTo>
                  <a:cubicBezTo>
                    <a:pt x="1044" y="75"/>
                    <a:pt x="1038" y="68"/>
                    <a:pt x="1029" y="68"/>
                  </a:cubicBezTo>
                  <a:lnTo>
                    <a:pt x="571" y="68"/>
                  </a:lnTo>
                  <a:lnTo>
                    <a:pt x="571" y="49"/>
                  </a:lnTo>
                  <a:cubicBezTo>
                    <a:pt x="571" y="22"/>
                    <a:pt x="549" y="0"/>
                    <a:pt x="522" y="0"/>
                  </a:cubicBezTo>
                  <a:cubicBezTo>
                    <a:pt x="495" y="0"/>
                    <a:pt x="473" y="22"/>
                    <a:pt x="473" y="49"/>
                  </a:cubicBezTo>
                  <a:lnTo>
                    <a:pt x="473" y="68"/>
                  </a:lnTo>
                  <a:lnTo>
                    <a:pt x="15" y="68"/>
                  </a:lnTo>
                  <a:cubicBezTo>
                    <a:pt x="7" y="68"/>
                    <a:pt x="0" y="75"/>
                    <a:pt x="0" y="83"/>
                  </a:cubicBezTo>
                  <a:lnTo>
                    <a:pt x="0" y="151"/>
                  </a:lnTo>
                  <a:cubicBezTo>
                    <a:pt x="0" y="159"/>
                    <a:pt x="7" y="166"/>
                    <a:pt x="15" y="166"/>
                  </a:cubicBezTo>
                  <a:lnTo>
                    <a:pt x="34" y="166"/>
                  </a:lnTo>
                  <a:lnTo>
                    <a:pt x="34" y="218"/>
                  </a:lnTo>
                  <a:cubicBezTo>
                    <a:pt x="34" y="226"/>
                    <a:pt x="40" y="233"/>
                    <a:pt x="49" y="233"/>
                  </a:cubicBezTo>
                  <a:lnTo>
                    <a:pt x="67" y="233"/>
                  </a:lnTo>
                  <a:lnTo>
                    <a:pt x="67" y="743"/>
                  </a:lnTo>
                  <a:lnTo>
                    <a:pt x="49" y="743"/>
                  </a:lnTo>
                  <a:cubicBezTo>
                    <a:pt x="40" y="743"/>
                    <a:pt x="34" y="750"/>
                    <a:pt x="34" y="758"/>
                  </a:cubicBezTo>
                  <a:lnTo>
                    <a:pt x="34" y="811"/>
                  </a:lnTo>
                  <a:lnTo>
                    <a:pt x="15" y="811"/>
                  </a:lnTo>
                  <a:cubicBezTo>
                    <a:pt x="7" y="811"/>
                    <a:pt x="0" y="817"/>
                    <a:pt x="0" y="826"/>
                  </a:cubicBezTo>
                  <a:lnTo>
                    <a:pt x="0" y="893"/>
                  </a:lnTo>
                  <a:cubicBezTo>
                    <a:pt x="0" y="902"/>
                    <a:pt x="7" y="909"/>
                    <a:pt x="15" y="909"/>
                  </a:cubicBezTo>
                  <a:lnTo>
                    <a:pt x="123" y="909"/>
                  </a:lnTo>
                  <a:cubicBezTo>
                    <a:pt x="131" y="909"/>
                    <a:pt x="138" y="902"/>
                    <a:pt x="138" y="893"/>
                  </a:cubicBezTo>
                  <a:cubicBezTo>
                    <a:pt x="138" y="885"/>
                    <a:pt x="131" y="878"/>
                    <a:pt x="123" y="878"/>
                  </a:cubicBezTo>
                  <a:lnTo>
                    <a:pt x="30" y="878"/>
                  </a:lnTo>
                  <a:lnTo>
                    <a:pt x="30" y="841"/>
                  </a:lnTo>
                  <a:lnTo>
                    <a:pt x="49" y="841"/>
                  </a:lnTo>
                  <a:lnTo>
                    <a:pt x="49" y="841"/>
                  </a:lnTo>
                  <a:lnTo>
                    <a:pt x="995" y="841"/>
                  </a:lnTo>
                  <a:lnTo>
                    <a:pt x="995" y="841"/>
                  </a:lnTo>
                  <a:lnTo>
                    <a:pt x="1014" y="841"/>
                  </a:lnTo>
                  <a:lnTo>
                    <a:pt x="1014" y="878"/>
                  </a:lnTo>
                  <a:lnTo>
                    <a:pt x="184" y="878"/>
                  </a:lnTo>
                  <a:cubicBezTo>
                    <a:pt x="176" y="878"/>
                    <a:pt x="169" y="885"/>
                    <a:pt x="169" y="893"/>
                  </a:cubicBezTo>
                  <a:cubicBezTo>
                    <a:pt x="169" y="902"/>
                    <a:pt x="176" y="909"/>
                    <a:pt x="184" y="909"/>
                  </a:cubicBezTo>
                  <a:lnTo>
                    <a:pt x="507" y="909"/>
                  </a:lnTo>
                  <a:lnTo>
                    <a:pt x="507" y="948"/>
                  </a:lnTo>
                  <a:cubicBezTo>
                    <a:pt x="487" y="955"/>
                    <a:pt x="473" y="973"/>
                    <a:pt x="473" y="995"/>
                  </a:cubicBezTo>
                  <a:cubicBezTo>
                    <a:pt x="473" y="1022"/>
                    <a:pt x="495" y="1044"/>
                    <a:pt x="522" y="1044"/>
                  </a:cubicBezTo>
                  <a:cubicBezTo>
                    <a:pt x="549" y="1044"/>
                    <a:pt x="571" y="1022"/>
                    <a:pt x="571" y="995"/>
                  </a:cubicBezTo>
                  <a:cubicBezTo>
                    <a:pt x="571" y="973"/>
                    <a:pt x="557" y="955"/>
                    <a:pt x="537" y="948"/>
                  </a:cubicBezTo>
                  <a:lnTo>
                    <a:pt x="537" y="909"/>
                  </a:lnTo>
                  <a:lnTo>
                    <a:pt x="1029" y="909"/>
                  </a:lnTo>
                  <a:cubicBezTo>
                    <a:pt x="1038" y="909"/>
                    <a:pt x="1044" y="902"/>
                    <a:pt x="1044" y="893"/>
                  </a:cubicBezTo>
                  <a:lnTo>
                    <a:pt x="1044" y="826"/>
                  </a:lnTo>
                  <a:cubicBezTo>
                    <a:pt x="1044" y="817"/>
                    <a:pt x="1038" y="811"/>
                    <a:pt x="1029" y="811"/>
                  </a:cubicBezTo>
                  <a:lnTo>
                    <a:pt x="1011" y="811"/>
                  </a:lnTo>
                  <a:lnTo>
                    <a:pt x="1011" y="758"/>
                  </a:lnTo>
                  <a:cubicBezTo>
                    <a:pt x="1011" y="750"/>
                    <a:pt x="1004" y="743"/>
                    <a:pt x="995" y="743"/>
                  </a:cubicBezTo>
                  <a:lnTo>
                    <a:pt x="977" y="743"/>
                  </a:lnTo>
                  <a:lnTo>
                    <a:pt x="977" y="233"/>
                  </a:lnTo>
                  <a:lnTo>
                    <a:pt x="995" y="233"/>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0"/>
            <p:cNvSpPr/>
            <p:nvPr/>
          </p:nvSpPr>
          <p:spPr>
            <a:xfrm>
              <a:off x="4466160" y="2040840"/>
              <a:ext cx="254160" cy="120600"/>
            </a:xfrm>
            <a:custGeom>
              <a:avLst/>
              <a:gdLst/>
              <a:ahLst/>
              <a:cxnLst/>
              <a:rect l="l" t="t" r="r" b="b"/>
              <a:pathLst>
                <a:path w="706" h="335" extrusionOk="0">
                  <a:moveTo>
                    <a:pt x="98" y="166"/>
                  </a:moveTo>
                  <a:lnTo>
                    <a:pt x="203" y="166"/>
                  </a:lnTo>
                  <a:lnTo>
                    <a:pt x="203" y="304"/>
                  </a:lnTo>
                  <a:lnTo>
                    <a:pt x="98" y="304"/>
                  </a:lnTo>
                  <a:lnTo>
                    <a:pt x="98" y="166"/>
                  </a:lnTo>
                  <a:moveTo>
                    <a:pt x="301" y="98"/>
                  </a:moveTo>
                  <a:lnTo>
                    <a:pt x="405" y="98"/>
                  </a:lnTo>
                  <a:lnTo>
                    <a:pt x="405" y="304"/>
                  </a:lnTo>
                  <a:lnTo>
                    <a:pt x="301" y="304"/>
                  </a:lnTo>
                  <a:lnTo>
                    <a:pt x="301" y="98"/>
                  </a:lnTo>
                  <a:moveTo>
                    <a:pt x="504" y="31"/>
                  </a:moveTo>
                  <a:lnTo>
                    <a:pt x="608" y="31"/>
                  </a:lnTo>
                  <a:lnTo>
                    <a:pt x="608" y="304"/>
                  </a:lnTo>
                  <a:lnTo>
                    <a:pt x="504" y="304"/>
                  </a:lnTo>
                  <a:lnTo>
                    <a:pt x="504" y="31"/>
                  </a:lnTo>
                  <a:moveTo>
                    <a:pt x="15" y="335"/>
                  </a:moveTo>
                  <a:lnTo>
                    <a:pt x="691" y="335"/>
                  </a:lnTo>
                  <a:cubicBezTo>
                    <a:pt x="700" y="335"/>
                    <a:pt x="706" y="328"/>
                    <a:pt x="706" y="320"/>
                  </a:cubicBezTo>
                  <a:cubicBezTo>
                    <a:pt x="706" y="311"/>
                    <a:pt x="700" y="304"/>
                    <a:pt x="691" y="304"/>
                  </a:cubicBezTo>
                  <a:lnTo>
                    <a:pt x="639" y="304"/>
                  </a:lnTo>
                  <a:lnTo>
                    <a:pt x="639" y="15"/>
                  </a:lnTo>
                  <a:cubicBezTo>
                    <a:pt x="639" y="7"/>
                    <a:pt x="632" y="0"/>
                    <a:pt x="624" y="0"/>
                  </a:cubicBezTo>
                  <a:lnTo>
                    <a:pt x="488" y="0"/>
                  </a:lnTo>
                  <a:cubicBezTo>
                    <a:pt x="480" y="0"/>
                    <a:pt x="473" y="7"/>
                    <a:pt x="473" y="15"/>
                  </a:cubicBezTo>
                  <a:lnTo>
                    <a:pt x="473" y="304"/>
                  </a:lnTo>
                  <a:lnTo>
                    <a:pt x="436" y="304"/>
                  </a:lnTo>
                  <a:lnTo>
                    <a:pt x="436" y="83"/>
                  </a:lnTo>
                  <a:cubicBezTo>
                    <a:pt x="436" y="75"/>
                    <a:pt x="429" y="68"/>
                    <a:pt x="421" y="68"/>
                  </a:cubicBezTo>
                  <a:lnTo>
                    <a:pt x="286" y="68"/>
                  </a:lnTo>
                  <a:cubicBezTo>
                    <a:pt x="277" y="68"/>
                    <a:pt x="270" y="75"/>
                    <a:pt x="270" y="83"/>
                  </a:cubicBezTo>
                  <a:lnTo>
                    <a:pt x="270" y="304"/>
                  </a:lnTo>
                  <a:lnTo>
                    <a:pt x="233" y="304"/>
                  </a:lnTo>
                  <a:lnTo>
                    <a:pt x="233" y="151"/>
                  </a:lnTo>
                  <a:cubicBezTo>
                    <a:pt x="233" y="142"/>
                    <a:pt x="226" y="135"/>
                    <a:pt x="218" y="135"/>
                  </a:cubicBezTo>
                  <a:lnTo>
                    <a:pt x="83" y="135"/>
                  </a:lnTo>
                  <a:cubicBezTo>
                    <a:pt x="74" y="135"/>
                    <a:pt x="67" y="142"/>
                    <a:pt x="67" y="151"/>
                  </a:cubicBezTo>
                  <a:lnTo>
                    <a:pt x="67" y="304"/>
                  </a:lnTo>
                  <a:lnTo>
                    <a:pt x="15" y="304"/>
                  </a:lnTo>
                  <a:cubicBezTo>
                    <a:pt x="7" y="304"/>
                    <a:pt x="0" y="311"/>
                    <a:pt x="0" y="320"/>
                  </a:cubicBezTo>
                  <a:cubicBezTo>
                    <a:pt x="0" y="328"/>
                    <a:pt x="7" y="335"/>
                    <a:pt x="15" y="335"/>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6" name="Google Shape;906;p30"/>
            <p:cNvSpPr/>
            <p:nvPr/>
          </p:nvSpPr>
          <p:spPr>
            <a:xfrm>
              <a:off x="4502520" y="2004480"/>
              <a:ext cx="35280" cy="71640"/>
            </a:xfrm>
            <a:custGeom>
              <a:avLst/>
              <a:gdLst/>
              <a:ahLst/>
              <a:cxnLst/>
              <a:rect l="l" t="t" r="r" b="b"/>
              <a:pathLst>
                <a:path w="98" h="199" extrusionOk="0">
                  <a:moveTo>
                    <a:pt x="49" y="152"/>
                  </a:moveTo>
                  <a:cubicBezTo>
                    <a:pt x="39" y="152"/>
                    <a:pt x="31" y="144"/>
                    <a:pt x="31" y="133"/>
                  </a:cubicBezTo>
                  <a:cubicBezTo>
                    <a:pt x="31" y="125"/>
                    <a:pt x="24" y="118"/>
                    <a:pt x="16" y="118"/>
                  </a:cubicBezTo>
                  <a:cubicBezTo>
                    <a:pt x="7" y="118"/>
                    <a:pt x="0" y="125"/>
                    <a:pt x="0" y="133"/>
                  </a:cubicBezTo>
                  <a:cubicBezTo>
                    <a:pt x="0" y="155"/>
                    <a:pt x="14" y="174"/>
                    <a:pt x="34" y="180"/>
                  </a:cubicBezTo>
                  <a:lnTo>
                    <a:pt x="34" y="184"/>
                  </a:lnTo>
                  <a:cubicBezTo>
                    <a:pt x="34" y="192"/>
                    <a:pt x="41" y="199"/>
                    <a:pt x="49" y="199"/>
                  </a:cubicBezTo>
                  <a:cubicBezTo>
                    <a:pt x="58" y="199"/>
                    <a:pt x="65" y="192"/>
                    <a:pt x="65" y="184"/>
                  </a:cubicBezTo>
                  <a:lnTo>
                    <a:pt x="65" y="180"/>
                  </a:lnTo>
                  <a:cubicBezTo>
                    <a:pt x="84" y="174"/>
                    <a:pt x="98" y="155"/>
                    <a:pt x="98" y="133"/>
                  </a:cubicBezTo>
                  <a:cubicBezTo>
                    <a:pt x="98" y="106"/>
                    <a:pt x="76" y="84"/>
                    <a:pt x="49" y="84"/>
                  </a:cubicBezTo>
                  <a:lnTo>
                    <a:pt x="49" y="84"/>
                  </a:lnTo>
                  <a:cubicBezTo>
                    <a:pt x="39" y="84"/>
                    <a:pt x="31" y="76"/>
                    <a:pt x="31" y="66"/>
                  </a:cubicBezTo>
                  <a:cubicBezTo>
                    <a:pt x="31" y="56"/>
                    <a:pt x="39" y="47"/>
                    <a:pt x="49" y="47"/>
                  </a:cubicBezTo>
                  <a:cubicBezTo>
                    <a:pt x="60" y="47"/>
                    <a:pt x="68" y="56"/>
                    <a:pt x="68" y="66"/>
                  </a:cubicBezTo>
                  <a:cubicBezTo>
                    <a:pt x="68" y="74"/>
                    <a:pt x="75" y="81"/>
                    <a:pt x="83" y="81"/>
                  </a:cubicBezTo>
                  <a:cubicBezTo>
                    <a:pt x="92" y="81"/>
                    <a:pt x="98" y="74"/>
                    <a:pt x="98" y="66"/>
                  </a:cubicBezTo>
                  <a:cubicBezTo>
                    <a:pt x="98" y="44"/>
                    <a:pt x="84" y="26"/>
                    <a:pt x="65" y="19"/>
                  </a:cubicBezTo>
                  <a:lnTo>
                    <a:pt x="65" y="15"/>
                  </a:lnTo>
                  <a:cubicBezTo>
                    <a:pt x="65" y="7"/>
                    <a:pt x="58" y="0"/>
                    <a:pt x="49" y="0"/>
                  </a:cubicBezTo>
                  <a:cubicBezTo>
                    <a:pt x="41" y="0"/>
                    <a:pt x="34" y="7"/>
                    <a:pt x="34" y="15"/>
                  </a:cubicBezTo>
                  <a:lnTo>
                    <a:pt x="34" y="19"/>
                  </a:lnTo>
                  <a:cubicBezTo>
                    <a:pt x="14" y="26"/>
                    <a:pt x="0" y="44"/>
                    <a:pt x="0" y="66"/>
                  </a:cubicBezTo>
                  <a:cubicBezTo>
                    <a:pt x="0" y="93"/>
                    <a:pt x="22" y="115"/>
                    <a:pt x="49" y="115"/>
                  </a:cubicBezTo>
                  <a:lnTo>
                    <a:pt x="49" y="115"/>
                  </a:lnTo>
                  <a:cubicBezTo>
                    <a:pt x="60" y="115"/>
                    <a:pt x="68" y="123"/>
                    <a:pt x="68" y="133"/>
                  </a:cubicBezTo>
                  <a:cubicBezTo>
                    <a:pt x="68" y="144"/>
                    <a:pt x="60" y="152"/>
                    <a:pt x="49" y="152"/>
                  </a:cubicBezTo>
                  <a:close/>
                </a:path>
              </a:pathLst>
            </a:custGeom>
            <a:solidFill>
              <a:srgbClr val="3C2C31"/>
            </a:solidFill>
            <a:ln>
              <a:noFill/>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07" name="Google Shape;907;p30"/>
          <p:cNvGrpSpPr/>
          <p:nvPr/>
        </p:nvGrpSpPr>
        <p:grpSpPr>
          <a:xfrm>
            <a:off x="1227501" y="2039657"/>
            <a:ext cx="548638" cy="548638"/>
            <a:chOff x="1826640" y="3435120"/>
            <a:chExt cx="363240" cy="362520"/>
          </a:xfrm>
        </p:grpSpPr>
        <p:sp>
          <p:nvSpPr>
            <p:cNvPr id="908" name="Google Shape;908;p30"/>
            <p:cNvSpPr/>
            <p:nvPr/>
          </p:nvSpPr>
          <p:spPr>
            <a:xfrm>
              <a:off x="1855440" y="3499200"/>
              <a:ext cx="305640" cy="210960"/>
            </a:xfrm>
            <a:custGeom>
              <a:avLst/>
              <a:gdLst/>
              <a:ahLst/>
              <a:cxnLst/>
              <a:rect l="l" t="t" r="r" b="b"/>
              <a:pathLst>
                <a:path w="849" h="586" extrusionOk="0">
                  <a:moveTo>
                    <a:pt x="0" y="0"/>
                  </a:moveTo>
                  <a:lnTo>
                    <a:pt x="849" y="0"/>
                  </a:lnTo>
                  <a:lnTo>
                    <a:pt x="849" y="586"/>
                  </a:lnTo>
                  <a:lnTo>
                    <a:pt x="0" y="586"/>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9" name="Google Shape;909;p30"/>
            <p:cNvSpPr/>
            <p:nvPr/>
          </p:nvSpPr>
          <p:spPr>
            <a:xfrm>
              <a:off x="1843920" y="3483360"/>
              <a:ext cx="329040" cy="27360"/>
            </a:xfrm>
            <a:custGeom>
              <a:avLst/>
              <a:gdLst/>
              <a:ahLst/>
              <a:cxnLst/>
              <a:rect l="l" t="t" r="r" b="b"/>
              <a:pathLst>
                <a:path w="914" h="76" extrusionOk="0">
                  <a:moveTo>
                    <a:pt x="902" y="76"/>
                  </a:moveTo>
                  <a:lnTo>
                    <a:pt x="12" y="76"/>
                  </a:lnTo>
                  <a:cubicBezTo>
                    <a:pt x="5" y="76"/>
                    <a:pt x="0" y="71"/>
                    <a:pt x="0" y="64"/>
                  </a:cubicBezTo>
                  <a:lnTo>
                    <a:pt x="0" y="12"/>
                  </a:lnTo>
                  <a:cubicBezTo>
                    <a:pt x="0" y="5"/>
                    <a:pt x="5" y="0"/>
                    <a:pt x="12" y="0"/>
                  </a:cubicBezTo>
                  <a:lnTo>
                    <a:pt x="902" y="0"/>
                  </a:lnTo>
                  <a:cubicBezTo>
                    <a:pt x="909" y="0"/>
                    <a:pt x="914" y="5"/>
                    <a:pt x="914" y="12"/>
                  </a:cubicBezTo>
                  <a:lnTo>
                    <a:pt x="914" y="64"/>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0" name="Google Shape;910;p30"/>
            <p:cNvSpPr/>
            <p:nvPr/>
          </p:nvSpPr>
          <p:spPr>
            <a:xfrm>
              <a:off x="1843920" y="3698640"/>
              <a:ext cx="329040" cy="27360"/>
            </a:xfrm>
            <a:custGeom>
              <a:avLst/>
              <a:gdLst/>
              <a:ahLst/>
              <a:cxnLst/>
              <a:rect l="l" t="t" r="r" b="b"/>
              <a:pathLst>
                <a:path w="914" h="76" extrusionOk="0">
                  <a:moveTo>
                    <a:pt x="902" y="76"/>
                  </a:moveTo>
                  <a:lnTo>
                    <a:pt x="12" y="76"/>
                  </a:lnTo>
                  <a:cubicBezTo>
                    <a:pt x="5" y="76"/>
                    <a:pt x="0" y="71"/>
                    <a:pt x="0" y="65"/>
                  </a:cubicBezTo>
                  <a:lnTo>
                    <a:pt x="0" y="11"/>
                  </a:lnTo>
                  <a:cubicBezTo>
                    <a:pt x="0" y="5"/>
                    <a:pt x="5" y="0"/>
                    <a:pt x="12" y="0"/>
                  </a:cubicBezTo>
                  <a:lnTo>
                    <a:pt x="902" y="0"/>
                  </a:lnTo>
                  <a:cubicBezTo>
                    <a:pt x="909" y="0"/>
                    <a:pt x="914" y="5"/>
                    <a:pt x="914" y="11"/>
                  </a:cubicBezTo>
                  <a:lnTo>
                    <a:pt x="914" y="65"/>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0"/>
            <p:cNvSpPr/>
            <p:nvPr/>
          </p:nvSpPr>
          <p:spPr>
            <a:xfrm>
              <a:off x="1832040" y="3463920"/>
              <a:ext cx="352440" cy="23400"/>
            </a:xfrm>
            <a:custGeom>
              <a:avLst/>
              <a:gdLst/>
              <a:ahLst/>
              <a:cxnLst/>
              <a:rect l="l" t="t" r="r" b="b"/>
              <a:pathLst>
                <a:path w="979" h="65" extrusionOk="0">
                  <a:moveTo>
                    <a:pt x="968" y="65"/>
                  </a:moveTo>
                  <a:lnTo>
                    <a:pt x="12" y="65"/>
                  </a:lnTo>
                  <a:cubicBezTo>
                    <a:pt x="5" y="65"/>
                    <a:pt x="0" y="60"/>
                    <a:pt x="0" y="53"/>
                  </a:cubicBezTo>
                  <a:lnTo>
                    <a:pt x="0" y="11"/>
                  </a:lnTo>
                  <a:cubicBezTo>
                    <a:pt x="0" y="5"/>
                    <a:pt x="5" y="0"/>
                    <a:pt x="12" y="0"/>
                  </a:cubicBezTo>
                  <a:lnTo>
                    <a:pt x="968" y="0"/>
                  </a:lnTo>
                  <a:cubicBezTo>
                    <a:pt x="974" y="0"/>
                    <a:pt x="979" y="5"/>
                    <a:pt x="979" y="11"/>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0"/>
            <p:cNvSpPr/>
            <p:nvPr/>
          </p:nvSpPr>
          <p:spPr>
            <a:xfrm>
              <a:off x="1832040" y="3722040"/>
              <a:ext cx="352440" cy="23400"/>
            </a:xfrm>
            <a:custGeom>
              <a:avLst/>
              <a:gdLst/>
              <a:ahLst/>
              <a:cxnLst/>
              <a:rect l="l" t="t" r="r" b="b"/>
              <a:pathLst>
                <a:path w="979" h="65" extrusionOk="0">
                  <a:moveTo>
                    <a:pt x="968" y="65"/>
                  </a:moveTo>
                  <a:lnTo>
                    <a:pt x="12" y="65"/>
                  </a:lnTo>
                  <a:cubicBezTo>
                    <a:pt x="5" y="65"/>
                    <a:pt x="0" y="60"/>
                    <a:pt x="0" y="53"/>
                  </a:cubicBezTo>
                  <a:lnTo>
                    <a:pt x="0" y="12"/>
                  </a:lnTo>
                  <a:cubicBezTo>
                    <a:pt x="0" y="5"/>
                    <a:pt x="5" y="0"/>
                    <a:pt x="12" y="0"/>
                  </a:cubicBezTo>
                  <a:lnTo>
                    <a:pt x="968" y="0"/>
                  </a:lnTo>
                  <a:cubicBezTo>
                    <a:pt x="974" y="0"/>
                    <a:pt x="979" y="5"/>
                    <a:pt x="979" y="12"/>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0"/>
            <p:cNvSpPr/>
            <p:nvPr/>
          </p:nvSpPr>
          <p:spPr>
            <a:xfrm>
              <a:off x="1890720" y="3546000"/>
              <a:ext cx="105840" cy="105840"/>
            </a:xfrm>
            <a:custGeom>
              <a:avLst/>
              <a:gdLst/>
              <a:ahLst/>
              <a:cxnLst/>
              <a:rect l="l" t="t" r="r" b="b"/>
              <a:pathLst>
                <a:path w="294" h="294" extrusionOk="0">
                  <a:moveTo>
                    <a:pt x="294" y="147"/>
                  </a:moveTo>
                  <a:cubicBezTo>
                    <a:pt x="294" y="228"/>
                    <a:pt x="228" y="294"/>
                    <a:pt x="147" y="294"/>
                  </a:cubicBezTo>
                  <a:cubicBezTo>
                    <a:pt x="66" y="294"/>
                    <a:pt x="0" y="228"/>
                    <a:pt x="0" y="147"/>
                  </a:cubicBezTo>
                  <a:cubicBezTo>
                    <a:pt x="0" y="66"/>
                    <a:pt x="66" y="0"/>
                    <a:pt x="147" y="0"/>
                  </a:cubicBezTo>
                  <a:cubicBezTo>
                    <a:pt x="228" y="0"/>
                    <a:pt x="294" y="66"/>
                    <a:pt x="294" y="147"/>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0"/>
            <p:cNvSpPr/>
            <p:nvPr/>
          </p:nvSpPr>
          <p:spPr>
            <a:xfrm>
              <a:off x="1943640" y="3546000"/>
              <a:ext cx="37440" cy="46800"/>
            </a:xfrm>
            <a:custGeom>
              <a:avLst/>
              <a:gdLst/>
              <a:ahLst/>
              <a:cxnLst/>
              <a:rect l="l" t="t" r="r" b="b"/>
              <a:pathLst>
                <a:path w="104" h="130" extrusionOk="0">
                  <a:moveTo>
                    <a:pt x="104" y="43"/>
                  </a:moveTo>
                  <a:cubicBezTo>
                    <a:pt x="78" y="17"/>
                    <a:pt x="41" y="0"/>
                    <a:pt x="0" y="0"/>
                  </a:cubicBezTo>
                  <a:lnTo>
                    <a:pt x="0" y="118"/>
                  </a:lnTo>
                  <a:cubicBezTo>
                    <a:pt x="0" y="129"/>
                    <a:pt x="13" y="134"/>
                    <a:pt x="20" y="127"/>
                  </a:cubicBezTo>
                  <a:lnTo>
                    <a:pt x="104" y="43"/>
                  </a:lnTo>
                  <a:close/>
                </a:path>
              </a:pathLst>
            </a:custGeom>
            <a:solidFill>
              <a:srgbClr val="EB6E80"/>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5" name="Google Shape;915;p30"/>
            <p:cNvSpPr/>
            <p:nvPr/>
          </p:nvSpPr>
          <p:spPr>
            <a:xfrm>
              <a:off x="1826640" y="3435120"/>
              <a:ext cx="363240" cy="362520"/>
            </a:xfrm>
            <a:custGeom>
              <a:avLst/>
              <a:gdLst/>
              <a:ahLst/>
              <a:cxnLst/>
              <a:rect l="l" t="t" r="r" b="b"/>
              <a:pathLst>
                <a:path w="1009" h="1007" extrusionOk="0">
                  <a:moveTo>
                    <a:pt x="914" y="717"/>
                  </a:moveTo>
                  <a:lnTo>
                    <a:pt x="95" y="717"/>
                  </a:lnTo>
                  <a:lnTo>
                    <a:pt x="95" y="225"/>
                  </a:lnTo>
                  <a:lnTo>
                    <a:pt x="914" y="225"/>
                  </a:lnTo>
                  <a:lnTo>
                    <a:pt x="914" y="717"/>
                  </a:lnTo>
                  <a:moveTo>
                    <a:pt x="947" y="782"/>
                  </a:moveTo>
                  <a:lnTo>
                    <a:pt x="63" y="782"/>
                  </a:lnTo>
                  <a:lnTo>
                    <a:pt x="63" y="746"/>
                  </a:lnTo>
                  <a:lnTo>
                    <a:pt x="947" y="746"/>
                  </a:lnTo>
                  <a:lnTo>
                    <a:pt x="947" y="782"/>
                  </a:lnTo>
                  <a:moveTo>
                    <a:pt x="63" y="160"/>
                  </a:moveTo>
                  <a:lnTo>
                    <a:pt x="947" y="160"/>
                  </a:lnTo>
                  <a:lnTo>
                    <a:pt x="947" y="195"/>
                  </a:lnTo>
                  <a:lnTo>
                    <a:pt x="929" y="195"/>
                  </a:lnTo>
                  <a:lnTo>
                    <a:pt x="929" y="195"/>
                  </a:lnTo>
                  <a:lnTo>
                    <a:pt x="80" y="195"/>
                  </a:lnTo>
                  <a:lnTo>
                    <a:pt x="80" y="195"/>
                  </a:lnTo>
                  <a:lnTo>
                    <a:pt x="63" y="195"/>
                  </a:lnTo>
                  <a:lnTo>
                    <a:pt x="63" y="160"/>
                  </a:lnTo>
                  <a:moveTo>
                    <a:pt x="505" y="978"/>
                  </a:moveTo>
                  <a:cubicBezTo>
                    <a:pt x="495" y="978"/>
                    <a:pt x="487" y="970"/>
                    <a:pt x="487" y="960"/>
                  </a:cubicBezTo>
                  <a:cubicBezTo>
                    <a:pt x="487" y="950"/>
                    <a:pt x="495" y="942"/>
                    <a:pt x="505" y="942"/>
                  </a:cubicBezTo>
                  <a:cubicBezTo>
                    <a:pt x="515" y="942"/>
                    <a:pt x="523" y="950"/>
                    <a:pt x="523" y="960"/>
                  </a:cubicBezTo>
                  <a:cubicBezTo>
                    <a:pt x="523" y="970"/>
                    <a:pt x="515" y="978"/>
                    <a:pt x="505" y="978"/>
                  </a:cubicBezTo>
                  <a:moveTo>
                    <a:pt x="30" y="94"/>
                  </a:moveTo>
                  <a:lnTo>
                    <a:pt x="980" y="94"/>
                  </a:lnTo>
                  <a:lnTo>
                    <a:pt x="980" y="130"/>
                  </a:lnTo>
                  <a:lnTo>
                    <a:pt x="30" y="130"/>
                  </a:lnTo>
                  <a:lnTo>
                    <a:pt x="30" y="94"/>
                  </a:lnTo>
                  <a:moveTo>
                    <a:pt x="487" y="47"/>
                  </a:moveTo>
                  <a:cubicBezTo>
                    <a:pt x="487" y="37"/>
                    <a:pt x="495" y="29"/>
                    <a:pt x="505" y="29"/>
                  </a:cubicBezTo>
                  <a:cubicBezTo>
                    <a:pt x="515" y="29"/>
                    <a:pt x="523" y="37"/>
                    <a:pt x="523" y="47"/>
                  </a:cubicBezTo>
                  <a:lnTo>
                    <a:pt x="523" y="65"/>
                  </a:lnTo>
                  <a:lnTo>
                    <a:pt x="487" y="65"/>
                  </a:lnTo>
                  <a:lnTo>
                    <a:pt x="487" y="47"/>
                  </a:lnTo>
                  <a:moveTo>
                    <a:pt x="962" y="225"/>
                  </a:moveTo>
                  <a:cubicBezTo>
                    <a:pt x="970" y="225"/>
                    <a:pt x="977" y="218"/>
                    <a:pt x="977" y="210"/>
                  </a:cubicBezTo>
                  <a:lnTo>
                    <a:pt x="977" y="160"/>
                  </a:lnTo>
                  <a:lnTo>
                    <a:pt x="995" y="160"/>
                  </a:lnTo>
                  <a:cubicBezTo>
                    <a:pt x="1003" y="160"/>
                    <a:pt x="1009" y="153"/>
                    <a:pt x="1009" y="145"/>
                  </a:cubicBezTo>
                  <a:lnTo>
                    <a:pt x="1009" y="80"/>
                  </a:lnTo>
                  <a:cubicBezTo>
                    <a:pt x="1009" y="71"/>
                    <a:pt x="1003" y="65"/>
                    <a:pt x="995" y="65"/>
                  </a:cubicBezTo>
                  <a:lnTo>
                    <a:pt x="552" y="65"/>
                  </a:lnTo>
                  <a:lnTo>
                    <a:pt x="552" y="47"/>
                  </a:lnTo>
                  <a:cubicBezTo>
                    <a:pt x="552" y="21"/>
                    <a:pt x="531" y="0"/>
                    <a:pt x="505" y="0"/>
                  </a:cubicBezTo>
                  <a:cubicBezTo>
                    <a:pt x="479" y="0"/>
                    <a:pt x="457" y="21"/>
                    <a:pt x="457" y="47"/>
                  </a:cubicBezTo>
                  <a:lnTo>
                    <a:pt x="457" y="65"/>
                  </a:lnTo>
                  <a:lnTo>
                    <a:pt x="15" y="65"/>
                  </a:lnTo>
                  <a:cubicBezTo>
                    <a:pt x="7" y="65"/>
                    <a:pt x="0" y="71"/>
                    <a:pt x="0" y="80"/>
                  </a:cubicBezTo>
                  <a:lnTo>
                    <a:pt x="0" y="145"/>
                  </a:lnTo>
                  <a:cubicBezTo>
                    <a:pt x="0" y="153"/>
                    <a:pt x="7" y="160"/>
                    <a:pt x="15" y="160"/>
                  </a:cubicBezTo>
                  <a:lnTo>
                    <a:pt x="33" y="160"/>
                  </a:lnTo>
                  <a:lnTo>
                    <a:pt x="33" y="210"/>
                  </a:lnTo>
                  <a:cubicBezTo>
                    <a:pt x="33" y="218"/>
                    <a:pt x="40" y="225"/>
                    <a:pt x="48" y="225"/>
                  </a:cubicBezTo>
                  <a:lnTo>
                    <a:pt x="66" y="225"/>
                  </a:lnTo>
                  <a:lnTo>
                    <a:pt x="66" y="717"/>
                  </a:lnTo>
                  <a:lnTo>
                    <a:pt x="48" y="717"/>
                  </a:lnTo>
                  <a:cubicBezTo>
                    <a:pt x="40" y="717"/>
                    <a:pt x="33" y="723"/>
                    <a:pt x="33" y="731"/>
                  </a:cubicBezTo>
                  <a:lnTo>
                    <a:pt x="33" y="782"/>
                  </a:lnTo>
                  <a:lnTo>
                    <a:pt x="15" y="782"/>
                  </a:lnTo>
                  <a:cubicBezTo>
                    <a:pt x="7" y="782"/>
                    <a:pt x="0" y="789"/>
                    <a:pt x="0" y="797"/>
                  </a:cubicBezTo>
                  <a:lnTo>
                    <a:pt x="0" y="862"/>
                  </a:lnTo>
                  <a:cubicBezTo>
                    <a:pt x="0" y="870"/>
                    <a:pt x="7" y="877"/>
                    <a:pt x="15" y="877"/>
                  </a:cubicBezTo>
                  <a:lnTo>
                    <a:pt x="119" y="877"/>
                  </a:lnTo>
                  <a:cubicBezTo>
                    <a:pt x="127" y="877"/>
                    <a:pt x="134" y="870"/>
                    <a:pt x="134" y="862"/>
                  </a:cubicBezTo>
                  <a:cubicBezTo>
                    <a:pt x="134" y="854"/>
                    <a:pt x="127" y="847"/>
                    <a:pt x="119" y="847"/>
                  </a:cubicBezTo>
                  <a:lnTo>
                    <a:pt x="30" y="847"/>
                  </a:lnTo>
                  <a:lnTo>
                    <a:pt x="30" y="812"/>
                  </a:lnTo>
                  <a:lnTo>
                    <a:pt x="48" y="812"/>
                  </a:lnTo>
                  <a:lnTo>
                    <a:pt x="48" y="812"/>
                  </a:lnTo>
                  <a:lnTo>
                    <a:pt x="962" y="812"/>
                  </a:lnTo>
                  <a:lnTo>
                    <a:pt x="962" y="812"/>
                  </a:lnTo>
                  <a:lnTo>
                    <a:pt x="980" y="812"/>
                  </a:lnTo>
                  <a:lnTo>
                    <a:pt x="980" y="847"/>
                  </a:lnTo>
                  <a:lnTo>
                    <a:pt x="505" y="847"/>
                  </a:lnTo>
                  <a:lnTo>
                    <a:pt x="505" y="847"/>
                  </a:lnTo>
                  <a:lnTo>
                    <a:pt x="505" y="847"/>
                  </a:lnTo>
                  <a:lnTo>
                    <a:pt x="178" y="847"/>
                  </a:lnTo>
                  <a:cubicBezTo>
                    <a:pt x="170" y="847"/>
                    <a:pt x="164" y="854"/>
                    <a:pt x="164" y="862"/>
                  </a:cubicBezTo>
                  <a:cubicBezTo>
                    <a:pt x="164" y="870"/>
                    <a:pt x="170" y="877"/>
                    <a:pt x="178" y="877"/>
                  </a:cubicBezTo>
                  <a:lnTo>
                    <a:pt x="490" y="877"/>
                  </a:lnTo>
                  <a:lnTo>
                    <a:pt x="490" y="915"/>
                  </a:lnTo>
                  <a:cubicBezTo>
                    <a:pt x="471" y="921"/>
                    <a:pt x="457" y="939"/>
                    <a:pt x="457" y="960"/>
                  </a:cubicBezTo>
                  <a:cubicBezTo>
                    <a:pt x="457" y="986"/>
                    <a:pt x="479" y="1007"/>
                    <a:pt x="505" y="1007"/>
                  </a:cubicBezTo>
                  <a:cubicBezTo>
                    <a:pt x="531" y="1007"/>
                    <a:pt x="552" y="986"/>
                    <a:pt x="552" y="960"/>
                  </a:cubicBezTo>
                  <a:cubicBezTo>
                    <a:pt x="552" y="939"/>
                    <a:pt x="539" y="921"/>
                    <a:pt x="520" y="915"/>
                  </a:cubicBezTo>
                  <a:lnTo>
                    <a:pt x="520" y="877"/>
                  </a:lnTo>
                  <a:lnTo>
                    <a:pt x="995" y="877"/>
                  </a:lnTo>
                  <a:cubicBezTo>
                    <a:pt x="1003" y="877"/>
                    <a:pt x="1009" y="870"/>
                    <a:pt x="1009" y="862"/>
                  </a:cubicBezTo>
                  <a:lnTo>
                    <a:pt x="1009" y="797"/>
                  </a:lnTo>
                  <a:cubicBezTo>
                    <a:pt x="1009" y="789"/>
                    <a:pt x="1003" y="782"/>
                    <a:pt x="995" y="782"/>
                  </a:cubicBezTo>
                  <a:lnTo>
                    <a:pt x="977" y="782"/>
                  </a:lnTo>
                  <a:lnTo>
                    <a:pt x="977" y="731"/>
                  </a:lnTo>
                  <a:cubicBezTo>
                    <a:pt x="977" y="723"/>
                    <a:pt x="970" y="717"/>
                    <a:pt x="962" y="717"/>
                  </a:cubicBezTo>
                  <a:lnTo>
                    <a:pt x="944" y="717"/>
                  </a:lnTo>
                  <a:lnTo>
                    <a:pt x="944" y="225"/>
                  </a:lnTo>
                  <a:lnTo>
                    <a:pt x="962" y="225"/>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6" name="Google Shape;916;p30"/>
            <p:cNvSpPr/>
            <p:nvPr/>
          </p:nvSpPr>
          <p:spPr>
            <a:xfrm>
              <a:off x="1885680" y="3540600"/>
              <a:ext cx="116280" cy="116640"/>
            </a:xfrm>
            <a:custGeom>
              <a:avLst/>
              <a:gdLst/>
              <a:ahLst/>
              <a:cxnLst/>
              <a:rect l="l" t="t" r="r" b="b"/>
              <a:pathLst>
                <a:path w="323" h="324" extrusionOk="0">
                  <a:moveTo>
                    <a:pt x="146" y="31"/>
                  </a:moveTo>
                  <a:lnTo>
                    <a:pt x="146" y="162"/>
                  </a:lnTo>
                  <a:cubicBezTo>
                    <a:pt x="146" y="168"/>
                    <a:pt x="150" y="173"/>
                    <a:pt x="156" y="176"/>
                  </a:cubicBezTo>
                  <a:cubicBezTo>
                    <a:pt x="157" y="176"/>
                    <a:pt x="159" y="177"/>
                    <a:pt x="161" y="177"/>
                  </a:cubicBezTo>
                  <a:cubicBezTo>
                    <a:pt x="165" y="177"/>
                    <a:pt x="169" y="175"/>
                    <a:pt x="172" y="172"/>
                  </a:cubicBezTo>
                  <a:lnTo>
                    <a:pt x="265" y="80"/>
                  </a:lnTo>
                  <a:cubicBezTo>
                    <a:pt x="283" y="102"/>
                    <a:pt x="293" y="131"/>
                    <a:pt x="293" y="162"/>
                  </a:cubicBezTo>
                  <a:cubicBezTo>
                    <a:pt x="293" y="235"/>
                    <a:pt x="234" y="294"/>
                    <a:pt x="161" y="294"/>
                  </a:cubicBezTo>
                  <a:cubicBezTo>
                    <a:pt x="88" y="294"/>
                    <a:pt x="29" y="235"/>
                    <a:pt x="29" y="162"/>
                  </a:cubicBezTo>
                  <a:cubicBezTo>
                    <a:pt x="29" y="94"/>
                    <a:pt x="81" y="38"/>
                    <a:pt x="146" y="31"/>
                  </a:cubicBezTo>
                  <a:moveTo>
                    <a:pt x="176" y="31"/>
                  </a:moveTo>
                  <a:cubicBezTo>
                    <a:pt x="201" y="34"/>
                    <a:pt x="225" y="44"/>
                    <a:pt x="244" y="59"/>
                  </a:cubicBezTo>
                  <a:lnTo>
                    <a:pt x="176" y="126"/>
                  </a:lnTo>
                  <a:lnTo>
                    <a:pt x="176" y="31"/>
                  </a:lnTo>
                  <a:moveTo>
                    <a:pt x="161" y="324"/>
                  </a:moveTo>
                  <a:cubicBezTo>
                    <a:pt x="250" y="324"/>
                    <a:pt x="323" y="251"/>
                    <a:pt x="323" y="162"/>
                  </a:cubicBezTo>
                  <a:cubicBezTo>
                    <a:pt x="323" y="118"/>
                    <a:pt x="305" y="78"/>
                    <a:pt x="277" y="49"/>
                  </a:cubicBezTo>
                  <a:cubicBezTo>
                    <a:pt x="276" y="48"/>
                    <a:pt x="276" y="48"/>
                    <a:pt x="276" y="48"/>
                  </a:cubicBezTo>
                  <a:cubicBezTo>
                    <a:pt x="275" y="47"/>
                    <a:pt x="275" y="47"/>
                    <a:pt x="274" y="47"/>
                  </a:cubicBezTo>
                  <a:cubicBezTo>
                    <a:pt x="245" y="18"/>
                    <a:pt x="205" y="0"/>
                    <a:pt x="161" y="0"/>
                  </a:cubicBezTo>
                  <a:cubicBezTo>
                    <a:pt x="72" y="0"/>
                    <a:pt x="0" y="73"/>
                    <a:pt x="0" y="162"/>
                  </a:cubicBezTo>
                  <a:cubicBezTo>
                    <a:pt x="0" y="251"/>
                    <a:pt x="72" y="324"/>
                    <a:pt x="161" y="324"/>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7" name="Google Shape;917;p30"/>
            <p:cNvSpPr/>
            <p:nvPr/>
          </p:nvSpPr>
          <p:spPr>
            <a:xfrm>
              <a:off x="2026440" y="3540600"/>
              <a:ext cx="34200" cy="10800"/>
            </a:xfrm>
            <a:custGeom>
              <a:avLst/>
              <a:gdLst/>
              <a:ahLst/>
              <a:cxnLst/>
              <a:rect l="l" t="t" r="r" b="b"/>
              <a:pathLst>
                <a:path w="95" h="30" extrusionOk="0">
                  <a:moveTo>
                    <a:pt x="15" y="30"/>
                  </a:moveTo>
                  <a:lnTo>
                    <a:pt x="80" y="30"/>
                  </a:lnTo>
                  <a:cubicBezTo>
                    <a:pt x="89" y="30"/>
                    <a:pt x="95" y="23"/>
                    <a:pt x="95" y="15"/>
                  </a:cubicBezTo>
                  <a:cubicBezTo>
                    <a:pt x="95" y="7"/>
                    <a:pt x="89" y="0"/>
                    <a:pt x="80"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8" name="Google Shape;918;p30"/>
            <p:cNvSpPr/>
            <p:nvPr/>
          </p:nvSpPr>
          <p:spPr>
            <a:xfrm>
              <a:off x="2026440" y="3564360"/>
              <a:ext cx="81360" cy="10440"/>
            </a:xfrm>
            <a:custGeom>
              <a:avLst/>
              <a:gdLst/>
              <a:ahLst/>
              <a:cxnLst/>
              <a:rect l="l" t="t" r="r" b="b"/>
              <a:pathLst>
                <a:path w="226" h="29" extrusionOk="0">
                  <a:moveTo>
                    <a:pt x="15" y="29"/>
                  </a:moveTo>
                  <a:lnTo>
                    <a:pt x="211" y="29"/>
                  </a:lnTo>
                  <a:cubicBezTo>
                    <a:pt x="219" y="29"/>
                    <a:pt x="226" y="23"/>
                    <a:pt x="226" y="14"/>
                  </a:cubicBezTo>
                  <a:cubicBezTo>
                    <a:pt x="226" y="6"/>
                    <a:pt x="219" y="0"/>
                    <a:pt x="211" y="0"/>
                  </a:cubicBezTo>
                  <a:lnTo>
                    <a:pt x="15" y="0"/>
                  </a:lnTo>
                  <a:cubicBezTo>
                    <a:pt x="7" y="0"/>
                    <a:pt x="0" y="6"/>
                    <a:pt x="0" y="14"/>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9" name="Google Shape;919;p30"/>
            <p:cNvSpPr/>
            <p:nvPr/>
          </p:nvSpPr>
          <p:spPr>
            <a:xfrm>
              <a:off x="2026440" y="3587760"/>
              <a:ext cx="81360" cy="10440"/>
            </a:xfrm>
            <a:custGeom>
              <a:avLst/>
              <a:gdLst/>
              <a:ahLst/>
              <a:cxnLst/>
              <a:rect l="l" t="t" r="r" b="b"/>
              <a:pathLst>
                <a:path w="226" h="29" extrusionOk="0">
                  <a:moveTo>
                    <a:pt x="15" y="29"/>
                  </a:moveTo>
                  <a:lnTo>
                    <a:pt x="211" y="29"/>
                  </a:lnTo>
                  <a:cubicBezTo>
                    <a:pt x="219" y="29"/>
                    <a:pt x="226" y="23"/>
                    <a:pt x="226" y="15"/>
                  </a:cubicBezTo>
                  <a:cubicBezTo>
                    <a:pt x="226" y="7"/>
                    <a:pt x="219" y="0"/>
                    <a:pt x="211" y="0"/>
                  </a:cubicBezTo>
                  <a:lnTo>
                    <a:pt x="15" y="0"/>
                  </a:lnTo>
                  <a:cubicBezTo>
                    <a:pt x="7" y="0"/>
                    <a:pt x="0" y="7"/>
                    <a:pt x="0" y="15"/>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0" name="Google Shape;920;p30"/>
            <p:cNvSpPr/>
            <p:nvPr/>
          </p:nvSpPr>
          <p:spPr>
            <a:xfrm>
              <a:off x="2026440" y="3611160"/>
              <a:ext cx="57600" cy="10800"/>
            </a:xfrm>
            <a:custGeom>
              <a:avLst/>
              <a:gdLst/>
              <a:ahLst/>
              <a:cxnLst/>
              <a:rect l="l" t="t" r="r" b="b"/>
              <a:pathLst>
                <a:path w="160" h="30" extrusionOk="0">
                  <a:moveTo>
                    <a:pt x="15" y="30"/>
                  </a:moveTo>
                  <a:lnTo>
                    <a:pt x="146" y="30"/>
                  </a:lnTo>
                  <a:cubicBezTo>
                    <a:pt x="154" y="30"/>
                    <a:pt x="160" y="23"/>
                    <a:pt x="160" y="15"/>
                  </a:cubicBezTo>
                  <a:cubicBezTo>
                    <a:pt x="160" y="7"/>
                    <a:pt x="154" y="0"/>
                    <a:pt x="146"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1" name="Google Shape;921;p30"/>
            <p:cNvSpPr/>
            <p:nvPr/>
          </p:nvSpPr>
          <p:spPr>
            <a:xfrm>
              <a:off x="2097000" y="3634560"/>
              <a:ext cx="34200" cy="34200"/>
            </a:xfrm>
            <a:custGeom>
              <a:avLst/>
              <a:gdLst/>
              <a:ahLst/>
              <a:cxnLst/>
              <a:rect l="l" t="t" r="r" b="b"/>
              <a:pathLst>
                <a:path w="95" h="95" extrusionOk="0">
                  <a:moveTo>
                    <a:pt x="30" y="30"/>
                  </a:moveTo>
                  <a:lnTo>
                    <a:pt x="65" y="30"/>
                  </a:lnTo>
                  <a:lnTo>
                    <a:pt x="65" y="66"/>
                  </a:lnTo>
                  <a:lnTo>
                    <a:pt x="30" y="66"/>
                  </a:lnTo>
                  <a:lnTo>
                    <a:pt x="30" y="30"/>
                  </a:lnTo>
                  <a:moveTo>
                    <a:pt x="0" y="15"/>
                  </a:moveTo>
                  <a:lnTo>
                    <a:pt x="0" y="81"/>
                  </a:lnTo>
                  <a:cubicBezTo>
                    <a:pt x="0" y="89"/>
                    <a:pt x="7" y="95"/>
                    <a:pt x="15" y="95"/>
                  </a:cubicBezTo>
                  <a:lnTo>
                    <a:pt x="80" y="95"/>
                  </a:lnTo>
                  <a:cubicBezTo>
                    <a:pt x="88" y="95"/>
                    <a:pt x="95" y="89"/>
                    <a:pt x="95" y="81"/>
                  </a:cubicBezTo>
                  <a:lnTo>
                    <a:pt x="95" y="15"/>
                  </a:lnTo>
                  <a:cubicBezTo>
                    <a:pt x="95" y="7"/>
                    <a:pt x="88" y="0"/>
                    <a:pt x="80" y="0"/>
                  </a:cubicBezTo>
                  <a:lnTo>
                    <a:pt x="15" y="0"/>
                  </a:lnTo>
                  <a:cubicBezTo>
                    <a:pt x="7" y="0"/>
                    <a:pt x="0" y="7"/>
                    <a:pt x="0" y="15"/>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2" name="Google Shape;922;p30"/>
          <p:cNvGrpSpPr/>
          <p:nvPr/>
        </p:nvGrpSpPr>
        <p:grpSpPr>
          <a:xfrm>
            <a:off x="1227536" y="2829613"/>
            <a:ext cx="548621" cy="548621"/>
            <a:chOff x="7828560" y="2638800"/>
            <a:chExt cx="379800" cy="379800"/>
          </a:xfrm>
        </p:grpSpPr>
        <p:sp>
          <p:nvSpPr>
            <p:cNvPr id="923" name="Google Shape;923;p30"/>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4" name="Google Shape;924;p30"/>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5" name="Google Shape;925;p30"/>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6" name="Google Shape;926;p30"/>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7" name="Google Shape;927;p30"/>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0"/>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0"/>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0"/>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1" name="Google Shape;931;p30"/>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0"/>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0"/>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0"/>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0"/>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37" name="Google Shape;937;p30"/>
          <p:cNvSpPr txBox="1">
            <a:spLocks noGrp="1"/>
          </p:cNvSpPr>
          <p:nvPr>
            <p:ph type="subTitle" idx="4294967295"/>
          </p:nvPr>
        </p:nvSpPr>
        <p:spPr>
          <a:xfrm>
            <a:off x="2691212" y="2839766"/>
            <a:ext cx="2025600" cy="52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Days One"/>
                <a:ea typeface="Days One"/>
                <a:cs typeface="Days One"/>
                <a:sym typeface="Days One"/>
              </a:rPr>
              <a:t>DAX FUNCTIONS</a:t>
            </a:r>
            <a:endParaRPr sz="1800" b="1" dirty="0">
              <a:latin typeface="Days One"/>
              <a:ea typeface="Days One"/>
              <a:cs typeface="Days One"/>
              <a:sym typeface="Days One"/>
            </a:endParaRPr>
          </a:p>
        </p:txBody>
      </p:sp>
      <p:sp>
        <p:nvSpPr>
          <p:cNvPr id="939" name="Google Shape;939;p30"/>
          <p:cNvSpPr txBox="1">
            <a:spLocks noGrp="1"/>
          </p:cNvSpPr>
          <p:nvPr>
            <p:ph type="subTitle" idx="4294967295"/>
          </p:nvPr>
        </p:nvSpPr>
        <p:spPr>
          <a:xfrm>
            <a:off x="2691212" y="3610072"/>
            <a:ext cx="2025600" cy="52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Days One"/>
                <a:ea typeface="Days One"/>
                <a:cs typeface="Days One"/>
                <a:sym typeface="Days One"/>
              </a:rPr>
              <a:t>VISUALIZING </a:t>
            </a:r>
            <a:br>
              <a:rPr lang="en" sz="1800" b="1" dirty="0">
                <a:latin typeface="Days One"/>
                <a:ea typeface="Days One"/>
                <a:cs typeface="Days One"/>
                <a:sym typeface="Days One"/>
              </a:rPr>
            </a:br>
            <a:r>
              <a:rPr lang="en" sz="1800" b="1" dirty="0">
                <a:latin typeface="Days One"/>
                <a:ea typeface="Days One"/>
                <a:cs typeface="Days One"/>
                <a:sym typeface="Days One"/>
              </a:rPr>
              <a:t>CHARTS</a:t>
            </a:r>
            <a:endParaRPr sz="1800" b="1" dirty="0">
              <a:latin typeface="Days One"/>
              <a:ea typeface="Days One"/>
              <a:cs typeface="Days One"/>
              <a:sym typeface="Days One"/>
            </a:endParaRPr>
          </a:p>
        </p:txBody>
      </p:sp>
      <p:sp>
        <p:nvSpPr>
          <p:cNvPr id="940" name="Google Shape;940;p30"/>
          <p:cNvSpPr/>
          <p:nvPr/>
        </p:nvSpPr>
        <p:spPr>
          <a:xfrm>
            <a:off x="1959313" y="2039622"/>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1</a:t>
            </a:r>
            <a:endParaRPr dirty="0">
              <a:latin typeface="Lato"/>
              <a:ea typeface="Lato"/>
              <a:cs typeface="Lato"/>
              <a:sym typeface="Lato"/>
            </a:endParaRPr>
          </a:p>
        </p:txBody>
      </p:sp>
      <p:sp>
        <p:nvSpPr>
          <p:cNvPr id="941" name="Google Shape;941;p30"/>
          <p:cNvSpPr/>
          <p:nvPr/>
        </p:nvSpPr>
        <p:spPr>
          <a:xfrm>
            <a:off x="1959313" y="2829572"/>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2</a:t>
            </a:r>
          </a:p>
        </p:txBody>
      </p:sp>
      <p:sp>
        <p:nvSpPr>
          <p:cNvPr id="942" name="Google Shape;942;p30"/>
          <p:cNvSpPr/>
          <p:nvPr/>
        </p:nvSpPr>
        <p:spPr>
          <a:xfrm>
            <a:off x="1959313" y="3619522"/>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3</a:t>
            </a:r>
            <a:endParaRPr dirty="0">
              <a:latin typeface="Lato"/>
              <a:ea typeface="Lato"/>
              <a:cs typeface="Lato"/>
              <a:sym typeface="Lato"/>
            </a:endParaRPr>
          </a:p>
        </p:txBody>
      </p:sp>
      <p:sp>
        <p:nvSpPr>
          <p:cNvPr id="944" name="Google Shape;944;p30"/>
          <p:cNvSpPr/>
          <p:nvPr/>
        </p:nvSpPr>
        <p:spPr>
          <a:xfrm>
            <a:off x="8308596" y="1441025"/>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833;p26">
            <a:extLst>
              <a:ext uri="{FF2B5EF4-FFF2-40B4-BE49-F238E27FC236}">
                <a16:creationId xmlns:a16="http://schemas.microsoft.com/office/drawing/2014/main" id="{DF5E7297-2AD2-C9BB-EE1B-D95963EE39B8}"/>
              </a:ext>
            </a:extLst>
          </p:cNvPr>
          <p:cNvSpPr/>
          <p:nvPr/>
        </p:nvSpPr>
        <p:spPr>
          <a:xfrm>
            <a:off x="113525" y="1005538"/>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833;p26">
            <a:extLst>
              <a:ext uri="{FF2B5EF4-FFF2-40B4-BE49-F238E27FC236}">
                <a16:creationId xmlns:a16="http://schemas.microsoft.com/office/drawing/2014/main" id="{99CB9DB0-C037-49C8-15F6-4357BD7BDDC4}"/>
              </a:ext>
            </a:extLst>
          </p:cNvPr>
          <p:cNvSpPr/>
          <p:nvPr/>
        </p:nvSpPr>
        <p:spPr>
          <a:xfrm>
            <a:off x="7942898" y="4419220"/>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grpSp>
        <p:nvGrpSpPr>
          <p:cNvPr id="880" name="Google Shape;880;p29"/>
          <p:cNvGrpSpPr/>
          <p:nvPr/>
        </p:nvGrpSpPr>
        <p:grpSpPr>
          <a:xfrm flipH="1">
            <a:off x="8455" y="800304"/>
            <a:ext cx="1212401" cy="1240945"/>
            <a:chOff x="8264880" y="1119240"/>
            <a:chExt cx="1865520" cy="1909440"/>
          </a:xfrm>
        </p:grpSpPr>
        <p:sp>
          <p:nvSpPr>
            <p:cNvPr id="881" name="Google Shape;881;p29"/>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9"/>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9"/>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9"/>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9"/>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6" name="Google Shape;886;p29"/>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 name="Google Shape;893;p30">
            <a:extLst>
              <a:ext uri="{FF2B5EF4-FFF2-40B4-BE49-F238E27FC236}">
                <a16:creationId xmlns:a16="http://schemas.microsoft.com/office/drawing/2014/main" id="{1E05BC42-5285-DE8F-3D83-FD6EA752FC73}"/>
              </a:ext>
            </a:extLst>
          </p:cNvPr>
          <p:cNvSpPr txBox="1">
            <a:spLocks/>
          </p:cNvSpPr>
          <p:nvPr/>
        </p:nvSpPr>
        <p:spPr>
          <a:xfrm>
            <a:off x="2767874" y="1287320"/>
            <a:ext cx="2025600"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a:latin typeface="Days One"/>
                <a:ea typeface="Days One"/>
                <a:cs typeface="Days One"/>
                <a:sym typeface="Days One"/>
              </a:rPr>
              <a:t>DATA CLEANING</a:t>
            </a:r>
            <a:endParaRPr lang="en-US" sz="1800" b="1" dirty="0">
              <a:latin typeface="Days One"/>
              <a:ea typeface="Days One"/>
              <a:cs typeface="Days One"/>
              <a:sym typeface="Days One"/>
            </a:endParaRPr>
          </a:p>
        </p:txBody>
      </p:sp>
      <p:grpSp>
        <p:nvGrpSpPr>
          <p:cNvPr id="5" name="Google Shape;907;p30">
            <a:extLst>
              <a:ext uri="{FF2B5EF4-FFF2-40B4-BE49-F238E27FC236}">
                <a16:creationId xmlns:a16="http://schemas.microsoft.com/office/drawing/2014/main" id="{E95E9BC7-B74A-D24C-2DBA-4D34F66387EE}"/>
              </a:ext>
            </a:extLst>
          </p:cNvPr>
          <p:cNvGrpSpPr/>
          <p:nvPr/>
        </p:nvGrpSpPr>
        <p:grpSpPr>
          <a:xfrm>
            <a:off x="1304163" y="1257505"/>
            <a:ext cx="548638" cy="548638"/>
            <a:chOff x="1826640" y="3435120"/>
            <a:chExt cx="363240" cy="362520"/>
          </a:xfrm>
        </p:grpSpPr>
        <p:sp>
          <p:nvSpPr>
            <p:cNvPr id="6" name="Google Shape;908;p30">
              <a:extLst>
                <a:ext uri="{FF2B5EF4-FFF2-40B4-BE49-F238E27FC236}">
                  <a16:creationId xmlns:a16="http://schemas.microsoft.com/office/drawing/2014/main" id="{F106387B-BE32-2BE9-0D6A-502B84C9926A}"/>
                </a:ext>
              </a:extLst>
            </p:cNvPr>
            <p:cNvSpPr/>
            <p:nvPr/>
          </p:nvSpPr>
          <p:spPr>
            <a:xfrm>
              <a:off x="1855440" y="3499200"/>
              <a:ext cx="305640" cy="210960"/>
            </a:xfrm>
            <a:custGeom>
              <a:avLst/>
              <a:gdLst/>
              <a:ahLst/>
              <a:cxnLst/>
              <a:rect l="l" t="t" r="r" b="b"/>
              <a:pathLst>
                <a:path w="849" h="586" extrusionOk="0">
                  <a:moveTo>
                    <a:pt x="0" y="0"/>
                  </a:moveTo>
                  <a:lnTo>
                    <a:pt x="849" y="0"/>
                  </a:lnTo>
                  <a:lnTo>
                    <a:pt x="849" y="586"/>
                  </a:lnTo>
                  <a:lnTo>
                    <a:pt x="0" y="586"/>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09;p30">
              <a:extLst>
                <a:ext uri="{FF2B5EF4-FFF2-40B4-BE49-F238E27FC236}">
                  <a16:creationId xmlns:a16="http://schemas.microsoft.com/office/drawing/2014/main" id="{215FBB8A-3E90-1A6C-4465-C7FDB0F8C420}"/>
                </a:ext>
              </a:extLst>
            </p:cNvPr>
            <p:cNvSpPr/>
            <p:nvPr/>
          </p:nvSpPr>
          <p:spPr>
            <a:xfrm>
              <a:off x="1843920" y="3483360"/>
              <a:ext cx="329040" cy="27360"/>
            </a:xfrm>
            <a:custGeom>
              <a:avLst/>
              <a:gdLst/>
              <a:ahLst/>
              <a:cxnLst/>
              <a:rect l="l" t="t" r="r" b="b"/>
              <a:pathLst>
                <a:path w="914" h="76" extrusionOk="0">
                  <a:moveTo>
                    <a:pt x="902" y="76"/>
                  </a:moveTo>
                  <a:lnTo>
                    <a:pt x="12" y="76"/>
                  </a:lnTo>
                  <a:cubicBezTo>
                    <a:pt x="5" y="76"/>
                    <a:pt x="0" y="71"/>
                    <a:pt x="0" y="64"/>
                  </a:cubicBezTo>
                  <a:lnTo>
                    <a:pt x="0" y="12"/>
                  </a:lnTo>
                  <a:cubicBezTo>
                    <a:pt x="0" y="5"/>
                    <a:pt x="5" y="0"/>
                    <a:pt x="12" y="0"/>
                  </a:cubicBezTo>
                  <a:lnTo>
                    <a:pt x="902" y="0"/>
                  </a:lnTo>
                  <a:cubicBezTo>
                    <a:pt x="909" y="0"/>
                    <a:pt x="914" y="5"/>
                    <a:pt x="914" y="12"/>
                  </a:cubicBezTo>
                  <a:lnTo>
                    <a:pt x="914" y="64"/>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10;p30">
              <a:extLst>
                <a:ext uri="{FF2B5EF4-FFF2-40B4-BE49-F238E27FC236}">
                  <a16:creationId xmlns:a16="http://schemas.microsoft.com/office/drawing/2014/main" id="{A4694CA9-3D4D-0F51-340A-FCE3F25E356B}"/>
                </a:ext>
              </a:extLst>
            </p:cNvPr>
            <p:cNvSpPr/>
            <p:nvPr/>
          </p:nvSpPr>
          <p:spPr>
            <a:xfrm>
              <a:off x="1843920" y="3698640"/>
              <a:ext cx="329040" cy="27360"/>
            </a:xfrm>
            <a:custGeom>
              <a:avLst/>
              <a:gdLst/>
              <a:ahLst/>
              <a:cxnLst/>
              <a:rect l="l" t="t" r="r" b="b"/>
              <a:pathLst>
                <a:path w="914" h="76" extrusionOk="0">
                  <a:moveTo>
                    <a:pt x="902" y="76"/>
                  </a:moveTo>
                  <a:lnTo>
                    <a:pt x="12" y="76"/>
                  </a:lnTo>
                  <a:cubicBezTo>
                    <a:pt x="5" y="76"/>
                    <a:pt x="0" y="71"/>
                    <a:pt x="0" y="65"/>
                  </a:cubicBezTo>
                  <a:lnTo>
                    <a:pt x="0" y="11"/>
                  </a:lnTo>
                  <a:cubicBezTo>
                    <a:pt x="0" y="5"/>
                    <a:pt x="5" y="0"/>
                    <a:pt x="12" y="0"/>
                  </a:cubicBezTo>
                  <a:lnTo>
                    <a:pt x="902" y="0"/>
                  </a:lnTo>
                  <a:cubicBezTo>
                    <a:pt x="909" y="0"/>
                    <a:pt x="914" y="5"/>
                    <a:pt x="914" y="11"/>
                  </a:cubicBezTo>
                  <a:lnTo>
                    <a:pt x="914" y="65"/>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11;p30">
              <a:extLst>
                <a:ext uri="{FF2B5EF4-FFF2-40B4-BE49-F238E27FC236}">
                  <a16:creationId xmlns:a16="http://schemas.microsoft.com/office/drawing/2014/main" id="{155817A6-96C8-9829-1C51-E0BA18AC1042}"/>
                </a:ext>
              </a:extLst>
            </p:cNvPr>
            <p:cNvSpPr/>
            <p:nvPr/>
          </p:nvSpPr>
          <p:spPr>
            <a:xfrm>
              <a:off x="1832040" y="3463920"/>
              <a:ext cx="352440" cy="23400"/>
            </a:xfrm>
            <a:custGeom>
              <a:avLst/>
              <a:gdLst/>
              <a:ahLst/>
              <a:cxnLst/>
              <a:rect l="l" t="t" r="r" b="b"/>
              <a:pathLst>
                <a:path w="979" h="65" extrusionOk="0">
                  <a:moveTo>
                    <a:pt x="968" y="65"/>
                  </a:moveTo>
                  <a:lnTo>
                    <a:pt x="12" y="65"/>
                  </a:lnTo>
                  <a:cubicBezTo>
                    <a:pt x="5" y="65"/>
                    <a:pt x="0" y="60"/>
                    <a:pt x="0" y="53"/>
                  </a:cubicBezTo>
                  <a:lnTo>
                    <a:pt x="0" y="11"/>
                  </a:lnTo>
                  <a:cubicBezTo>
                    <a:pt x="0" y="5"/>
                    <a:pt x="5" y="0"/>
                    <a:pt x="12" y="0"/>
                  </a:cubicBezTo>
                  <a:lnTo>
                    <a:pt x="968" y="0"/>
                  </a:lnTo>
                  <a:cubicBezTo>
                    <a:pt x="974" y="0"/>
                    <a:pt x="979" y="5"/>
                    <a:pt x="979" y="11"/>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12;p30">
              <a:extLst>
                <a:ext uri="{FF2B5EF4-FFF2-40B4-BE49-F238E27FC236}">
                  <a16:creationId xmlns:a16="http://schemas.microsoft.com/office/drawing/2014/main" id="{A6C1A4FC-4D8A-9460-4A6D-54D1B8970E52}"/>
                </a:ext>
              </a:extLst>
            </p:cNvPr>
            <p:cNvSpPr/>
            <p:nvPr/>
          </p:nvSpPr>
          <p:spPr>
            <a:xfrm>
              <a:off x="1832040" y="3722040"/>
              <a:ext cx="352440" cy="23400"/>
            </a:xfrm>
            <a:custGeom>
              <a:avLst/>
              <a:gdLst/>
              <a:ahLst/>
              <a:cxnLst/>
              <a:rect l="l" t="t" r="r" b="b"/>
              <a:pathLst>
                <a:path w="979" h="65" extrusionOk="0">
                  <a:moveTo>
                    <a:pt x="968" y="65"/>
                  </a:moveTo>
                  <a:lnTo>
                    <a:pt x="12" y="65"/>
                  </a:lnTo>
                  <a:cubicBezTo>
                    <a:pt x="5" y="65"/>
                    <a:pt x="0" y="60"/>
                    <a:pt x="0" y="53"/>
                  </a:cubicBezTo>
                  <a:lnTo>
                    <a:pt x="0" y="12"/>
                  </a:lnTo>
                  <a:cubicBezTo>
                    <a:pt x="0" y="5"/>
                    <a:pt x="5" y="0"/>
                    <a:pt x="12" y="0"/>
                  </a:cubicBezTo>
                  <a:lnTo>
                    <a:pt x="968" y="0"/>
                  </a:lnTo>
                  <a:cubicBezTo>
                    <a:pt x="974" y="0"/>
                    <a:pt x="979" y="5"/>
                    <a:pt x="979" y="12"/>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13;p30">
              <a:extLst>
                <a:ext uri="{FF2B5EF4-FFF2-40B4-BE49-F238E27FC236}">
                  <a16:creationId xmlns:a16="http://schemas.microsoft.com/office/drawing/2014/main" id="{2DAD5E89-5761-F966-C201-650146665CAC}"/>
                </a:ext>
              </a:extLst>
            </p:cNvPr>
            <p:cNvSpPr/>
            <p:nvPr/>
          </p:nvSpPr>
          <p:spPr>
            <a:xfrm>
              <a:off x="1890720" y="3546000"/>
              <a:ext cx="105840" cy="105840"/>
            </a:xfrm>
            <a:custGeom>
              <a:avLst/>
              <a:gdLst/>
              <a:ahLst/>
              <a:cxnLst/>
              <a:rect l="l" t="t" r="r" b="b"/>
              <a:pathLst>
                <a:path w="294" h="294" extrusionOk="0">
                  <a:moveTo>
                    <a:pt x="294" y="147"/>
                  </a:moveTo>
                  <a:cubicBezTo>
                    <a:pt x="294" y="228"/>
                    <a:pt x="228" y="294"/>
                    <a:pt x="147" y="294"/>
                  </a:cubicBezTo>
                  <a:cubicBezTo>
                    <a:pt x="66" y="294"/>
                    <a:pt x="0" y="228"/>
                    <a:pt x="0" y="147"/>
                  </a:cubicBezTo>
                  <a:cubicBezTo>
                    <a:pt x="0" y="66"/>
                    <a:pt x="66" y="0"/>
                    <a:pt x="147" y="0"/>
                  </a:cubicBezTo>
                  <a:cubicBezTo>
                    <a:pt x="228" y="0"/>
                    <a:pt x="294" y="66"/>
                    <a:pt x="294" y="147"/>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14;p30">
              <a:extLst>
                <a:ext uri="{FF2B5EF4-FFF2-40B4-BE49-F238E27FC236}">
                  <a16:creationId xmlns:a16="http://schemas.microsoft.com/office/drawing/2014/main" id="{C4EC4ED9-5AE6-C6BF-F825-B7D001753D6A}"/>
                </a:ext>
              </a:extLst>
            </p:cNvPr>
            <p:cNvSpPr/>
            <p:nvPr/>
          </p:nvSpPr>
          <p:spPr>
            <a:xfrm>
              <a:off x="1943640" y="3546000"/>
              <a:ext cx="37440" cy="46800"/>
            </a:xfrm>
            <a:custGeom>
              <a:avLst/>
              <a:gdLst/>
              <a:ahLst/>
              <a:cxnLst/>
              <a:rect l="l" t="t" r="r" b="b"/>
              <a:pathLst>
                <a:path w="104" h="130" extrusionOk="0">
                  <a:moveTo>
                    <a:pt x="104" y="43"/>
                  </a:moveTo>
                  <a:cubicBezTo>
                    <a:pt x="78" y="17"/>
                    <a:pt x="41" y="0"/>
                    <a:pt x="0" y="0"/>
                  </a:cubicBezTo>
                  <a:lnTo>
                    <a:pt x="0" y="118"/>
                  </a:lnTo>
                  <a:cubicBezTo>
                    <a:pt x="0" y="129"/>
                    <a:pt x="13" y="134"/>
                    <a:pt x="20" y="127"/>
                  </a:cubicBezTo>
                  <a:lnTo>
                    <a:pt x="104" y="43"/>
                  </a:lnTo>
                  <a:close/>
                </a:path>
              </a:pathLst>
            </a:custGeom>
            <a:solidFill>
              <a:srgbClr val="EB6E80"/>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15;p30">
              <a:extLst>
                <a:ext uri="{FF2B5EF4-FFF2-40B4-BE49-F238E27FC236}">
                  <a16:creationId xmlns:a16="http://schemas.microsoft.com/office/drawing/2014/main" id="{FECA9E03-B248-9DD1-1FB4-176AFCDFEE64}"/>
                </a:ext>
              </a:extLst>
            </p:cNvPr>
            <p:cNvSpPr/>
            <p:nvPr/>
          </p:nvSpPr>
          <p:spPr>
            <a:xfrm>
              <a:off x="1826640" y="3435120"/>
              <a:ext cx="363240" cy="362520"/>
            </a:xfrm>
            <a:custGeom>
              <a:avLst/>
              <a:gdLst/>
              <a:ahLst/>
              <a:cxnLst/>
              <a:rect l="l" t="t" r="r" b="b"/>
              <a:pathLst>
                <a:path w="1009" h="1007" extrusionOk="0">
                  <a:moveTo>
                    <a:pt x="914" y="717"/>
                  </a:moveTo>
                  <a:lnTo>
                    <a:pt x="95" y="717"/>
                  </a:lnTo>
                  <a:lnTo>
                    <a:pt x="95" y="225"/>
                  </a:lnTo>
                  <a:lnTo>
                    <a:pt x="914" y="225"/>
                  </a:lnTo>
                  <a:lnTo>
                    <a:pt x="914" y="717"/>
                  </a:lnTo>
                  <a:moveTo>
                    <a:pt x="947" y="782"/>
                  </a:moveTo>
                  <a:lnTo>
                    <a:pt x="63" y="782"/>
                  </a:lnTo>
                  <a:lnTo>
                    <a:pt x="63" y="746"/>
                  </a:lnTo>
                  <a:lnTo>
                    <a:pt x="947" y="746"/>
                  </a:lnTo>
                  <a:lnTo>
                    <a:pt x="947" y="782"/>
                  </a:lnTo>
                  <a:moveTo>
                    <a:pt x="63" y="160"/>
                  </a:moveTo>
                  <a:lnTo>
                    <a:pt x="947" y="160"/>
                  </a:lnTo>
                  <a:lnTo>
                    <a:pt x="947" y="195"/>
                  </a:lnTo>
                  <a:lnTo>
                    <a:pt x="929" y="195"/>
                  </a:lnTo>
                  <a:lnTo>
                    <a:pt x="929" y="195"/>
                  </a:lnTo>
                  <a:lnTo>
                    <a:pt x="80" y="195"/>
                  </a:lnTo>
                  <a:lnTo>
                    <a:pt x="80" y="195"/>
                  </a:lnTo>
                  <a:lnTo>
                    <a:pt x="63" y="195"/>
                  </a:lnTo>
                  <a:lnTo>
                    <a:pt x="63" y="160"/>
                  </a:lnTo>
                  <a:moveTo>
                    <a:pt x="505" y="978"/>
                  </a:moveTo>
                  <a:cubicBezTo>
                    <a:pt x="495" y="978"/>
                    <a:pt x="487" y="970"/>
                    <a:pt x="487" y="960"/>
                  </a:cubicBezTo>
                  <a:cubicBezTo>
                    <a:pt x="487" y="950"/>
                    <a:pt x="495" y="942"/>
                    <a:pt x="505" y="942"/>
                  </a:cubicBezTo>
                  <a:cubicBezTo>
                    <a:pt x="515" y="942"/>
                    <a:pt x="523" y="950"/>
                    <a:pt x="523" y="960"/>
                  </a:cubicBezTo>
                  <a:cubicBezTo>
                    <a:pt x="523" y="970"/>
                    <a:pt x="515" y="978"/>
                    <a:pt x="505" y="978"/>
                  </a:cubicBezTo>
                  <a:moveTo>
                    <a:pt x="30" y="94"/>
                  </a:moveTo>
                  <a:lnTo>
                    <a:pt x="980" y="94"/>
                  </a:lnTo>
                  <a:lnTo>
                    <a:pt x="980" y="130"/>
                  </a:lnTo>
                  <a:lnTo>
                    <a:pt x="30" y="130"/>
                  </a:lnTo>
                  <a:lnTo>
                    <a:pt x="30" y="94"/>
                  </a:lnTo>
                  <a:moveTo>
                    <a:pt x="487" y="47"/>
                  </a:moveTo>
                  <a:cubicBezTo>
                    <a:pt x="487" y="37"/>
                    <a:pt x="495" y="29"/>
                    <a:pt x="505" y="29"/>
                  </a:cubicBezTo>
                  <a:cubicBezTo>
                    <a:pt x="515" y="29"/>
                    <a:pt x="523" y="37"/>
                    <a:pt x="523" y="47"/>
                  </a:cubicBezTo>
                  <a:lnTo>
                    <a:pt x="523" y="65"/>
                  </a:lnTo>
                  <a:lnTo>
                    <a:pt x="487" y="65"/>
                  </a:lnTo>
                  <a:lnTo>
                    <a:pt x="487" y="47"/>
                  </a:lnTo>
                  <a:moveTo>
                    <a:pt x="962" y="225"/>
                  </a:moveTo>
                  <a:cubicBezTo>
                    <a:pt x="970" y="225"/>
                    <a:pt x="977" y="218"/>
                    <a:pt x="977" y="210"/>
                  </a:cubicBezTo>
                  <a:lnTo>
                    <a:pt x="977" y="160"/>
                  </a:lnTo>
                  <a:lnTo>
                    <a:pt x="995" y="160"/>
                  </a:lnTo>
                  <a:cubicBezTo>
                    <a:pt x="1003" y="160"/>
                    <a:pt x="1009" y="153"/>
                    <a:pt x="1009" y="145"/>
                  </a:cubicBezTo>
                  <a:lnTo>
                    <a:pt x="1009" y="80"/>
                  </a:lnTo>
                  <a:cubicBezTo>
                    <a:pt x="1009" y="71"/>
                    <a:pt x="1003" y="65"/>
                    <a:pt x="995" y="65"/>
                  </a:cubicBezTo>
                  <a:lnTo>
                    <a:pt x="552" y="65"/>
                  </a:lnTo>
                  <a:lnTo>
                    <a:pt x="552" y="47"/>
                  </a:lnTo>
                  <a:cubicBezTo>
                    <a:pt x="552" y="21"/>
                    <a:pt x="531" y="0"/>
                    <a:pt x="505" y="0"/>
                  </a:cubicBezTo>
                  <a:cubicBezTo>
                    <a:pt x="479" y="0"/>
                    <a:pt x="457" y="21"/>
                    <a:pt x="457" y="47"/>
                  </a:cubicBezTo>
                  <a:lnTo>
                    <a:pt x="457" y="65"/>
                  </a:lnTo>
                  <a:lnTo>
                    <a:pt x="15" y="65"/>
                  </a:lnTo>
                  <a:cubicBezTo>
                    <a:pt x="7" y="65"/>
                    <a:pt x="0" y="71"/>
                    <a:pt x="0" y="80"/>
                  </a:cubicBezTo>
                  <a:lnTo>
                    <a:pt x="0" y="145"/>
                  </a:lnTo>
                  <a:cubicBezTo>
                    <a:pt x="0" y="153"/>
                    <a:pt x="7" y="160"/>
                    <a:pt x="15" y="160"/>
                  </a:cubicBezTo>
                  <a:lnTo>
                    <a:pt x="33" y="160"/>
                  </a:lnTo>
                  <a:lnTo>
                    <a:pt x="33" y="210"/>
                  </a:lnTo>
                  <a:cubicBezTo>
                    <a:pt x="33" y="218"/>
                    <a:pt x="40" y="225"/>
                    <a:pt x="48" y="225"/>
                  </a:cubicBezTo>
                  <a:lnTo>
                    <a:pt x="66" y="225"/>
                  </a:lnTo>
                  <a:lnTo>
                    <a:pt x="66" y="717"/>
                  </a:lnTo>
                  <a:lnTo>
                    <a:pt x="48" y="717"/>
                  </a:lnTo>
                  <a:cubicBezTo>
                    <a:pt x="40" y="717"/>
                    <a:pt x="33" y="723"/>
                    <a:pt x="33" y="731"/>
                  </a:cubicBezTo>
                  <a:lnTo>
                    <a:pt x="33" y="782"/>
                  </a:lnTo>
                  <a:lnTo>
                    <a:pt x="15" y="782"/>
                  </a:lnTo>
                  <a:cubicBezTo>
                    <a:pt x="7" y="782"/>
                    <a:pt x="0" y="789"/>
                    <a:pt x="0" y="797"/>
                  </a:cubicBezTo>
                  <a:lnTo>
                    <a:pt x="0" y="862"/>
                  </a:lnTo>
                  <a:cubicBezTo>
                    <a:pt x="0" y="870"/>
                    <a:pt x="7" y="877"/>
                    <a:pt x="15" y="877"/>
                  </a:cubicBezTo>
                  <a:lnTo>
                    <a:pt x="119" y="877"/>
                  </a:lnTo>
                  <a:cubicBezTo>
                    <a:pt x="127" y="877"/>
                    <a:pt x="134" y="870"/>
                    <a:pt x="134" y="862"/>
                  </a:cubicBezTo>
                  <a:cubicBezTo>
                    <a:pt x="134" y="854"/>
                    <a:pt x="127" y="847"/>
                    <a:pt x="119" y="847"/>
                  </a:cubicBezTo>
                  <a:lnTo>
                    <a:pt x="30" y="847"/>
                  </a:lnTo>
                  <a:lnTo>
                    <a:pt x="30" y="812"/>
                  </a:lnTo>
                  <a:lnTo>
                    <a:pt x="48" y="812"/>
                  </a:lnTo>
                  <a:lnTo>
                    <a:pt x="48" y="812"/>
                  </a:lnTo>
                  <a:lnTo>
                    <a:pt x="962" y="812"/>
                  </a:lnTo>
                  <a:lnTo>
                    <a:pt x="962" y="812"/>
                  </a:lnTo>
                  <a:lnTo>
                    <a:pt x="980" y="812"/>
                  </a:lnTo>
                  <a:lnTo>
                    <a:pt x="980" y="847"/>
                  </a:lnTo>
                  <a:lnTo>
                    <a:pt x="505" y="847"/>
                  </a:lnTo>
                  <a:lnTo>
                    <a:pt x="505" y="847"/>
                  </a:lnTo>
                  <a:lnTo>
                    <a:pt x="505" y="847"/>
                  </a:lnTo>
                  <a:lnTo>
                    <a:pt x="178" y="847"/>
                  </a:lnTo>
                  <a:cubicBezTo>
                    <a:pt x="170" y="847"/>
                    <a:pt x="164" y="854"/>
                    <a:pt x="164" y="862"/>
                  </a:cubicBezTo>
                  <a:cubicBezTo>
                    <a:pt x="164" y="870"/>
                    <a:pt x="170" y="877"/>
                    <a:pt x="178" y="877"/>
                  </a:cubicBezTo>
                  <a:lnTo>
                    <a:pt x="490" y="877"/>
                  </a:lnTo>
                  <a:lnTo>
                    <a:pt x="490" y="915"/>
                  </a:lnTo>
                  <a:cubicBezTo>
                    <a:pt x="471" y="921"/>
                    <a:pt x="457" y="939"/>
                    <a:pt x="457" y="960"/>
                  </a:cubicBezTo>
                  <a:cubicBezTo>
                    <a:pt x="457" y="986"/>
                    <a:pt x="479" y="1007"/>
                    <a:pt x="505" y="1007"/>
                  </a:cubicBezTo>
                  <a:cubicBezTo>
                    <a:pt x="531" y="1007"/>
                    <a:pt x="552" y="986"/>
                    <a:pt x="552" y="960"/>
                  </a:cubicBezTo>
                  <a:cubicBezTo>
                    <a:pt x="552" y="939"/>
                    <a:pt x="539" y="921"/>
                    <a:pt x="520" y="915"/>
                  </a:cubicBezTo>
                  <a:lnTo>
                    <a:pt x="520" y="877"/>
                  </a:lnTo>
                  <a:lnTo>
                    <a:pt x="995" y="877"/>
                  </a:lnTo>
                  <a:cubicBezTo>
                    <a:pt x="1003" y="877"/>
                    <a:pt x="1009" y="870"/>
                    <a:pt x="1009" y="862"/>
                  </a:cubicBezTo>
                  <a:lnTo>
                    <a:pt x="1009" y="797"/>
                  </a:lnTo>
                  <a:cubicBezTo>
                    <a:pt x="1009" y="789"/>
                    <a:pt x="1003" y="782"/>
                    <a:pt x="995" y="782"/>
                  </a:cubicBezTo>
                  <a:lnTo>
                    <a:pt x="977" y="782"/>
                  </a:lnTo>
                  <a:lnTo>
                    <a:pt x="977" y="731"/>
                  </a:lnTo>
                  <a:cubicBezTo>
                    <a:pt x="977" y="723"/>
                    <a:pt x="970" y="717"/>
                    <a:pt x="962" y="717"/>
                  </a:cubicBezTo>
                  <a:lnTo>
                    <a:pt x="944" y="717"/>
                  </a:lnTo>
                  <a:lnTo>
                    <a:pt x="944" y="225"/>
                  </a:lnTo>
                  <a:lnTo>
                    <a:pt x="962" y="225"/>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916;p30">
              <a:extLst>
                <a:ext uri="{FF2B5EF4-FFF2-40B4-BE49-F238E27FC236}">
                  <a16:creationId xmlns:a16="http://schemas.microsoft.com/office/drawing/2014/main" id="{F530688B-C01A-C40D-C7BC-7B6940E6A337}"/>
                </a:ext>
              </a:extLst>
            </p:cNvPr>
            <p:cNvSpPr/>
            <p:nvPr/>
          </p:nvSpPr>
          <p:spPr>
            <a:xfrm>
              <a:off x="1885680" y="3540600"/>
              <a:ext cx="116280" cy="116640"/>
            </a:xfrm>
            <a:custGeom>
              <a:avLst/>
              <a:gdLst/>
              <a:ahLst/>
              <a:cxnLst/>
              <a:rect l="l" t="t" r="r" b="b"/>
              <a:pathLst>
                <a:path w="323" h="324" extrusionOk="0">
                  <a:moveTo>
                    <a:pt x="146" y="31"/>
                  </a:moveTo>
                  <a:lnTo>
                    <a:pt x="146" y="162"/>
                  </a:lnTo>
                  <a:cubicBezTo>
                    <a:pt x="146" y="168"/>
                    <a:pt x="150" y="173"/>
                    <a:pt x="156" y="176"/>
                  </a:cubicBezTo>
                  <a:cubicBezTo>
                    <a:pt x="157" y="176"/>
                    <a:pt x="159" y="177"/>
                    <a:pt x="161" y="177"/>
                  </a:cubicBezTo>
                  <a:cubicBezTo>
                    <a:pt x="165" y="177"/>
                    <a:pt x="169" y="175"/>
                    <a:pt x="172" y="172"/>
                  </a:cubicBezTo>
                  <a:lnTo>
                    <a:pt x="265" y="80"/>
                  </a:lnTo>
                  <a:cubicBezTo>
                    <a:pt x="283" y="102"/>
                    <a:pt x="293" y="131"/>
                    <a:pt x="293" y="162"/>
                  </a:cubicBezTo>
                  <a:cubicBezTo>
                    <a:pt x="293" y="235"/>
                    <a:pt x="234" y="294"/>
                    <a:pt x="161" y="294"/>
                  </a:cubicBezTo>
                  <a:cubicBezTo>
                    <a:pt x="88" y="294"/>
                    <a:pt x="29" y="235"/>
                    <a:pt x="29" y="162"/>
                  </a:cubicBezTo>
                  <a:cubicBezTo>
                    <a:pt x="29" y="94"/>
                    <a:pt x="81" y="38"/>
                    <a:pt x="146" y="31"/>
                  </a:cubicBezTo>
                  <a:moveTo>
                    <a:pt x="176" y="31"/>
                  </a:moveTo>
                  <a:cubicBezTo>
                    <a:pt x="201" y="34"/>
                    <a:pt x="225" y="44"/>
                    <a:pt x="244" y="59"/>
                  </a:cubicBezTo>
                  <a:lnTo>
                    <a:pt x="176" y="126"/>
                  </a:lnTo>
                  <a:lnTo>
                    <a:pt x="176" y="31"/>
                  </a:lnTo>
                  <a:moveTo>
                    <a:pt x="161" y="324"/>
                  </a:moveTo>
                  <a:cubicBezTo>
                    <a:pt x="250" y="324"/>
                    <a:pt x="323" y="251"/>
                    <a:pt x="323" y="162"/>
                  </a:cubicBezTo>
                  <a:cubicBezTo>
                    <a:pt x="323" y="118"/>
                    <a:pt x="305" y="78"/>
                    <a:pt x="277" y="49"/>
                  </a:cubicBezTo>
                  <a:cubicBezTo>
                    <a:pt x="276" y="48"/>
                    <a:pt x="276" y="48"/>
                    <a:pt x="276" y="48"/>
                  </a:cubicBezTo>
                  <a:cubicBezTo>
                    <a:pt x="275" y="47"/>
                    <a:pt x="275" y="47"/>
                    <a:pt x="274" y="47"/>
                  </a:cubicBezTo>
                  <a:cubicBezTo>
                    <a:pt x="245" y="18"/>
                    <a:pt x="205" y="0"/>
                    <a:pt x="161" y="0"/>
                  </a:cubicBezTo>
                  <a:cubicBezTo>
                    <a:pt x="72" y="0"/>
                    <a:pt x="0" y="73"/>
                    <a:pt x="0" y="162"/>
                  </a:cubicBezTo>
                  <a:cubicBezTo>
                    <a:pt x="0" y="251"/>
                    <a:pt x="72" y="324"/>
                    <a:pt x="161" y="324"/>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17;p30">
              <a:extLst>
                <a:ext uri="{FF2B5EF4-FFF2-40B4-BE49-F238E27FC236}">
                  <a16:creationId xmlns:a16="http://schemas.microsoft.com/office/drawing/2014/main" id="{3FF27D85-F2EF-436A-0A98-E0C3A977F214}"/>
                </a:ext>
              </a:extLst>
            </p:cNvPr>
            <p:cNvSpPr/>
            <p:nvPr/>
          </p:nvSpPr>
          <p:spPr>
            <a:xfrm>
              <a:off x="2026440" y="3540600"/>
              <a:ext cx="34200" cy="10800"/>
            </a:xfrm>
            <a:custGeom>
              <a:avLst/>
              <a:gdLst/>
              <a:ahLst/>
              <a:cxnLst/>
              <a:rect l="l" t="t" r="r" b="b"/>
              <a:pathLst>
                <a:path w="95" h="30" extrusionOk="0">
                  <a:moveTo>
                    <a:pt x="15" y="30"/>
                  </a:moveTo>
                  <a:lnTo>
                    <a:pt x="80" y="30"/>
                  </a:lnTo>
                  <a:cubicBezTo>
                    <a:pt x="89" y="30"/>
                    <a:pt x="95" y="23"/>
                    <a:pt x="95" y="15"/>
                  </a:cubicBezTo>
                  <a:cubicBezTo>
                    <a:pt x="95" y="7"/>
                    <a:pt x="89" y="0"/>
                    <a:pt x="80"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 name="Google Shape;918;p30">
              <a:extLst>
                <a:ext uri="{FF2B5EF4-FFF2-40B4-BE49-F238E27FC236}">
                  <a16:creationId xmlns:a16="http://schemas.microsoft.com/office/drawing/2014/main" id="{C8EBEAC1-0B37-3E93-4E80-2A2E6C7E6C50}"/>
                </a:ext>
              </a:extLst>
            </p:cNvPr>
            <p:cNvSpPr/>
            <p:nvPr/>
          </p:nvSpPr>
          <p:spPr>
            <a:xfrm>
              <a:off x="2026440" y="3564360"/>
              <a:ext cx="81360" cy="10440"/>
            </a:xfrm>
            <a:custGeom>
              <a:avLst/>
              <a:gdLst/>
              <a:ahLst/>
              <a:cxnLst/>
              <a:rect l="l" t="t" r="r" b="b"/>
              <a:pathLst>
                <a:path w="226" h="29" extrusionOk="0">
                  <a:moveTo>
                    <a:pt x="15" y="29"/>
                  </a:moveTo>
                  <a:lnTo>
                    <a:pt x="211" y="29"/>
                  </a:lnTo>
                  <a:cubicBezTo>
                    <a:pt x="219" y="29"/>
                    <a:pt x="226" y="23"/>
                    <a:pt x="226" y="14"/>
                  </a:cubicBezTo>
                  <a:cubicBezTo>
                    <a:pt x="226" y="6"/>
                    <a:pt x="219" y="0"/>
                    <a:pt x="211" y="0"/>
                  </a:cubicBezTo>
                  <a:lnTo>
                    <a:pt x="15" y="0"/>
                  </a:lnTo>
                  <a:cubicBezTo>
                    <a:pt x="7" y="0"/>
                    <a:pt x="0" y="6"/>
                    <a:pt x="0" y="14"/>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 name="Google Shape;919;p30">
              <a:extLst>
                <a:ext uri="{FF2B5EF4-FFF2-40B4-BE49-F238E27FC236}">
                  <a16:creationId xmlns:a16="http://schemas.microsoft.com/office/drawing/2014/main" id="{7BA45310-883C-EF52-032A-D532310ABB60}"/>
                </a:ext>
              </a:extLst>
            </p:cNvPr>
            <p:cNvSpPr/>
            <p:nvPr/>
          </p:nvSpPr>
          <p:spPr>
            <a:xfrm>
              <a:off x="2026440" y="3587760"/>
              <a:ext cx="81360" cy="10440"/>
            </a:xfrm>
            <a:custGeom>
              <a:avLst/>
              <a:gdLst/>
              <a:ahLst/>
              <a:cxnLst/>
              <a:rect l="l" t="t" r="r" b="b"/>
              <a:pathLst>
                <a:path w="226" h="29" extrusionOk="0">
                  <a:moveTo>
                    <a:pt x="15" y="29"/>
                  </a:moveTo>
                  <a:lnTo>
                    <a:pt x="211" y="29"/>
                  </a:lnTo>
                  <a:cubicBezTo>
                    <a:pt x="219" y="29"/>
                    <a:pt x="226" y="23"/>
                    <a:pt x="226" y="15"/>
                  </a:cubicBezTo>
                  <a:cubicBezTo>
                    <a:pt x="226" y="7"/>
                    <a:pt x="219" y="0"/>
                    <a:pt x="211" y="0"/>
                  </a:cubicBezTo>
                  <a:lnTo>
                    <a:pt x="15" y="0"/>
                  </a:lnTo>
                  <a:cubicBezTo>
                    <a:pt x="7" y="0"/>
                    <a:pt x="0" y="7"/>
                    <a:pt x="0" y="15"/>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 name="Google Shape;920;p30">
              <a:extLst>
                <a:ext uri="{FF2B5EF4-FFF2-40B4-BE49-F238E27FC236}">
                  <a16:creationId xmlns:a16="http://schemas.microsoft.com/office/drawing/2014/main" id="{3DA942E0-3496-0378-5A10-24B6DF0E92DB}"/>
                </a:ext>
              </a:extLst>
            </p:cNvPr>
            <p:cNvSpPr/>
            <p:nvPr/>
          </p:nvSpPr>
          <p:spPr>
            <a:xfrm>
              <a:off x="2026440" y="3611160"/>
              <a:ext cx="57600" cy="10800"/>
            </a:xfrm>
            <a:custGeom>
              <a:avLst/>
              <a:gdLst/>
              <a:ahLst/>
              <a:cxnLst/>
              <a:rect l="l" t="t" r="r" b="b"/>
              <a:pathLst>
                <a:path w="160" h="30" extrusionOk="0">
                  <a:moveTo>
                    <a:pt x="15" y="30"/>
                  </a:moveTo>
                  <a:lnTo>
                    <a:pt x="146" y="30"/>
                  </a:lnTo>
                  <a:cubicBezTo>
                    <a:pt x="154" y="30"/>
                    <a:pt x="160" y="23"/>
                    <a:pt x="160" y="15"/>
                  </a:cubicBezTo>
                  <a:cubicBezTo>
                    <a:pt x="160" y="7"/>
                    <a:pt x="154" y="0"/>
                    <a:pt x="146"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921;p30">
              <a:extLst>
                <a:ext uri="{FF2B5EF4-FFF2-40B4-BE49-F238E27FC236}">
                  <a16:creationId xmlns:a16="http://schemas.microsoft.com/office/drawing/2014/main" id="{B2E95394-0D04-2820-1E30-A10836D72546}"/>
                </a:ext>
              </a:extLst>
            </p:cNvPr>
            <p:cNvSpPr/>
            <p:nvPr/>
          </p:nvSpPr>
          <p:spPr>
            <a:xfrm>
              <a:off x="2097000" y="3634560"/>
              <a:ext cx="34200" cy="34200"/>
            </a:xfrm>
            <a:custGeom>
              <a:avLst/>
              <a:gdLst/>
              <a:ahLst/>
              <a:cxnLst/>
              <a:rect l="l" t="t" r="r" b="b"/>
              <a:pathLst>
                <a:path w="95" h="95" extrusionOk="0">
                  <a:moveTo>
                    <a:pt x="30" y="30"/>
                  </a:moveTo>
                  <a:lnTo>
                    <a:pt x="65" y="30"/>
                  </a:lnTo>
                  <a:lnTo>
                    <a:pt x="65" y="66"/>
                  </a:lnTo>
                  <a:lnTo>
                    <a:pt x="30" y="66"/>
                  </a:lnTo>
                  <a:lnTo>
                    <a:pt x="30" y="30"/>
                  </a:lnTo>
                  <a:moveTo>
                    <a:pt x="0" y="15"/>
                  </a:moveTo>
                  <a:lnTo>
                    <a:pt x="0" y="81"/>
                  </a:lnTo>
                  <a:cubicBezTo>
                    <a:pt x="0" y="89"/>
                    <a:pt x="7" y="95"/>
                    <a:pt x="15" y="95"/>
                  </a:cubicBezTo>
                  <a:lnTo>
                    <a:pt x="80" y="95"/>
                  </a:lnTo>
                  <a:cubicBezTo>
                    <a:pt x="88" y="95"/>
                    <a:pt x="95" y="89"/>
                    <a:pt x="95" y="81"/>
                  </a:cubicBezTo>
                  <a:lnTo>
                    <a:pt x="95" y="15"/>
                  </a:lnTo>
                  <a:cubicBezTo>
                    <a:pt x="95" y="7"/>
                    <a:pt x="88" y="0"/>
                    <a:pt x="80" y="0"/>
                  </a:cubicBezTo>
                  <a:lnTo>
                    <a:pt x="15" y="0"/>
                  </a:lnTo>
                  <a:cubicBezTo>
                    <a:pt x="7" y="0"/>
                    <a:pt x="0" y="7"/>
                    <a:pt x="0" y="15"/>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0" name="Google Shape;940;p30">
            <a:extLst>
              <a:ext uri="{FF2B5EF4-FFF2-40B4-BE49-F238E27FC236}">
                <a16:creationId xmlns:a16="http://schemas.microsoft.com/office/drawing/2014/main" id="{A5DE3D23-DA2E-E7EE-AA24-FBCD2F6A0976}"/>
              </a:ext>
            </a:extLst>
          </p:cNvPr>
          <p:cNvSpPr/>
          <p:nvPr/>
        </p:nvSpPr>
        <p:spPr>
          <a:xfrm>
            <a:off x="2035975" y="1257470"/>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1</a:t>
            </a:r>
            <a:endParaRPr dirty="0">
              <a:latin typeface="Lato"/>
              <a:ea typeface="Lato"/>
              <a:cs typeface="Lato"/>
              <a:sym typeface="Lato"/>
            </a:endParaRPr>
          </a:p>
        </p:txBody>
      </p:sp>
      <p:sp>
        <p:nvSpPr>
          <p:cNvPr id="867" name="TextBox 866">
            <a:extLst>
              <a:ext uri="{FF2B5EF4-FFF2-40B4-BE49-F238E27FC236}">
                <a16:creationId xmlns:a16="http://schemas.microsoft.com/office/drawing/2014/main" id="{A6B012C5-08F3-3E69-6234-A29638F00B3C}"/>
              </a:ext>
            </a:extLst>
          </p:cNvPr>
          <p:cNvSpPr txBox="1"/>
          <p:nvPr/>
        </p:nvSpPr>
        <p:spPr>
          <a:xfrm>
            <a:off x="1579599" y="2041249"/>
            <a:ext cx="6118012" cy="1384995"/>
          </a:xfrm>
          <a:prstGeom prst="rect">
            <a:avLst/>
          </a:prstGeom>
          <a:noFill/>
        </p:spPr>
        <p:txBody>
          <a:bodyPr wrap="square">
            <a:spAutoFit/>
          </a:bodyPr>
          <a:lstStyle/>
          <a:p>
            <a:r>
              <a:rPr lang="en-US" b="1" dirty="0">
                <a:solidFill>
                  <a:srgbClr val="FF0000"/>
                </a:solidFill>
              </a:rPr>
              <a:t>Data Cleaning &amp; Preparation</a:t>
            </a:r>
            <a:endParaRPr lang="en-US" dirty="0">
              <a:solidFill>
                <a:srgbClr val="FF0000"/>
              </a:solidFill>
            </a:endParaRPr>
          </a:p>
          <a:p>
            <a:r>
              <a:rPr lang="en-US" dirty="0"/>
              <a:t>Before diving into analysis, ensuring our data is clean and well-structured is crucial for accurate insights. In this section, we will walk through the cleaning process, addressing missing values, duplicate records, and inconsistencies to enhance data quality. By refining the dataset, we lay the foundation for meaningful visualizations and reliable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grpSp>
        <p:nvGrpSpPr>
          <p:cNvPr id="880" name="Google Shape;880;p29"/>
          <p:cNvGrpSpPr/>
          <p:nvPr/>
        </p:nvGrpSpPr>
        <p:grpSpPr>
          <a:xfrm flipH="1">
            <a:off x="8455" y="800304"/>
            <a:ext cx="1212401" cy="1240945"/>
            <a:chOff x="8264880" y="1119240"/>
            <a:chExt cx="1865520" cy="1909440"/>
          </a:xfrm>
        </p:grpSpPr>
        <p:sp>
          <p:nvSpPr>
            <p:cNvPr id="881" name="Google Shape;881;p29"/>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9"/>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9"/>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9"/>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9"/>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6" name="Google Shape;886;p29"/>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 name="Google Shape;893;p30">
            <a:extLst>
              <a:ext uri="{FF2B5EF4-FFF2-40B4-BE49-F238E27FC236}">
                <a16:creationId xmlns:a16="http://schemas.microsoft.com/office/drawing/2014/main" id="{1E05BC42-5285-DE8F-3D83-FD6EA752FC73}"/>
              </a:ext>
            </a:extLst>
          </p:cNvPr>
          <p:cNvSpPr txBox="1">
            <a:spLocks/>
          </p:cNvSpPr>
          <p:nvPr/>
        </p:nvSpPr>
        <p:spPr>
          <a:xfrm>
            <a:off x="2778507" y="830119"/>
            <a:ext cx="2025600"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a:latin typeface="Days One"/>
                <a:ea typeface="Days One"/>
                <a:cs typeface="Days One"/>
                <a:sym typeface="Days One"/>
              </a:rPr>
              <a:t>DATA CLEANING</a:t>
            </a:r>
            <a:endParaRPr lang="en-US" sz="1800" b="1" dirty="0">
              <a:latin typeface="Days One"/>
              <a:ea typeface="Days One"/>
              <a:cs typeface="Days One"/>
              <a:sym typeface="Days One"/>
            </a:endParaRPr>
          </a:p>
        </p:txBody>
      </p:sp>
      <p:grpSp>
        <p:nvGrpSpPr>
          <p:cNvPr id="5" name="Google Shape;907;p30">
            <a:extLst>
              <a:ext uri="{FF2B5EF4-FFF2-40B4-BE49-F238E27FC236}">
                <a16:creationId xmlns:a16="http://schemas.microsoft.com/office/drawing/2014/main" id="{E95E9BC7-B74A-D24C-2DBA-4D34F66387EE}"/>
              </a:ext>
            </a:extLst>
          </p:cNvPr>
          <p:cNvGrpSpPr/>
          <p:nvPr/>
        </p:nvGrpSpPr>
        <p:grpSpPr>
          <a:xfrm>
            <a:off x="1314796" y="800304"/>
            <a:ext cx="548638" cy="548638"/>
            <a:chOff x="1826640" y="3435120"/>
            <a:chExt cx="363240" cy="362520"/>
          </a:xfrm>
        </p:grpSpPr>
        <p:sp>
          <p:nvSpPr>
            <p:cNvPr id="6" name="Google Shape;908;p30">
              <a:extLst>
                <a:ext uri="{FF2B5EF4-FFF2-40B4-BE49-F238E27FC236}">
                  <a16:creationId xmlns:a16="http://schemas.microsoft.com/office/drawing/2014/main" id="{F106387B-BE32-2BE9-0D6A-502B84C9926A}"/>
                </a:ext>
              </a:extLst>
            </p:cNvPr>
            <p:cNvSpPr/>
            <p:nvPr/>
          </p:nvSpPr>
          <p:spPr>
            <a:xfrm>
              <a:off x="1855440" y="3499200"/>
              <a:ext cx="305640" cy="210960"/>
            </a:xfrm>
            <a:custGeom>
              <a:avLst/>
              <a:gdLst/>
              <a:ahLst/>
              <a:cxnLst/>
              <a:rect l="l" t="t" r="r" b="b"/>
              <a:pathLst>
                <a:path w="849" h="586" extrusionOk="0">
                  <a:moveTo>
                    <a:pt x="0" y="0"/>
                  </a:moveTo>
                  <a:lnTo>
                    <a:pt x="849" y="0"/>
                  </a:lnTo>
                  <a:lnTo>
                    <a:pt x="849" y="586"/>
                  </a:lnTo>
                  <a:lnTo>
                    <a:pt x="0" y="586"/>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09;p30">
              <a:extLst>
                <a:ext uri="{FF2B5EF4-FFF2-40B4-BE49-F238E27FC236}">
                  <a16:creationId xmlns:a16="http://schemas.microsoft.com/office/drawing/2014/main" id="{215FBB8A-3E90-1A6C-4465-C7FDB0F8C420}"/>
                </a:ext>
              </a:extLst>
            </p:cNvPr>
            <p:cNvSpPr/>
            <p:nvPr/>
          </p:nvSpPr>
          <p:spPr>
            <a:xfrm>
              <a:off x="1843920" y="3483360"/>
              <a:ext cx="329040" cy="27360"/>
            </a:xfrm>
            <a:custGeom>
              <a:avLst/>
              <a:gdLst/>
              <a:ahLst/>
              <a:cxnLst/>
              <a:rect l="l" t="t" r="r" b="b"/>
              <a:pathLst>
                <a:path w="914" h="76" extrusionOk="0">
                  <a:moveTo>
                    <a:pt x="902" y="76"/>
                  </a:moveTo>
                  <a:lnTo>
                    <a:pt x="12" y="76"/>
                  </a:lnTo>
                  <a:cubicBezTo>
                    <a:pt x="5" y="76"/>
                    <a:pt x="0" y="71"/>
                    <a:pt x="0" y="64"/>
                  </a:cubicBezTo>
                  <a:lnTo>
                    <a:pt x="0" y="12"/>
                  </a:lnTo>
                  <a:cubicBezTo>
                    <a:pt x="0" y="5"/>
                    <a:pt x="5" y="0"/>
                    <a:pt x="12" y="0"/>
                  </a:cubicBezTo>
                  <a:lnTo>
                    <a:pt x="902" y="0"/>
                  </a:lnTo>
                  <a:cubicBezTo>
                    <a:pt x="909" y="0"/>
                    <a:pt x="914" y="5"/>
                    <a:pt x="914" y="12"/>
                  </a:cubicBezTo>
                  <a:lnTo>
                    <a:pt x="914" y="64"/>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10;p30">
              <a:extLst>
                <a:ext uri="{FF2B5EF4-FFF2-40B4-BE49-F238E27FC236}">
                  <a16:creationId xmlns:a16="http://schemas.microsoft.com/office/drawing/2014/main" id="{A4694CA9-3D4D-0F51-340A-FCE3F25E356B}"/>
                </a:ext>
              </a:extLst>
            </p:cNvPr>
            <p:cNvSpPr/>
            <p:nvPr/>
          </p:nvSpPr>
          <p:spPr>
            <a:xfrm>
              <a:off x="1843920" y="3698640"/>
              <a:ext cx="329040" cy="27360"/>
            </a:xfrm>
            <a:custGeom>
              <a:avLst/>
              <a:gdLst/>
              <a:ahLst/>
              <a:cxnLst/>
              <a:rect l="l" t="t" r="r" b="b"/>
              <a:pathLst>
                <a:path w="914" h="76" extrusionOk="0">
                  <a:moveTo>
                    <a:pt x="902" y="76"/>
                  </a:moveTo>
                  <a:lnTo>
                    <a:pt x="12" y="76"/>
                  </a:lnTo>
                  <a:cubicBezTo>
                    <a:pt x="5" y="76"/>
                    <a:pt x="0" y="71"/>
                    <a:pt x="0" y="65"/>
                  </a:cubicBezTo>
                  <a:lnTo>
                    <a:pt x="0" y="11"/>
                  </a:lnTo>
                  <a:cubicBezTo>
                    <a:pt x="0" y="5"/>
                    <a:pt x="5" y="0"/>
                    <a:pt x="12" y="0"/>
                  </a:cubicBezTo>
                  <a:lnTo>
                    <a:pt x="902" y="0"/>
                  </a:lnTo>
                  <a:cubicBezTo>
                    <a:pt x="909" y="0"/>
                    <a:pt x="914" y="5"/>
                    <a:pt x="914" y="11"/>
                  </a:cubicBezTo>
                  <a:lnTo>
                    <a:pt x="914" y="65"/>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11;p30">
              <a:extLst>
                <a:ext uri="{FF2B5EF4-FFF2-40B4-BE49-F238E27FC236}">
                  <a16:creationId xmlns:a16="http://schemas.microsoft.com/office/drawing/2014/main" id="{155817A6-96C8-9829-1C51-E0BA18AC1042}"/>
                </a:ext>
              </a:extLst>
            </p:cNvPr>
            <p:cNvSpPr/>
            <p:nvPr/>
          </p:nvSpPr>
          <p:spPr>
            <a:xfrm>
              <a:off x="1832040" y="3463920"/>
              <a:ext cx="352440" cy="23400"/>
            </a:xfrm>
            <a:custGeom>
              <a:avLst/>
              <a:gdLst/>
              <a:ahLst/>
              <a:cxnLst/>
              <a:rect l="l" t="t" r="r" b="b"/>
              <a:pathLst>
                <a:path w="979" h="65" extrusionOk="0">
                  <a:moveTo>
                    <a:pt x="968" y="65"/>
                  </a:moveTo>
                  <a:lnTo>
                    <a:pt x="12" y="65"/>
                  </a:lnTo>
                  <a:cubicBezTo>
                    <a:pt x="5" y="65"/>
                    <a:pt x="0" y="60"/>
                    <a:pt x="0" y="53"/>
                  </a:cubicBezTo>
                  <a:lnTo>
                    <a:pt x="0" y="11"/>
                  </a:lnTo>
                  <a:cubicBezTo>
                    <a:pt x="0" y="5"/>
                    <a:pt x="5" y="0"/>
                    <a:pt x="12" y="0"/>
                  </a:cubicBezTo>
                  <a:lnTo>
                    <a:pt x="968" y="0"/>
                  </a:lnTo>
                  <a:cubicBezTo>
                    <a:pt x="974" y="0"/>
                    <a:pt x="979" y="5"/>
                    <a:pt x="979" y="11"/>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12;p30">
              <a:extLst>
                <a:ext uri="{FF2B5EF4-FFF2-40B4-BE49-F238E27FC236}">
                  <a16:creationId xmlns:a16="http://schemas.microsoft.com/office/drawing/2014/main" id="{A6C1A4FC-4D8A-9460-4A6D-54D1B8970E52}"/>
                </a:ext>
              </a:extLst>
            </p:cNvPr>
            <p:cNvSpPr/>
            <p:nvPr/>
          </p:nvSpPr>
          <p:spPr>
            <a:xfrm>
              <a:off x="1832040" y="3722040"/>
              <a:ext cx="352440" cy="23400"/>
            </a:xfrm>
            <a:custGeom>
              <a:avLst/>
              <a:gdLst/>
              <a:ahLst/>
              <a:cxnLst/>
              <a:rect l="l" t="t" r="r" b="b"/>
              <a:pathLst>
                <a:path w="979" h="65" extrusionOk="0">
                  <a:moveTo>
                    <a:pt x="968" y="65"/>
                  </a:moveTo>
                  <a:lnTo>
                    <a:pt x="12" y="65"/>
                  </a:lnTo>
                  <a:cubicBezTo>
                    <a:pt x="5" y="65"/>
                    <a:pt x="0" y="60"/>
                    <a:pt x="0" y="53"/>
                  </a:cubicBezTo>
                  <a:lnTo>
                    <a:pt x="0" y="12"/>
                  </a:lnTo>
                  <a:cubicBezTo>
                    <a:pt x="0" y="5"/>
                    <a:pt x="5" y="0"/>
                    <a:pt x="12" y="0"/>
                  </a:cubicBezTo>
                  <a:lnTo>
                    <a:pt x="968" y="0"/>
                  </a:lnTo>
                  <a:cubicBezTo>
                    <a:pt x="974" y="0"/>
                    <a:pt x="979" y="5"/>
                    <a:pt x="979" y="12"/>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13;p30">
              <a:extLst>
                <a:ext uri="{FF2B5EF4-FFF2-40B4-BE49-F238E27FC236}">
                  <a16:creationId xmlns:a16="http://schemas.microsoft.com/office/drawing/2014/main" id="{2DAD5E89-5761-F966-C201-650146665CAC}"/>
                </a:ext>
              </a:extLst>
            </p:cNvPr>
            <p:cNvSpPr/>
            <p:nvPr/>
          </p:nvSpPr>
          <p:spPr>
            <a:xfrm>
              <a:off x="1890720" y="3546000"/>
              <a:ext cx="105840" cy="105840"/>
            </a:xfrm>
            <a:custGeom>
              <a:avLst/>
              <a:gdLst/>
              <a:ahLst/>
              <a:cxnLst/>
              <a:rect l="l" t="t" r="r" b="b"/>
              <a:pathLst>
                <a:path w="294" h="294" extrusionOk="0">
                  <a:moveTo>
                    <a:pt x="294" y="147"/>
                  </a:moveTo>
                  <a:cubicBezTo>
                    <a:pt x="294" y="228"/>
                    <a:pt x="228" y="294"/>
                    <a:pt x="147" y="294"/>
                  </a:cubicBezTo>
                  <a:cubicBezTo>
                    <a:pt x="66" y="294"/>
                    <a:pt x="0" y="228"/>
                    <a:pt x="0" y="147"/>
                  </a:cubicBezTo>
                  <a:cubicBezTo>
                    <a:pt x="0" y="66"/>
                    <a:pt x="66" y="0"/>
                    <a:pt x="147" y="0"/>
                  </a:cubicBezTo>
                  <a:cubicBezTo>
                    <a:pt x="228" y="0"/>
                    <a:pt x="294" y="66"/>
                    <a:pt x="294" y="147"/>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14;p30">
              <a:extLst>
                <a:ext uri="{FF2B5EF4-FFF2-40B4-BE49-F238E27FC236}">
                  <a16:creationId xmlns:a16="http://schemas.microsoft.com/office/drawing/2014/main" id="{C4EC4ED9-5AE6-C6BF-F825-B7D001753D6A}"/>
                </a:ext>
              </a:extLst>
            </p:cNvPr>
            <p:cNvSpPr/>
            <p:nvPr/>
          </p:nvSpPr>
          <p:spPr>
            <a:xfrm>
              <a:off x="1943640" y="3546000"/>
              <a:ext cx="37440" cy="46800"/>
            </a:xfrm>
            <a:custGeom>
              <a:avLst/>
              <a:gdLst/>
              <a:ahLst/>
              <a:cxnLst/>
              <a:rect l="l" t="t" r="r" b="b"/>
              <a:pathLst>
                <a:path w="104" h="130" extrusionOk="0">
                  <a:moveTo>
                    <a:pt x="104" y="43"/>
                  </a:moveTo>
                  <a:cubicBezTo>
                    <a:pt x="78" y="17"/>
                    <a:pt x="41" y="0"/>
                    <a:pt x="0" y="0"/>
                  </a:cubicBezTo>
                  <a:lnTo>
                    <a:pt x="0" y="118"/>
                  </a:lnTo>
                  <a:cubicBezTo>
                    <a:pt x="0" y="129"/>
                    <a:pt x="13" y="134"/>
                    <a:pt x="20" y="127"/>
                  </a:cubicBezTo>
                  <a:lnTo>
                    <a:pt x="104" y="43"/>
                  </a:lnTo>
                  <a:close/>
                </a:path>
              </a:pathLst>
            </a:custGeom>
            <a:solidFill>
              <a:srgbClr val="EB6E80"/>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15;p30">
              <a:extLst>
                <a:ext uri="{FF2B5EF4-FFF2-40B4-BE49-F238E27FC236}">
                  <a16:creationId xmlns:a16="http://schemas.microsoft.com/office/drawing/2014/main" id="{FECA9E03-B248-9DD1-1FB4-176AFCDFEE64}"/>
                </a:ext>
              </a:extLst>
            </p:cNvPr>
            <p:cNvSpPr/>
            <p:nvPr/>
          </p:nvSpPr>
          <p:spPr>
            <a:xfrm>
              <a:off x="1826640" y="3435120"/>
              <a:ext cx="363240" cy="362520"/>
            </a:xfrm>
            <a:custGeom>
              <a:avLst/>
              <a:gdLst/>
              <a:ahLst/>
              <a:cxnLst/>
              <a:rect l="l" t="t" r="r" b="b"/>
              <a:pathLst>
                <a:path w="1009" h="1007" extrusionOk="0">
                  <a:moveTo>
                    <a:pt x="914" y="717"/>
                  </a:moveTo>
                  <a:lnTo>
                    <a:pt x="95" y="717"/>
                  </a:lnTo>
                  <a:lnTo>
                    <a:pt x="95" y="225"/>
                  </a:lnTo>
                  <a:lnTo>
                    <a:pt x="914" y="225"/>
                  </a:lnTo>
                  <a:lnTo>
                    <a:pt x="914" y="717"/>
                  </a:lnTo>
                  <a:moveTo>
                    <a:pt x="947" y="782"/>
                  </a:moveTo>
                  <a:lnTo>
                    <a:pt x="63" y="782"/>
                  </a:lnTo>
                  <a:lnTo>
                    <a:pt x="63" y="746"/>
                  </a:lnTo>
                  <a:lnTo>
                    <a:pt x="947" y="746"/>
                  </a:lnTo>
                  <a:lnTo>
                    <a:pt x="947" y="782"/>
                  </a:lnTo>
                  <a:moveTo>
                    <a:pt x="63" y="160"/>
                  </a:moveTo>
                  <a:lnTo>
                    <a:pt x="947" y="160"/>
                  </a:lnTo>
                  <a:lnTo>
                    <a:pt x="947" y="195"/>
                  </a:lnTo>
                  <a:lnTo>
                    <a:pt x="929" y="195"/>
                  </a:lnTo>
                  <a:lnTo>
                    <a:pt x="929" y="195"/>
                  </a:lnTo>
                  <a:lnTo>
                    <a:pt x="80" y="195"/>
                  </a:lnTo>
                  <a:lnTo>
                    <a:pt x="80" y="195"/>
                  </a:lnTo>
                  <a:lnTo>
                    <a:pt x="63" y="195"/>
                  </a:lnTo>
                  <a:lnTo>
                    <a:pt x="63" y="160"/>
                  </a:lnTo>
                  <a:moveTo>
                    <a:pt x="505" y="978"/>
                  </a:moveTo>
                  <a:cubicBezTo>
                    <a:pt x="495" y="978"/>
                    <a:pt x="487" y="970"/>
                    <a:pt x="487" y="960"/>
                  </a:cubicBezTo>
                  <a:cubicBezTo>
                    <a:pt x="487" y="950"/>
                    <a:pt x="495" y="942"/>
                    <a:pt x="505" y="942"/>
                  </a:cubicBezTo>
                  <a:cubicBezTo>
                    <a:pt x="515" y="942"/>
                    <a:pt x="523" y="950"/>
                    <a:pt x="523" y="960"/>
                  </a:cubicBezTo>
                  <a:cubicBezTo>
                    <a:pt x="523" y="970"/>
                    <a:pt x="515" y="978"/>
                    <a:pt x="505" y="978"/>
                  </a:cubicBezTo>
                  <a:moveTo>
                    <a:pt x="30" y="94"/>
                  </a:moveTo>
                  <a:lnTo>
                    <a:pt x="980" y="94"/>
                  </a:lnTo>
                  <a:lnTo>
                    <a:pt x="980" y="130"/>
                  </a:lnTo>
                  <a:lnTo>
                    <a:pt x="30" y="130"/>
                  </a:lnTo>
                  <a:lnTo>
                    <a:pt x="30" y="94"/>
                  </a:lnTo>
                  <a:moveTo>
                    <a:pt x="487" y="47"/>
                  </a:moveTo>
                  <a:cubicBezTo>
                    <a:pt x="487" y="37"/>
                    <a:pt x="495" y="29"/>
                    <a:pt x="505" y="29"/>
                  </a:cubicBezTo>
                  <a:cubicBezTo>
                    <a:pt x="515" y="29"/>
                    <a:pt x="523" y="37"/>
                    <a:pt x="523" y="47"/>
                  </a:cubicBezTo>
                  <a:lnTo>
                    <a:pt x="523" y="65"/>
                  </a:lnTo>
                  <a:lnTo>
                    <a:pt x="487" y="65"/>
                  </a:lnTo>
                  <a:lnTo>
                    <a:pt x="487" y="47"/>
                  </a:lnTo>
                  <a:moveTo>
                    <a:pt x="962" y="225"/>
                  </a:moveTo>
                  <a:cubicBezTo>
                    <a:pt x="970" y="225"/>
                    <a:pt x="977" y="218"/>
                    <a:pt x="977" y="210"/>
                  </a:cubicBezTo>
                  <a:lnTo>
                    <a:pt x="977" y="160"/>
                  </a:lnTo>
                  <a:lnTo>
                    <a:pt x="995" y="160"/>
                  </a:lnTo>
                  <a:cubicBezTo>
                    <a:pt x="1003" y="160"/>
                    <a:pt x="1009" y="153"/>
                    <a:pt x="1009" y="145"/>
                  </a:cubicBezTo>
                  <a:lnTo>
                    <a:pt x="1009" y="80"/>
                  </a:lnTo>
                  <a:cubicBezTo>
                    <a:pt x="1009" y="71"/>
                    <a:pt x="1003" y="65"/>
                    <a:pt x="995" y="65"/>
                  </a:cubicBezTo>
                  <a:lnTo>
                    <a:pt x="552" y="65"/>
                  </a:lnTo>
                  <a:lnTo>
                    <a:pt x="552" y="47"/>
                  </a:lnTo>
                  <a:cubicBezTo>
                    <a:pt x="552" y="21"/>
                    <a:pt x="531" y="0"/>
                    <a:pt x="505" y="0"/>
                  </a:cubicBezTo>
                  <a:cubicBezTo>
                    <a:pt x="479" y="0"/>
                    <a:pt x="457" y="21"/>
                    <a:pt x="457" y="47"/>
                  </a:cubicBezTo>
                  <a:lnTo>
                    <a:pt x="457" y="65"/>
                  </a:lnTo>
                  <a:lnTo>
                    <a:pt x="15" y="65"/>
                  </a:lnTo>
                  <a:cubicBezTo>
                    <a:pt x="7" y="65"/>
                    <a:pt x="0" y="71"/>
                    <a:pt x="0" y="80"/>
                  </a:cubicBezTo>
                  <a:lnTo>
                    <a:pt x="0" y="145"/>
                  </a:lnTo>
                  <a:cubicBezTo>
                    <a:pt x="0" y="153"/>
                    <a:pt x="7" y="160"/>
                    <a:pt x="15" y="160"/>
                  </a:cubicBezTo>
                  <a:lnTo>
                    <a:pt x="33" y="160"/>
                  </a:lnTo>
                  <a:lnTo>
                    <a:pt x="33" y="210"/>
                  </a:lnTo>
                  <a:cubicBezTo>
                    <a:pt x="33" y="218"/>
                    <a:pt x="40" y="225"/>
                    <a:pt x="48" y="225"/>
                  </a:cubicBezTo>
                  <a:lnTo>
                    <a:pt x="66" y="225"/>
                  </a:lnTo>
                  <a:lnTo>
                    <a:pt x="66" y="717"/>
                  </a:lnTo>
                  <a:lnTo>
                    <a:pt x="48" y="717"/>
                  </a:lnTo>
                  <a:cubicBezTo>
                    <a:pt x="40" y="717"/>
                    <a:pt x="33" y="723"/>
                    <a:pt x="33" y="731"/>
                  </a:cubicBezTo>
                  <a:lnTo>
                    <a:pt x="33" y="782"/>
                  </a:lnTo>
                  <a:lnTo>
                    <a:pt x="15" y="782"/>
                  </a:lnTo>
                  <a:cubicBezTo>
                    <a:pt x="7" y="782"/>
                    <a:pt x="0" y="789"/>
                    <a:pt x="0" y="797"/>
                  </a:cubicBezTo>
                  <a:lnTo>
                    <a:pt x="0" y="862"/>
                  </a:lnTo>
                  <a:cubicBezTo>
                    <a:pt x="0" y="870"/>
                    <a:pt x="7" y="877"/>
                    <a:pt x="15" y="877"/>
                  </a:cubicBezTo>
                  <a:lnTo>
                    <a:pt x="119" y="877"/>
                  </a:lnTo>
                  <a:cubicBezTo>
                    <a:pt x="127" y="877"/>
                    <a:pt x="134" y="870"/>
                    <a:pt x="134" y="862"/>
                  </a:cubicBezTo>
                  <a:cubicBezTo>
                    <a:pt x="134" y="854"/>
                    <a:pt x="127" y="847"/>
                    <a:pt x="119" y="847"/>
                  </a:cubicBezTo>
                  <a:lnTo>
                    <a:pt x="30" y="847"/>
                  </a:lnTo>
                  <a:lnTo>
                    <a:pt x="30" y="812"/>
                  </a:lnTo>
                  <a:lnTo>
                    <a:pt x="48" y="812"/>
                  </a:lnTo>
                  <a:lnTo>
                    <a:pt x="48" y="812"/>
                  </a:lnTo>
                  <a:lnTo>
                    <a:pt x="962" y="812"/>
                  </a:lnTo>
                  <a:lnTo>
                    <a:pt x="962" y="812"/>
                  </a:lnTo>
                  <a:lnTo>
                    <a:pt x="980" y="812"/>
                  </a:lnTo>
                  <a:lnTo>
                    <a:pt x="980" y="847"/>
                  </a:lnTo>
                  <a:lnTo>
                    <a:pt x="505" y="847"/>
                  </a:lnTo>
                  <a:lnTo>
                    <a:pt x="505" y="847"/>
                  </a:lnTo>
                  <a:lnTo>
                    <a:pt x="505" y="847"/>
                  </a:lnTo>
                  <a:lnTo>
                    <a:pt x="178" y="847"/>
                  </a:lnTo>
                  <a:cubicBezTo>
                    <a:pt x="170" y="847"/>
                    <a:pt x="164" y="854"/>
                    <a:pt x="164" y="862"/>
                  </a:cubicBezTo>
                  <a:cubicBezTo>
                    <a:pt x="164" y="870"/>
                    <a:pt x="170" y="877"/>
                    <a:pt x="178" y="877"/>
                  </a:cubicBezTo>
                  <a:lnTo>
                    <a:pt x="490" y="877"/>
                  </a:lnTo>
                  <a:lnTo>
                    <a:pt x="490" y="915"/>
                  </a:lnTo>
                  <a:cubicBezTo>
                    <a:pt x="471" y="921"/>
                    <a:pt x="457" y="939"/>
                    <a:pt x="457" y="960"/>
                  </a:cubicBezTo>
                  <a:cubicBezTo>
                    <a:pt x="457" y="986"/>
                    <a:pt x="479" y="1007"/>
                    <a:pt x="505" y="1007"/>
                  </a:cubicBezTo>
                  <a:cubicBezTo>
                    <a:pt x="531" y="1007"/>
                    <a:pt x="552" y="986"/>
                    <a:pt x="552" y="960"/>
                  </a:cubicBezTo>
                  <a:cubicBezTo>
                    <a:pt x="552" y="939"/>
                    <a:pt x="539" y="921"/>
                    <a:pt x="520" y="915"/>
                  </a:cubicBezTo>
                  <a:lnTo>
                    <a:pt x="520" y="877"/>
                  </a:lnTo>
                  <a:lnTo>
                    <a:pt x="995" y="877"/>
                  </a:lnTo>
                  <a:cubicBezTo>
                    <a:pt x="1003" y="877"/>
                    <a:pt x="1009" y="870"/>
                    <a:pt x="1009" y="862"/>
                  </a:cubicBezTo>
                  <a:lnTo>
                    <a:pt x="1009" y="797"/>
                  </a:lnTo>
                  <a:cubicBezTo>
                    <a:pt x="1009" y="789"/>
                    <a:pt x="1003" y="782"/>
                    <a:pt x="995" y="782"/>
                  </a:cubicBezTo>
                  <a:lnTo>
                    <a:pt x="977" y="782"/>
                  </a:lnTo>
                  <a:lnTo>
                    <a:pt x="977" y="731"/>
                  </a:lnTo>
                  <a:cubicBezTo>
                    <a:pt x="977" y="723"/>
                    <a:pt x="970" y="717"/>
                    <a:pt x="962" y="717"/>
                  </a:cubicBezTo>
                  <a:lnTo>
                    <a:pt x="944" y="717"/>
                  </a:lnTo>
                  <a:lnTo>
                    <a:pt x="944" y="225"/>
                  </a:lnTo>
                  <a:lnTo>
                    <a:pt x="962" y="225"/>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916;p30">
              <a:extLst>
                <a:ext uri="{FF2B5EF4-FFF2-40B4-BE49-F238E27FC236}">
                  <a16:creationId xmlns:a16="http://schemas.microsoft.com/office/drawing/2014/main" id="{F530688B-C01A-C40D-C7BC-7B6940E6A337}"/>
                </a:ext>
              </a:extLst>
            </p:cNvPr>
            <p:cNvSpPr/>
            <p:nvPr/>
          </p:nvSpPr>
          <p:spPr>
            <a:xfrm>
              <a:off x="1885680" y="3540600"/>
              <a:ext cx="116280" cy="116640"/>
            </a:xfrm>
            <a:custGeom>
              <a:avLst/>
              <a:gdLst/>
              <a:ahLst/>
              <a:cxnLst/>
              <a:rect l="l" t="t" r="r" b="b"/>
              <a:pathLst>
                <a:path w="323" h="324" extrusionOk="0">
                  <a:moveTo>
                    <a:pt x="146" y="31"/>
                  </a:moveTo>
                  <a:lnTo>
                    <a:pt x="146" y="162"/>
                  </a:lnTo>
                  <a:cubicBezTo>
                    <a:pt x="146" y="168"/>
                    <a:pt x="150" y="173"/>
                    <a:pt x="156" y="176"/>
                  </a:cubicBezTo>
                  <a:cubicBezTo>
                    <a:pt x="157" y="176"/>
                    <a:pt x="159" y="177"/>
                    <a:pt x="161" y="177"/>
                  </a:cubicBezTo>
                  <a:cubicBezTo>
                    <a:pt x="165" y="177"/>
                    <a:pt x="169" y="175"/>
                    <a:pt x="172" y="172"/>
                  </a:cubicBezTo>
                  <a:lnTo>
                    <a:pt x="265" y="80"/>
                  </a:lnTo>
                  <a:cubicBezTo>
                    <a:pt x="283" y="102"/>
                    <a:pt x="293" y="131"/>
                    <a:pt x="293" y="162"/>
                  </a:cubicBezTo>
                  <a:cubicBezTo>
                    <a:pt x="293" y="235"/>
                    <a:pt x="234" y="294"/>
                    <a:pt x="161" y="294"/>
                  </a:cubicBezTo>
                  <a:cubicBezTo>
                    <a:pt x="88" y="294"/>
                    <a:pt x="29" y="235"/>
                    <a:pt x="29" y="162"/>
                  </a:cubicBezTo>
                  <a:cubicBezTo>
                    <a:pt x="29" y="94"/>
                    <a:pt x="81" y="38"/>
                    <a:pt x="146" y="31"/>
                  </a:cubicBezTo>
                  <a:moveTo>
                    <a:pt x="176" y="31"/>
                  </a:moveTo>
                  <a:cubicBezTo>
                    <a:pt x="201" y="34"/>
                    <a:pt x="225" y="44"/>
                    <a:pt x="244" y="59"/>
                  </a:cubicBezTo>
                  <a:lnTo>
                    <a:pt x="176" y="126"/>
                  </a:lnTo>
                  <a:lnTo>
                    <a:pt x="176" y="31"/>
                  </a:lnTo>
                  <a:moveTo>
                    <a:pt x="161" y="324"/>
                  </a:moveTo>
                  <a:cubicBezTo>
                    <a:pt x="250" y="324"/>
                    <a:pt x="323" y="251"/>
                    <a:pt x="323" y="162"/>
                  </a:cubicBezTo>
                  <a:cubicBezTo>
                    <a:pt x="323" y="118"/>
                    <a:pt x="305" y="78"/>
                    <a:pt x="277" y="49"/>
                  </a:cubicBezTo>
                  <a:cubicBezTo>
                    <a:pt x="276" y="48"/>
                    <a:pt x="276" y="48"/>
                    <a:pt x="276" y="48"/>
                  </a:cubicBezTo>
                  <a:cubicBezTo>
                    <a:pt x="275" y="47"/>
                    <a:pt x="275" y="47"/>
                    <a:pt x="274" y="47"/>
                  </a:cubicBezTo>
                  <a:cubicBezTo>
                    <a:pt x="245" y="18"/>
                    <a:pt x="205" y="0"/>
                    <a:pt x="161" y="0"/>
                  </a:cubicBezTo>
                  <a:cubicBezTo>
                    <a:pt x="72" y="0"/>
                    <a:pt x="0" y="73"/>
                    <a:pt x="0" y="162"/>
                  </a:cubicBezTo>
                  <a:cubicBezTo>
                    <a:pt x="0" y="251"/>
                    <a:pt x="72" y="324"/>
                    <a:pt x="161" y="324"/>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17;p30">
              <a:extLst>
                <a:ext uri="{FF2B5EF4-FFF2-40B4-BE49-F238E27FC236}">
                  <a16:creationId xmlns:a16="http://schemas.microsoft.com/office/drawing/2014/main" id="{3FF27D85-F2EF-436A-0A98-E0C3A977F214}"/>
                </a:ext>
              </a:extLst>
            </p:cNvPr>
            <p:cNvSpPr/>
            <p:nvPr/>
          </p:nvSpPr>
          <p:spPr>
            <a:xfrm>
              <a:off x="2026440" y="3540600"/>
              <a:ext cx="34200" cy="10800"/>
            </a:xfrm>
            <a:custGeom>
              <a:avLst/>
              <a:gdLst/>
              <a:ahLst/>
              <a:cxnLst/>
              <a:rect l="l" t="t" r="r" b="b"/>
              <a:pathLst>
                <a:path w="95" h="30" extrusionOk="0">
                  <a:moveTo>
                    <a:pt x="15" y="30"/>
                  </a:moveTo>
                  <a:lnTo>
                    <a:pt x="80" y="30"/>
                  </a:lnTo>
                  <a:cubicBezTo>
                    <a:pt x="89" y="30"/>
                    <a:pt x="95" y="23"/>
                    <a:pt x="95" y="15"/>
                  </a:cubicBezTo>
                  <a:cubicBezTo>
                    <a:pt x="95" y="7"/>
                    <a:pt x="89" y="0"/>
                    <a:pt x="80"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 name="Google Shape;918;p30">
              <a:extLst>
                <a:ext uri="{FF2B5EF4-FFF2-40B4-BE49-F238E27FC236}">
                  <a16:creationId xmlns:a16="http://schemas.microsoft.com/office/drawing/2014/main" id="{C8EBEAC1-0B37-3E93-4E80-2A2E6C7E6C50}"/>
                </a:ext>
              </a:extLst>
            </p:cNvPr>
            <p:cNvSpPr/>
            <p:nvPr/>
          </p:nvSpPr>
          <p:spPr>
            <a:xfrm>
              <a:off x="2026440" y="3564360"/>
              <a:ext cx="81360" cy="10440"/>
            </a:xfrm>
            <a:custGeom>
              <a:avLst/>
              <a:gdLst/>
              <a:ahLst/>
              <a:cxnLst/>
              <a:rect l="l" t="t" r="r" b="b"/>
              <a:pathLst>
                <a:path w="226" h="29" extrusionOk="0">
                  <a:moveTo>
                    <a:pt x="15" y="29"/>
                  </a:moveTo>
                  <a:lnTo>
                    <a:pt x="211" y="29"/>
                  </a:lnTo>
                  <a:cubicBezTo>
                    <a:pt x="219" y="29"/>
                    <a:pt x="226" y="23"/>
                    <a:pt x="226" y="14"/>
                  </a:cubicBezTo>
                  <a:cubicBezTo>
                    <a:pt x="226" y="6"/>
                    <a:pt x="219" y="0"/>
                    <a:pt x="211" y="0"/>
                  </a:cubicBezTo>
                  <a:lnTo>
                    <a:pt x="15" y="0"/>
                  </a:lnTo>
                  <a:cubicBezTo>
                    <a:pt x="7" y="0"/>
                    <a:pt x="0" y="6"/>
                    <a:pt x="0" y="14"/>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 name="Google Shape;919;p30">
              <a:extLst>
                <a:ext uri="{FF2B5EF4-FFF2-40B4-BE49-F238E27FC236}">
                  <a16:creationId xmlns:a16="http://schemas.microsoft.com/office/drawing/2014/main" id="{7BA45310-883C-EF52-032A-D532310ABB60}"/>
                </a:ext>
              </a:extLst>
            </p:cNvPr>
            <p:cNvSpPr/>
            <p:nvPr/>
          </p:nvSpPr>
          <p:spPr>
            <a:xfrm>
              <a:off x="2026440" y="3587760"/>
              <a:ext cx="81360" cy="10440"/>
            </a:xfrm>
            <a:custGeom>
              <a:avLst/>
              <a:gdLst/>
              <a:ahLst/>
              <a:cxnLst/>
              <a:rect l="l" t="t" r="r" b="b"/>
              <a:pathLst>
                <a:path w="226" h="29" extrusionOk="0">
                  <a:moveTo>
                    <a:pt x="15" y="29"/>
                  </a:moveTo>
                  <a:lnTo>
                    <a:pt x="211" y="29"/>
                  </a:lnTo>
                  <a:cubicBezTo>
                    <a:pt x="219" y="29"/>
                    <a:pt x="226" y="23"/>
                    <a:pt x="226" y="15"/>
                  </a:cubicBezTo>
                  <a:cubicBezTo>
                    <a:pt x="226" y="7"/>
                    <a:pt x="219" y="0"/>
                    <a:pt x="211" y="0"/>
                  </a:cubicBezTo>
                  <a:lnTo>
                    <a:pt x="15" y="0"/>
                  </a:lnTo>
                  <a:cubicBezTo>
                    <a:pt x="7" y="0"/>
                    <a:pt x="0" y="7"/>
                    <a:pt x="0" y="15"/>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 name="Google Shape;920;p30">
              <a:extLst>
                <a:ext uri="{FF2B5EF4-FFF2-40B4-BE49-F238E27FC236}">
                  <a16:creationId xmlns:a16="http://schemas.microsoft.com/office/drawing/2014/main" id="{3DA942E0-3496-0378-5A10-24B6DF0E92DB}"/>
                </a:ext>
              </a:extLst>
            </p:cNvPr>
            <p:cNvSpPr/>
            <p:nvPr/>
          </p:nvSpPr>
          <p:spPr>
            <a:xfrm>
              <a:off x="2026440" y="3611160"/>
              <a:ext cx="57600" cy="10800"/>
            </a:xfrm>
            <a:custGeom>
              <a:avLst/>
              <a:gdLst/>
              <a:ahLst/>
              <a:cxnLst/>
              <a:rect l="l" t="t" r="r" b="b"/>
              <a:pathLst>
                <a:path w="160" h="30" extrusionOk="0">
                  <a:moveTo>
                    <a:pt x="15" y="30"/>
                  </a:moveTo>
                  <a:lnTo>
                    <a:pt x="146" y="30"/>
                  </a:lnTo>
                  <a:cubicBezTo>
                    <a:pt x="154" y="30"/>
                    <a:pt x="160" y="23"/>
                    <a:pt x="160" y="15"/>
                  </a:cubicBezTo>
                  <a:cubicBezTo>
                    <a:pt x="160" y="7"/>
                    <a:pt x="154" y="0"/>
                    <a:pt x="146"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921;p30">
              <a:extLst>
                <a:ext uri="{FF2B5EF4-FFF2-40B4-BE49-F238E27FC236}">
                  <a16:creationId xmlns:a16="http://schemas.microsoft.com/office/drawing/2014/main" id="{B2E95394-0D04-2820-1E30-A10836D72546}"/>
                </a:ext>
              </a:extLst>
            </p:cNvPr>
            <p:cNvSpPr/>
            <p:nvPr/>
          </p:nvSpPr>
          <p:spPr>
            <a:xfrm>
              <a:off x="2097000" y="3634560"/>
              <a:ext cx="34200" cy="34200"/>
            </a:xfrm>
            <a:custGeom>
              <a:avLst/>
              <a:gdLst/>
              <a:ahLst/>
              <a:cxnLst/>
              <a:rect l="l" t="t" r="r" b="b"/>
              <a:pathLst>
                <a:path w="95" h="95" extrusionOk="0">
                  <a:moveTo>
                    <a:pt x="30" y="30"/>
                  </a:moveTo>
                  <a:lnTo>
                    <a:pt x="65" y="30"/>
                  </a:lnTo>
                  <a:lnTo>
                    <a:pt x="65" y="66"/>
                  </a:lnTo>
                  <a:lnTo>
                    <a:pt x="30" y="66"/>
                  </a:lnTo>
                  <a:lnTo>
                    <a:pt x="30" y="30"/>
                  </a:lnTo>
                  <a:moveTo>
                    <a:pt x="0" y="15"/>
                  </a:moveTo>
                  <a:lnTo>
                    <a:pt x="0" y="81"/>
                  </a:lnTo>
                  <a:cubicBezTo>
                    <a:pt x="0" y="89"/>
                    <a:pt x="7" y="95"/>
                    <a:pt x="15" y="95"/>
                  </a:cubicBezTo>
                  <a:lnTo>
                    <a:pt x="80" y="95"/>
                  </a:lnTo>
                  <a:cubicBezTo>
                    <a:pt x="88" y="95"/>
                    <a:pt x="95" y="89"/>
                    <a:pt x="95" y="81"/>
                  </a:cubicBezTo>
                  <a:lnTo>
                    <a:pt x="95" y="15"/>
                  </a:lnTo>
                  <a:cubicBezTo>
                    <a:pt x="95" y="7"/>
                    <a:pt x="88" y="0"/>
                    <a:pt x="80" y="0"/>
                  </a:cubicBezTo>
                  <a:lnTo>
                    <a:pt x="15" y="0"/>
                  </a:lnTo>
                  <a:cubicBezTo>
                    <a:pt x="7" y="0"/>
                    <a:pt x="0" y="7"/>
                    <a:pt x="0" y="15"/>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0" name="Google Shape;940;p30">
            <a:extLst>
              <a:ext uri="{FF2B5EF4-FFF2-40B4-BE49-F238E27FC236}">
                <a16:creationId xmlns:a16="http://schemas.microsoft.com/office/drawing/2014/main" id="{A5DE3D23-DA2E-E7EE-AA24-FBCD2F6A0976}"/>
              </a:ext>
            </a:extLst>
          </p:cNvPr>
          <p:cNvSpPr/>
          <p:nvPr/>
        </p:nvSpPr>
        <p:spPr>
          <a:xfrm>
            <a:off x="2046608" y="800269"/>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1</a:t>
            </a:r>
            <a:endParaRPr dirty="0">
              <a:latin typeface="Lato"/>
              <a:ea typeface="Lato"/>
              <a:cs typeface="Lato"/>
              <a:sym typeface="Lato"/>
            </a:endParaRPr>
          </a:p>
        </p:txBody>
      </p:sp>
      <p:pic>
        <p:nvPicPr>
          <p:cNvPr id="22" name="Picture 21">
            <a:extLst>
              <a:ext uri="{FF2B5EF4-FFF2-40B4-BE49-F238E27FC236}">
                <a16:creationId xmlns:a16="http://schemas.microsoft.com/office/drawing/2014/main" id="{75CEB4A5-6004-E0F9-F909-C6D9BF37BCCA}"/>
              </a:ext>
            </a:extLst>
          </p:cNvPr>
          <p:cNvPicPr>
            <a:picLocks noChangeAspect="1"/>
          </p:cNvPicPr>
          <p:nvPr/>
        </p:nvPicPr>
        <p:blipFill>
          <a:blip r:embed="rId3"/>
          <a:stretch>
            <a:fillRect/>
          </a:stretch>
        </p:blipFill>
        <p:spPr>
          <a:xfrm>
            <a:off x="537809" y="1804298"/>
            <a:ext cx="4041934" cy="2272479"/>
          </a:xfrm>
          <a:prstGeom prst="rect">
            <a:avLst/>
          </a:prstGeom>
        </p:spPr>
      </p:pic>
      <p:pic>
        <p:nvPicPr>
          <p:cNvPr id="25" name="Picture 24">
            <a:extLst>
              <a:ext uri="{FF2B5EF4-FFF2-40B4-BE49-F238E27FC236}">
                <a16:creationId xmlns:a16="http://schemas.microsoft.com/office/drawing/2014/main" id="{970F48DC-270A-C19D-CE83-A594351267FE}"/>
              </a:ext>
            </a:extLst>
          </p:cNvPr>
          <p:cNvPicPr>
            <a:picLocks noChangeAspect="1"/>
          </p:cNvPicPr>
          <p:nvPr/>
        </p:nvPicPr>
        <p:blipFill>
          <a:blip r:embed="rId4"/>
          <a:stretch>
            <a:fillRect/>
          </a:stretch>
        </p:blipFill>
        <p:spPr>
          <a:xfrm>
            <a:off x="4644014" y="1803280"/>
            <a:ext cx="3978992" cy="2237091"/>
          </a:xfrm>
          <a:prstGeom prst="rect">
            <a:avLst/>
          </a:prstGeom>
        </p:spPr>
      </p:pic>
      <p:sp>
        <p:nvSpPr>
          <p:cNvPr id="26" name="Google Shape;891;p30">
            <a:extLst>
              <a:ext uri="{FF2B5EF4-FFF2-40B4-BE49-F238E27FC236}">
                <a16:creationId xmlns:a16="http://schemas.microsoft.com/office/drawing/2014/main" id="{BFF4DBE5-9683-1393-B069-392E157BC1C3}"/>
              </a:ext>
            </a:extLst>
          </p:cNvPr>
          <p:cNvSpPr txBox="1">
            <a:spLocks noGrp="1"/>
          </p:cNvSpPr>
          <p:nvPr>
            <p:ph type="title"/>
          </p:nvPr>
        </p:nvSpPr>
        <p:spPr>
          <a:xfrm>
            <a:off x="639705" y="4112191"/>
            <a:ext cx="3838142" cy="4934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B</a:t>
            </a:r>
            <a:r>
              <a:rPr lang="en" sz="1800" dirty="0"/>
              <a:t>efore </a:t>
            </a:r>
            <a:endParaRPr sz="1800" dirty="0"/>
          </a:p>
        </p:txBody>
      </p:sp>
      <p:sp>
        <p:nvSpPr>
          <p:cNvPr id="29" name="Google Shape;891;p30">
            <a:extLst>
              <a:ext uri="{FF2B5EF4-FFF2-40B4-BE49-F238E27FC236}">
                <a16:creationId xmlns:a16="http://schemas.microsoft.com/office/drawing/2014/main" id="{0C635091-5CEB-14E8-E18B-790DF72DB155}"/>
              </a:ext>
            </a:extLst>
          </p:cNvPr>
          <p:cNvSpPr txBox="1">
            <a:spLocks/>
          </p:cNvSpPr>
          <p:nvPr/>
        </p:nvSpPr>
        <p:spPr>
          <a:xfrm>
            <a:off x="4644014" y="4112191"/>
            <a:ext cx="3838142" cy="4934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1800" dirty="0"/>
              <a:t>After </a:t>
            </a:r>
          </a:p>
        </p:txBody>
      </p:sp>
      <p:sp>
        <p:nvSpPr>
          <p:cNvPr id="30" name="Google Shape;829;p26">
            <a:extLst>
              <a:ext uri="{FF2B5EF4-FFF2-40B4-BE49-F238E27FC236}">
                <a16:creationId xmlns:a16="http://schemas.microsoft.com/office/drawing/2014/main" id="{CF8E45BD-3F44-0249-CAAA-EC9455CAC41B}"/>
              </a:ext>
            </a:extLst>
          </p:cNvPr>
          <p:cNvSpPr txBox="1">
            <a:spLocks/>
          </p:cNvSpPr>
          <p:nvPr/>
        </p:nvSpPr>
        <p:spPr>
          <a:xfrm>
            <a:off x="4987306" y="1064570"/>
            <a:ext cx="2864226"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Employee sheet</a:t>
            </a:r>
          </a:p>
        </p:txBody>
      </p:sp>
    </p:spTree>
    <p:extLst>
      <p:ext uri="{BB962C8B-B14F-4D97-AF65-F5344CB8AC3E}">
        <p14:creationId xmlns:p14="http://schemas.microsoft.com/office/powerpoint/2010/main" val="4243900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grpSp>
        <p:nvGrpSpPr>
          <p:cNvPr id="880" name="Google Shape;880;p29"/>
          <p:cNvGrpSpPr/>
          <p:nvPr/>
        </p:nvGrpSpPr>
        <p:grpSpPr>
          <a:xfrm flipH="1">
            <a:off x="8455" y="800304"/>
            <a:ext cx="1212401" cy="1240945"/>
            <a:chOff x="8264880" y="1119240"/>
            <a:chExt cx="1865520" cy="1909440"/>
          </a:xfrm>
        </p:grpSpPr>
        <p:sp>
          <p:nvSpPr>
            <p:cNvPr id="881" name="Google Shape;881;p29"/>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9"/>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9"/>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9"/>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9"/>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6" name="Google Shape;886;p29"/>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 name="Google Shape;893;p30">
            <a:extLst>
              <a:ext uri="{FF2B5EF4-FFF2-40B4-BE49-F238E27FC236}">
                <a16:creationId xmlns:a16="http://schemas.microsoft.com/office/drawing/2014/main" id="{1E05BC42-5285-DE8F-3D83-FD6EA752FC73}"/>
              </a:ext>
            </a:extLst>
          </p:cNvPr>
          <p:cNvSpPr txBox="1">
            <a:spLocks/>
          </p:cNvSpPr>
          <p:nvPr/>
        </p:nvSpPr>
        <p:spPr>
          <a:xfrm>
            <a:off x="2778507" y="830119"/>
            <a:ext cx="2025600"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a:latin typeface="Days One"/>
                <a:ea typeface="Days One"/>
                <a:cs typeface="Days One"/>
                <a:sym typeface="Days One"/>
              </a:rPr>
              <a:t>DATA CLEANING</a:t>
            </a:r>
            <a:endParaRPr lang="en-US" sz="1800" b="1" dirty="0">
              <a:latin typeface="Days One"/>
              <a:ea typeface="Days One"/>
              <a:cs typeface="Days One"/>
              <a:sym typeface="Days One"/>
            </a:endParaRPr>
          </a:p>
        </p:txBody>
      </p:sp>
      <p:grpSp>
        <p:nvGrpSpPr>
          <p:cNvPr id="5" name="Google Shape;907;p30">
            <a:extLst>
              <a:ext uri="{FF2B5EF4-FFF2-40B4-BE49-F238E27FC236}">
                <a16:creationId xmlns:a16="http://schemas.microsoft.com/office/drawing/2014/main" id="{E95E9BC7-B74A-D24C-2DBA-4D34F66387EE}"/>
              </a:ext>
            </a:extLst>
          </p:cNvPr>
          <p:cNvGrpSpPr/>
          <p:nvPr/>
        </p:nvGrpSpPr>
        <p:grpSpPr>
          <a:xfrm>
            <a:off x="1314796" y="800304"/>
            <a:ext cx="548638" cy="548638"/>
            <a:chOff x="1826640" y="3435120"/>
            <a:chExt cx="363240" cy="362520"/>
          </a:xfrm>
        </p:grpSpPr>
        <p:sp>
          <p:nvSpPr>
            <p:cNvPr id="6" name="Google Shape;908;p30">
              <a:extLst>
                <a:ext uri="{FF2B5EF4-FFF2-40B4-BE49-F238E27FC236}">
                  <a16:creationId xmlns:a16="http://schemas.microsoft.com/office/drawing/2014/main" id="{F106387B-BE32-2BE9-0D6A-502B84C9926A}"/>
                </a:ext>
              </a:extLst>
            </p:cNvPr>
            <p:cNvSpPr/>
            <p:nvPr/>
          </p:nvSpPr>
          <p:spPr>
            <a:xfrm>
              <a:off x="1855440" y="3499200"/>
              <a:ext cx="305640" cy="210960"/>
            </a:xfrm>
            <a:custGeom>
              <a:avLst/>
              <a:gdLst/>
              <a:ahLst/>
              <a:cxnLst/>
              <a:rect l="l" t="t" r="r" b="b"/>
              <a:pathLst>
                <a:path w="849" h="586" extrusionOk="0">
                  <a:moveTo>
                    <a:pt x="0" y="0"/>
                  </a:moveTo>
                  <a:lnTo>
                    <a:pt x="849" y="0"/>
                  </a:lnTo>
                  <a:lnTo>
                    <a:pt x="849" y="586"/>
                  </a:lnTo>
                  <a:lnTo>
                    <a:pt x="0" y="586"/>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09;p30">
              <a:extLst>
                <a:ext uri="{FF2B5EF4-FFF2-40B4-BE49-F238E27FC236}">
                  <a16:creationId xmlns:a16="http://schemas.microsoft.com/office/drawing/2014/main" id="{215FBB8A-3E90-1A6C-4465-C7FDB0F8C420}"/>
                </a:ext>
              </a:extLst>
            </p:cNvPr>
            <p:cNvSpPr/>
            <p:nvPr/>
          </p:nvSpPr>
          <p:spPr>
            <a:xfrm>
              <a:off x="1843920" y="3483360"/>
              <a:ext cx="329040" cy="27360"/>
            </a:xfrm>
            <a:custGeom>
              <a:avLst/>
              <a:gdLst/>
              <a:ahLst/>
              <a:cxnLst/>
              <a:rect l="l" t="t" r="r" b="b"/>
              <a:pathLst>
                <a:path w="914" h="76" extrusionOk="0">
                  <a:moveTo>
                    <a:pt x="902" y="76"/>
                  </a:moveTo>
                  <a:lnTo>
                    <a:pt x="12" y="76"/>
                  </a:lnTo>
                  <a:cubicBezTo>
                    <a:pt x="5" y="76"/>
                    <a:pt x="0" y="71"/>
                    <a:pt x="0" y="64"/>
                  </a:cubicBezTo>
                  <a:lnTo>
                    <a:pt x="0" y="12"/>
                  </a:lnTo>
                  <a:cubicBezTo>
                    <a:pt x="0" y="5"/>
                    <a:pt x="5" y="0"/>
                    <a:pt x="12" y="0"/>
                  </a:cubicBezTo>
                  <a:lnTo>
                    <a:pt x="902" y="0"/>
                  </a:lnTo>
                  <a:cubicBezTo>
                    <a:pt x="909" y="0"/>
                    <a:pt x="914" y="5"/>
                    <a:pt x="914" y="12"/>
                  </a:cubicBezTo>
                  <a:lnTo>
                    <a:pt x="914" y="64"/>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10;p30">
              <a:extLst>
                <a:ext uri="{FF2B5EF4-FFF2-40B4-BE49-F238E27FC236}">
                  <a16:creationId xmlns:a16="http://schemas.microsoft.com/office/drawing/2014/main" id="{A4694CA9-3D4D-0F51-340A-FCE3F25E356B}"/>
                </a:ext>
              </a:extLst>
            </p:cNvPr>
            <p:cNvSpPr/>
            <p:nvPr/>
          </p:nvSpPr>
          <p:spPr>
            <a:xfrm>
              <a:off x="1843920" y="3698640"/>
              <a:ext cx="329040" cy="27360"/>
            </a:xfrm>
            <a:custGeom>
              <a:avLst/>
              <a:gdLst/>
              <a:ahLst/>
              <a:cxnLst/>
              <a:rect l="l" t="t" r="r" b="b"/>
              <a:pathLst>
                <a:path w="914" h="76" extrusionOk="0">
                  <a:moveTo>
                    <a:pt x="902" y="76"/>
                  </a:moveTo>
                  <a:lnTo>
                    <a:pt x="12" y="76"/>
                  </a:lnTo>
                  <a:cubicBezTo>
                    <a:pt x="5" y="76"/>
                    <a:pt x="0" y="71"/>
                    <a:pt x="0" y="65"/>
                  </a:cubicBezTo>
                  <a:lnTo>
                    <a:pt x="0" y="11"/>
                  </a:lnTo>
                  <a:cubicBezTo>
                    <a:pt x="0" y="5"/>
                    <a:pt x="5" y="0"/>
                    <a:pt x="12" y="0"/>
                  </a:cubicBezTo>
                  <a:lnTo>
                    <a:pt x="902" y="0"/>
                  </a:lnTo>
                  <a:cubicBezTo>
                    <a:pt x="909" y="0"/>
                    <a:pt x="914" y="5"/>
                    <a:pt x="914" y="11"/>
                  </a:cubicBezTo>
                  <a:lnTo>
                    <a:pt x="914" y="65"/>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11;p30">
              <a:extLst>
                <a:ext uri="{FF2B5EF4-FFF2-40B4-BE49-F238E27FC236}">
                  <a16:creationId xmlns:a16="http://schemas.microsoft.com/office/drawing/2014/main" id="{155817A6-96C8-9829-1C51-E0BA18AC1042}"/>
                </a:ext>
              </a:extLst>
            </p:cNvPr>
            <p:cNvSpPr/>
            <p:nvPr/>
          </p:nvSpPr>
          <p:spPr>
            <a:xfrm>
              <a:off x="1832040" y="3463920"/>
              <a:ext cx="352440" cy="23400"/>
            </a:xfrm>
            <a:custGeom>
              <a:avLst/>
              <a:gdLst/>
              <a:ahLst/>
              <a:cxnLst/>
              <a:rect l="l" t="t" r="r" b="b"/>
              <a:pathLst>
                <a:path w="979" h="65" extrusionOk="0">
                  <a:moveTo>
                    <a:pt x="968" y="65"/>
                  </a:moveTo>
                  <a:lnTo>
                    <a:pt x="12" y="65"/>
                  </a:lnTo>
                  <a:cubicBezTo>
                    <a:pt x="5" y="65"/>
                    <a:pt x="0" y="60"/>
                    <a:pt x="0" y="53"/>
                  </a:cubicBezTo>
                  <a:lnTo>
                    <a:pt x="0" y="11"/>
                  </a:lnTo>
                  <a:cubicBezTo>
                    <a:pt x="0" y="5"/>
                    <a:pt x="5" y="0"/>
                    <a:pt x="12" y="0"/>
                  </a:cubicBezTo>
                  <a:lnTo>
                    <a:pt x="968" y="0"/>
                  </a:lnTo>
                  <a:cubicBezTo>
                    <a:pt x="974" y="0"/>
                    <a:pt x="979" y="5"/>
                    <a:pt x="979" y="11"/>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12;p30">
              <a:extLst>
                <a:ext uri="{FF2B5EF4-FFF2-40B4-BE49-F238E27FC236}">
                  <a16:creationId xmlns:a16="http://schemas.microsoft.com/office/drawing/2014/main" id="{A6C1A4FC-4D8A-9460-4A6D-54D1B8970E52}"/>
                </a:ext>
              </a:extLst>
            </p:cNvPr>
            <p:cNvSpPr/>
            <p:nvPr/>
          </p:nvSpPr>
          <p:spPr>
            <a:xfrm>
              <a:off x="1832040" y="3722040"/>
              <a:ext cx="352440" cy="23400"/>
            </a:xfrm>
            <a:custGeom>
              <a:avLst/>
              <a:gdLst/>
              <a:ahLst/>
              <a:cxnLst/>
              <a:rect l="l" t="t" r="r" b="b"/>
              <a:pathLst>
                <a:path w="979" h="65" extrusionOk="0">
                  <a:moveTo>
                    <a:pt x="968" y="65"/>
                  </a:moveTo>
                  <a:lnTo>
                    <a:pt x="12" y="65"/>
                  </a:lnTo>
                  <a:cubicBezTo>
                    <a:pt x="5" y="65"/>
                    <a:pt x="0" y="60"/>
                    <a:pt x="0" y="53"/>
                  </a:cubicBezTo>
                  <a:lnTo>
                    <a:pt x="0" y="12"/>
                  </a:lnTo>
                  <a:cubicBezTo>
                    <a:pt x="0" y="5"/>
                    <a:pt x="5" y="0"/>
                    <a:pt x="12" y="0"/>
                  </a:cubicBezTo>
                  <a:lnTo>
                    <a:pt x="968" y="0"/>
                  </a:lnTo>
                  <a:cubicBezTo>
                    <a:pt x="974" y="0"/>
                    <a:pt x="979" y="5"/>
                    <a:pt x="979" y="12"/>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13;p30">
              <a:extLst>
                <a:ext uri="{FF2B5EF4-FFF2-40B4-BE49-F238E27FC236}">
                  <a16:creationId xmlns:a16="http://schemas.microsoft.com/office/drawing/2014/main" id="{2DAD5E89-5761-F966-C201-650146665CAC}"/>
                </a:ext>
              </a:extLst>
            </p:cNvPr>
            <p:cNvSpPr/>
            <p:nvPr/>
          </p:nvSpPr>
          <p:spPr>
            <a:xfrm>
              <a:off x="1890720" y="3546000"/>
              <a:ext cx="105840" cy="105840"/>
            </a:xfrm>
            <a:custGeom>
              <a:avLst/>
              <a:gdLst/>
              <a:ahLst/>
              <a:cxnLst/>
              <a:rect l="l" t="t" r="r" b="b"/>
              <a:pathLst>
                <a:path w="294" h="294" extrusionOk="0">
                  <a:moveTo>
                    <a:pt x="294" y="147"/>
                  </a:moveTo>
                  <a:cubicBezTo>
                    <a:pt x="294" y="228"/>
                    <a:pt x="228" y="294"/>
                    <a:pt x="147" y="294"/>
                  </a:cubicBezTo>
                  <a:cubicBezTo>
                    <a:pt x="66" y="294"/>
                    <a:pt x="0" y="228"/>
                    <a:pt x="0" y="147"/>
                  </a:cubicBezTo>
                  <a:cubicBezTo>
                    <a:pt x="0" y="66"/>
                    <a:pt x="66" y="0"/>
                    <a:pt x="147" y="0"/>
                  </a:cubicBezTo>
                  <a:cubicBezTo>
                    <a:pt x="228" y="0"/>
                    <a:pt x="294" y="66"/>
                    <a:pt x="294" y="147"/>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14;p30">
              <a:extLst>
                <a:ext uri="{FF2B5EF4-FFF2-40B4-BE49-F238E27FC236}">
                  <a16:creationId xmlns:a16="http://schemas.microsoft.com/office/drawing/2014/main" id="{C4EC4ED9-5AE6-C6BF-F825-B7D001753D6A}"/>
                </a:ext>
              </a:extLst>
            </p:cNvPr>
            <p:cNvSpPr/>
            <p:nvPr/>
          </p:nvSpPr>
          <p:spPr>
            <a:xfrm>
              <a:off x="1943640" y="3546000"/>
              <a:ext cx="37440" cy="46800"/>
            </a:xfrm>
            <a:custGeom>
              <a:avLst/>
              <a:gdLst/>
              <a:ahLst/>
              <a:cxnLst/>
              <a:rect l="l" t="t" r="r" b="b"/>
              <a:pathLst>
                <a:path w="104" h="130" extrusionOk="0">
                  <a:moveTo>
                    <a:pt x="104" y="43"/>
                  </a:moveTo>
                  <a:cubicBezTo>
                    <a:pt x="78" y="17"/>
                    <a:pt x="41" y="0"/>
                    <a:pt x="0" y="0"/>
                  </a:cubicBezTo>
                  <a:lnTo>
                    <a:pt x="0" y="118"/>
                  </a:lnTo>
                  <a:cubicBezTo>
                    <a:pt x="0" y="129"/>
                    <a:pt x="13" y="134"/>
                    <a:pt x="20" y="127"/>
                  </a:cubicBezTo>
                  <a:lnTo>
                    <a:pt x="104" y="43"/>
                  </a:lnTo>
                  <a:close/>
                </a:path>
              </a:pathLst>
            </a:custGeom>
            <a:solidFill>
              <a:srgbClr val="EB6E80"/>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15;p30">
              <a:extLst>
                <a:ext uri="{FF2B5EF4-FFF2-40B4-BE49-F238E27FC236}">
                  <a16:creationId xmlns:a16="http://schemas.microsoft.com/office/drawing/2014/main" id="{FECA9E03-B248-9DD1-1FB4-176AFCDFEE64}"/>
                </a:ext>
              </a:extLst>
            </p:cNvPr>
            <p:cNvSpPr/>
            <p:nvPr/>
          </p:nvSpPr>
          <p:spPr>
            <a:xfrm>
              <a:off x="1826640" y="3435120"/>
              <a:ext cx="363240" cy="362520"/>
            </a:xfrm>
            <a:custGeom>
              <a:avLst/>
              <a:gdLst/>
              <a:ahLst/>
              <a:cxnLst/>
              <a:rect l="l" t="t" r="r" b="b"/>
              <a:pathLst>
                <a:path w="1009" h="1007" extrusionOk="0">
                  <a:moveTo>
                    <a:pt x="914" y="717"/>
                  </a:moveTo>
                  <a:lnTo>
                    <a:pt x="95" y="717"/>
                  </a:lnTo>
                  <a:lnTo>
                    <a:pt x="95" y="225"/>
                  </a:lnTo>
                  <a:lnTo>
                    <a:pt x="914" y="225"/>
                  </a:lnTo>
                  <a:lnTo>
                    <a:pt x="914" y="717"/>
                  </a:lnTo>
                  <a:moveTo>
                    <a:pt x="947" y="782"/>
                  </a:moveTo>
                  <a:lnTo>
                    <a:pt x="63" y="782"/>
                  </a:lnTo>
                  <a:lnTo>
                    <a:pt x="63" y="746"/>
                  </a:lnTo>
                  <a:lnTo>
                    <a:pt x="947" y="746"/>
                  </a:lnTo>
                  <a:lnTo>
                    <a:pt x="947" y="782"/>
                  </a:lnTo>
                  <a:moveTo>
                    <a:pt x="63" y="160"/>
                  </a:moveTo>
                  <a:lnTo>
                    <a:pt x="947" y="160"/>
                  </a:lnTo>
                  <a:lnTo>
                    <a:pt x="947" y="195"/>
                  </a:lnTo>
                  <a:lnTo>
                    <a:pt x="929" y="195"/>
                  </a:lnTo>
                  <a:lnTo>
                    <a:pt x="929" y="195"/>
                  </a:lnTo>
                  <a:lnTo>
                    <a:pt x="80" y="195"/>
                  </a:lnTo>
                  <a:lnTo>
                    <a:pt x="80" y="195"/>
                  </a:lnTo>
                  <a:lnTo>
                    <a:pt x="63" y="195"/>
                  </a:lnTo>
                  <a:lnTo>
                    <a:pt x="63" y="160"/>
                  </a:lnTo>
                  <a:moveTo>
                    <a:pt x="505" y="978"/>
                  </a:moveTo>
                  <a:cubicBezTo>
                    <a:pt x="495" y="978"/>
                    <a:pt x="487" y="970"/>
                    <a:pt x="487" y="960"/>
                  </a:cubicBezTo>
                  <a:cubicBezTo>
                    <a:pt x="487" y="950"/>
                    <a:pt x="495" y="942"/>
                    <a:pt x="505" y="942"/>
                  </a:cubicBezTo>
                  <a:cubicBezTo>
                    <a:pt x="515" y="942"/>
                    <a:pt x="523" y="950"/>
                    <a:pt x="523" y="960"/>
                  </a:cubicBezTo>
                  <a:cubicBezTo>
                    <a:pt x="523" y="970"/>
                    <a:pt x="515" y="978"/>
                    <a:pt x="505" y="978"/>
                  </a:cubicBezTo>
                  <a:moveTo>
                    <a:pt x="30" y="94"/>
                  </a:moveTo>
                  <a:lnTo>
                    <a:pt x="980" y="94"/>
                  </a:lnTo>
                  <a:lnTo>
                    <a:pt x="980" y="130"/>
                  </a:lnTo>
                  <a:lnTo>
                    <a:pt x="30" y="130"/>
                  </a:lnTo>
                  <a:lnTo>
                    <a:pt x="30" y="94"/>
                  </a:lnTo>
                  <a:moveTo>
                    <a:pt x="487" y="47"/>
                  </a:moveTo>
                  <a:cubicBezTo>
                    <a:pt x="487" y="37"/>
                    <a:pt x="495" y="29"/>
                    <a:pt x="505" y="29"/>
                  </a:cubicBezTo>
                  <a:cubicBezTo>
                    <a:pt x="515" y="29"/>
                    <a:pt x="523" y="37"/>
                    <a:pt x="523" y="47"/>
                  </a:cubicBezTo>
                  <a:lnTo>
                    <a:pt x="523" y="65"/>
                  </a:lnTo>
                  <a:lnTo>
                    <a:pt x="487" y="65"/>
                  </a:lnTo>
                  <a:lnTo>
                    <a:pt x="487" y="47"/>
                  </a:lnTo>
                  <a:moveTo>
                    <a:pt x="962" y="225"/>
                  </a:moveTo>
                  <a:cubicBezTo>
                    <a:pt x="970" y="225"/>
                    <a:pt x="977" y="218"/>
                    <a:pt x="977" y="210"/>
                  </a:cubicBezTo>
                  <a:lnTo>
                    <a:pt x="977" y="160"/>
                  </a:lnTo>
                  <a:lnTo>
                    <a:pt x="995" y="160"/>
                  </a:lnTo>
                  <a:cubicBezTo>
                    <a:pt x="1003" y="160"/>
                    <a:pt x="1009" y="153"/>
                    <a:pt x="1009" y="145"/>
                  </a:cubicBezTo>
                  <a:lnTo>
                    <a:pt x="1009" y="80"/>
                  </a:lnTo>
                  <a:cubicBezTo>
                    <a:pt x="1009" y="71"/>
                    <a:pt x="1003" y="65"/>
                    <a:pt x="995" y="65"/>
                  </a:cubicBezTo>
                  <a:lnTo>
                    <a:pt x="552" y="65"/>
                  </a:lnTo>
                  <a:lnTo>
                    <a:pt x="552" y="47"/>
                  </a:lnTo>
                  <a:cubicBezTo>
                    <a:pt x="552" y="21"/>
                    <a:pt x="531" y="0"/>
                    <a:pt x="505" y="0"/>
                  </a:cubicBezTo>
                  <a:cubicBezTo>
                    <a:pt x="479" y="0"/>
                    <a:pt x="457" y="21"/>
                    <a:pt x="457" y="47"/>
                  </a:cubicBezTo>
                  <a:lnTo>
                    <a:pt x="457" y="65"/>
                  </a:lnTo>
                  <a:lnTo>
                    <a:pt x="15" y="65"/>
                  </a:lnTo>
                  <a:cubicBezTo>
                    <a:pt x="7" y="65"/>
                    <a:pt x="0" y="71"/>
                    <a:pt x="0" y="80"/>
                  </a:cubicBezTo>
                  <a:lnTo>
                    <a:pt x="0" y="145"/>
                  </a:lnTo>
                  <a:cubicBezTo>
                    <a:pt x="0" y="153"/>
                    <a:pt x="7" y="160"/>
                    <a:pt x="15" y="160"/>
                  </a:cubicBezTo>
                  <a:lnTo>
                    <a:pt x="33" y="160"/>
                  </a:lnTo>
                  <a:lnTo>
                    <a:pt x="33" y="210"/>
                  </a:lnTo>
                  <a:cubicBezTo>
                    <a:pt x="33" y="218"/>
                    <a:pt x="40" y="225"/>
                    <a:pt x="48" y="225"/>
                  </a:cubicBezTo>
                  <a:lnTo>
                    <a:pt x="66" y="225"/>
                  </a:lnTo>
                  <a:lnTo>
                    <a:pt x="66" y="717"/>
                  </a:lnTo>
                  <a:lnTo>
                    <a:pt x="48" y="717"/>
                  </a:lnTo>
                  <a:cubicBezTo>
                    <a:pt x="40" y="717"/>
                    <a:pt x="33" y="723"/>
                    <a:pt x="33" y="731"/>
                  </a:cubicBezTo>
                  <a:lnTo>
                    <a:pt x="33" y="782"/>
                  </a:lnTo>
                  <a:lnTo>
                    <a:pt x="15" y="782"/>
                  </a:lnTo>
                  <a:cubicBezTo>
                    <a:pt x="7" y="782"/>
                    <a:pt x="0" y="789"/>
                    <a:pt x="0" y="797"/>
                  </a:cubicBezTo>
                  <a:lnTo>
                    <a:pt x="0" y="862"/>
                  </a:lnTo>
                  <a:cubicBezTo>
                    <a:pt x="0" y="870"/>
                    <a:pt x="7" y="877"/>
                    <a:pt x="15" y="877"/>
                  </a:cubicBezTo>
                  <a:lnTo>
                    <a:pt x="119" y="877"/>
                  </a:lnTo>
                  <a:cubicBezTo>
                    <a:pt x="127" y="877"/>
                    <a:pt x="134" y="870"/>
                    <a:pt x="134" y="862"/>
                  </a:cubicBezTo>
                  <a:cubicBezTo>
                    <a:pt x="134" y="854"/>
                    <a:pt x="127" y="847"/>
                    <a:pt x="119" y="847"/>
                  </a:cubicBezTo>
                  <a:lnTo>
                    <a:pt x="30" y="847"/>
                  </a:lnTo>
                  <a:lnTo>
                    <a:pt x="30" y="812"/>
                  </a:lnTo>
                  <a:lnTo>
                    <a:pt x="48" y="812"/>
                  </a:lnTo>
                  <a:lnTo>
                    <a:pt x="48" y="812"/>
                  </a:lnTo>
                  <a:lnTo>
                    <a:pt x="962" y="812"/>
                  </a:lnTo>
                  <a:lnTo>
                    <a:pt x="962" y="812"/>
                  </a:lnTo>
                  <a:lnTo>
                    <a:pt x="980" y="812"/>
                  </a:lnTo>
                  <a:lnTo>
                    <a:pt x="980" y="847"/>
                  </a:lnTo>
                  <a:lnTo>
                    <a:pt x="505" y="847"/>
                  </a:lnTo>
                  <a:lnTo>
                    <a:pt x="505" y="847"/>
                  </a:lnTo>
                  <a:lnTo>
                    <a:pt x="505" y="847"/>
                  </a:lnTo>
                  <a:lnTo>
                    <a:pt x="178" y="847"/>
                  </a:lnTo>
                  <a:cubicBezTo>
                    <a:pt x="170" y="847"/>
                    <a:pt x="164" y="854"/>
                    <a:pt x="164" y="862"/>
                  </a:cubicBezTo>
                  <a:cubicBezTo>
                    <a:pt x="164" y="870"/>
                    <a:pt x="170" y="877"/>
                    <a:pt x="178" y="877"/>
                  </a:cubicBezTo>
                  <a:lnTo>
                    <a:pt x="490" y="877"/>
                  </a:lnTo>
                  <a:lnTo>
                    <a:pt x="490" y="915"/>
                  </a:lnTo>
                  <a:cubicBezTo>
                    <a:pt x="471" y="921"/>
                    <a:pt x="457" y="939"/>
                    <a:pt x="457" y="960"/>
                  </a:cubicBezTo>
                  <a:cubicBezTo>
                    <a:pt x="457" y="986"/>
                    <a:pt x="479" y="1007"/>
                    <a:pt x="505" y="1007"/>
                  </a:cubicBezTo>
                  <a:cubicBezTo>
                    <a:pt x="531" y="1007"/>
                    <a:pt x="552" y="986"/>
                    <a:pt x="552" y="960"/>
                  </a:cubicBezTo>
                  <a:cubicBezTo>
                    <a:pt x="552" y="939"/>
                    <a:pt x="539" y="921"/>
                    <a:pt x="520" y="915"/>
                  </a:cubicBezTo>
                  <a:lnTo>
                    <a:pt x="520" y="877"/>
                  </a:lnTo>
                  <a:lnTo>
                    <a:pt x="995" y="877"/>
                  </a:lnTo>
                  <a:cubicBezTo>
                    <a:pt x="1003" y="877"/>
                    <a:pt x="1009" y="870"/>
                    <a:pt x="1009" y="862"/>
                  </a:cubicBezTo>
                  <a:lnTo>
                    <a:pt x="1009" y="797"/>
                  </a:lnTo>
                  <a:cubicBezTo>
                    <a:pt x="1009" y="789"/>
                    <a:pt x="1003" y="782"/>
                    <a:pt x="995" y="782"/>
                  </a:cubicBezTo>
                  <a:lnTo>
                    <a:pt x="977" y="782"/>
                  </a:lnTo>
                  <a:lnTo>
                    <a:pt x="977" y="731"/>
                  </a:lnTo>
                  <a:cubicBezTo>
                    <a:pt x="977" y="723"/>
                    <a:pt x="970" y="717"/>
                    <a:pt x="962" y="717"/>
                  </a:cubicBezTo>
                  <a:lnTo>
                    <a:pt x="944" y="717"/>
                  </a:lnTo>
                  <a:lnTo>
                    <a:pt x="944" y="225"/>
                  </a:lnTo>
                  <a:lnTo>
                    <a:pt x="962" y="225"/>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916;p30">
              <a:extLst>
                <a:ext uri="{FF2B5EF4-FFF2-40B4-BE49-F238E27FC236}">
                  <a16:creationId xmlns:a16="http://schemas.microsoft.com/office/drawing/2014/main" id="{F530688B-C01A-C40D-C7BC-7B6940E6A337}"/>
                </a:ext>
              </a:extLst>
            </p:cNvPr>
            <p:cNvSpPr/>
            <p:nvPr/>
          </p:nvSpPr>
          <p:spPr>
            <a:xfrm>
              <a:off x="1885680" y="3540600"/>
              <a:ext cx="116280" cy="116640"/>
            </a:xfrm>
            <a:custGeom>
              <a:avLst/>
              <a:gdLst/>
              <a:ahLst/>
              <a:cxnLst/>
              <a:rect l="l" t="t" r="r" b="b"/>
              <a:pathLst>
                <a:path w="323" h="324" extrusionOk="0">
                  <a:moveTo>
                    <a:pt x="146" y="31"/>
                  </a:moveTo>
                  <a:lnTo>
                    <a:pt x="146" y="162"/>
                  </a:lnTo>
                  <a:cubicBezTo>
                    <a:pt x="146" y="168"/>
                    <a:pt x="150" y="173"/>
                    <a:pt x="156" y="176"/>
                  </a:cubicBezTo>
                  <a:cubicBezTo>
                    <a:pt x="157" y="176"/>
                    <a:pt x="159" y="177"/>
                    <a:pt x="161" y="177"/>
                  </a:cubicBezTo>
                  <a:cubicBezTo>
                    <a:pt x="165" y="177"/>
                    <a:pt x="169" y="175"/>
                    <a:pt x="172" y="172"/>
                  </a:cubicBezTo>
                  <a:lnTo>
                    <a:pt x="265" y="80"/>
                  </a:lnTo>
                  <a:cubicBezTo>
                    <a:pt x="283" y="102"/>
                    <a:pt x="293" y="131"/>
                    <a:pt x="293" y="162"/>
                  </a:cubicBezTo>
                  <a:cubicBezTo>
                    <a:pt x="293" y="235"/>
                    <a:pt x="234" y="294"/>
                    <a:pt x="161" y="294"/>
                  </a:cubicBezTo>
                  <a:cubicBezTo>
                    <a:pt x="88" y="294"/>
                    <a:pt x="29" y="235"/>
                    <a:pt x="29" y="162"/>
                  </a:cubicBezTo>
                  <a:cubicBezTo>
                    <a:pt x="29" y="94"/>
                    <a:pt x="81" y="38"/>
                    <a:pt x="146" y="31"/>
                  </a:cubicBezTo>
                  <a:moveTo>
                    <a:pt x="176" y="31"/>
                  </a:moveTo>
                  <a:cubicBezTo>
                    <a:pt x="201" y="34"/>
                    <a:pt x="225" y="44"/>
                    <a:pt x="244" y="59"/>
                  </a:cubicBezTo>
                  <a:lnTo>
                    <a:pt x="176" y="126"/>
                  </a:lnTo>
                  <a:lnTo>
                    <a:pt x="176" y="31"/>
                  </a:lnTo>
                  <a:moveTo>
                    <a:pt x="161" y="324"/>
                  </a:moveTo>
                  <a:cubicBezTo>
                    <a:pt x="250" y="324"/>
                    <a:pt x="323" y="251"/>
                    <a:pt x="323" y="162"/>
                  </a:cubicBezTo>
                  <a:cubicBezTo>
                    <a:pt x="323" y="118"/>
                    <a:pt x="305" y="78"/>
                    <a:pt x="277" y="49"/>
                  </a:cubicBezTo>
                  <a:cubicBezTo>
                    <a:pt x="276" y="48"/>
                    <a:pt x="276" y="48"/>
                    <a:pt x="276" y="48"/>
                  </a:cubicBezTo>
                  <a:cubicBezTo>
                    <a:pt x="275" y="47"/>
                    <a:pt x="275" y="47"/>
                    <a:pt x="274" y="47"/>
                  </a:cubicBezTo>
                  <a:cubicBezTo>
                    <a:pt x="245" y="18"/>
                    <a:pt x="205" y="0"/>
                    <a:pt x="161" y="0"/>
                  </a:cubicBezTo>
                  <a:cubicBezTo>
                    <a:pt x="72" y="0"/>
                    <a:pt x="0" y="73"/>
                    <a:pt x="0" y="162"/>
                  </a:cubicBezTo>
                  <a:cubicBezTo>
                    <a:pt x="0" y="251"/>
                    <a:pt x="72" y="324"/>
                    <a:pt x="161" y="324"/>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17;p30">
              <a:extLst>
                <a:ext uri="{FF2B5EF4-FFF2-40B4-BE49-F238E27FC236}">
                  <a16:creationId xmlns:a16="http://schemas.microsoft.com/office/drawing/2014/main" id="{3FF27D85-F2EF-436A-0A98-E0C3A977F214}"/>
                </a:ext>
              </a:extLst>
            </p:cNvPr>
            <p:cNvSpPr/>
            <p:nvPr/>
          </p:nvSpPr>
          <p:spPr>
            <a:xfrm>
              <a:off x="2026440" y="3540600"/>
              <a:ext cx="34200" cy="10800"/>
            </a:xfrm>
            <a:custGeom>
              <a:avLst/>
              <a:gdLst/>
              <a:ahLst/>
              <a:cxnLst/>
              <a:rect l="l" t="t" r="r" b="b"/>
              <a:pathLst>
                <a:path w="95" h="30" extrusionOk="0">
                  <a:moveTo>
                    <a:pt x="15" y="30"/>
                  </a:moveTo>
                  <a:lnTo>
                    <a:pt x="80" y="30"/>
                  </a:lnTo>
                  <a:cubicBezTo>
                    <a:pt x="89" y="30"/>
                    <a:pt x="95" y="23"/>
                    <a:pt x="95" y="15"/>
                  </a:cubicBezTo>
                  <a:cubicBezTo>
                    <a:pt x="95" y="7"/>
                    <a:pt x="89" y="0"/>
                    <a:pt x="80"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 name="Google Shape;918;p30">
              <a:extLst>
                <a:ext uri="{FF2B5EF4-FFF2-40B4-BE49-F238E27FC236}">
                  <a16:creationId xmlns:a16="http://schemas.microsoft.com/office/drawing/2014/main" id="{C8EBEAC1-0B37-3E93-4E80-2A2E6C7E6C50}"/>
                </a:ext>
              </a:extLst>
            </p:cNvPr>
            <p:cNvSpPr/>
            <p:nvPr/>
          </p:nvSpPr>
          <p:spPr>
            <a:xfrm>
              <a:off x="2026440" y="3564360"/>
              <a:ext cx="81360" cy="10440"/>
            </a:xfrm>
            <a:custGeom>
              <a:avLst/>
              <a:gdLst/>
              <a:ahLst/>
              <a:cxnLst/>
              <a:rect l="l" t="t" r="r" b="b"/>
              <a:pathLst>
                <a:path w="226" h="29" extrusionOk="0">
                  <a:moveTo>
                    <a:pt x="15" y="29"/>
                  </a:moveTo>
                  <a:lnTo>
                    <a:pt x="211" y="29"/>
                  </a:lnTo>
                  <a:cubicBezTo>
                    <a:pt x="219" y="29"/>
                    <a:pt x="226" y="23"/>
                    <a:pt x="226" y="14"/>
                  </a:cubicBezTo>
                  <a:cubicBezTo>
                    <a:pt x="226" y="6"/>
                    <a:pt x="219" y="0"/>
                    <a:pt x="211" y="0"/>
                  </a:cubicBezTo>
                  <a:lnTo>
                    <a:pt x="15" y="0"/>
                  </a:lnTo>
                  <a:cubicBezTo>
                    <a:pt x="7" y="0"/>
                    <a:pt x="0" y="6"/>
                    <a:pt x="0" y="14"/>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 name="Google Shape;919;p30">
              <a:extLst>
                <a:ext uri="{FF2B5EF4-FFF2-40B4-BE49-F238E27FC236}">
                  <a16:creationId xmlns:a16="http://schemas.microsoft.com/office/drawing/2014/main" id="{7BA45310-883C-EF52-032A-D532310ABB60}"/>
                </a:ext>
              </a:extLst>
            </p:cNvPr>
            <p:cNvSpPr/>
            <p:nvPr/>
          </p:nvSpPr>
          <p:spPr>
            <a:xfrm>
              <a:off x="2026440" y="3587760"/>
              <a:ext cx="81360" cy="10440"/>
            </a:xfrm>
            <a:custGeom>
              <a:avLst/>
              <a:gdLst/>
              <a:ahLst/>
              <a:cxnLst/>
              <a:rect l="l" t="t" r="r" b="b"/>
              <a:pathLst>
                <a:path w="226" h="29" extrusionOk="0">
                  <a:moveTo>
                    <a:pt x="15" y="29"/>
                  </a:moveTo>
                  <a:lnTo>
                    <a:pt x="211" y="29"/>
                  </a:lnTo>
                  <a:cubicBezTo>
                    <a:pt x="219" y="29"/>
                    <a:pt x="226" y="23"/>
                    <a:pt x="226" y="15"/>
                  </a:cubicBezTo>
                  <a:cubicBezTo>
                    <a:pt x="226" y="7"/>
                    <a:pt x="219" y="0"/>
                    <a:pt x="211" y="0"/>
                  </a:cubicBezTo>
                  <a:lnTo>
                    <a:pt x="15" y="0"/>
                  </a:lnTo>
                  <a:cubicBezTo>
                    <a:pt x="7" y="0"/>
                    <a:pt x="0" y="7"/>
                    <a:pt x="0" y="15"/>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 name="Google Shape;920;p30">
              <a:extLst>
                <a:ext uri="{FF2B5EF4-FFF2-40B4-BE49-F238E27FC236}">
                  <a16:creationId xmlns:a16="http://schemas.microsoft.com/office/drawing/2014/main" id="{3DA942E0-3496-0378-5A10-24B6DF0E92DB}"/>
                </a:ext>
              </a:extLst>
            </p:cNvPr>
            <p:cNvSpPr/>
            <p:nvPr/>
          </p:nvSpPr>
          <p:spPr>
            <a:xfrm>
              <a:off x="2026440" y="3611160"/>
              <a:ext cx="57600" cy="10800"/>
            </a:xfrm>
            <a:custGeom>
              <a:avLst/>
              <a:gdLst/>
              <a:ahLst/>
              <a:cxnLst/>
              <a:rect l="l" t="t" r="r" b="b"/>
              <a:pathLst>
                <a:path w="160" h="30" extrusionOk="0">
                  <a:moveTo>
                    <a:pt x="15" y="30"/>
                  </a:moveTo>
                  <a:lnTo>
                    <a:pt x="146" y="30"/>
                  </a:lnTo>
                  <a:cubicBezTo>
                    <a:pt x="154" y="30"/>
                    <a:pt x="160" y="23"/>
                    <a:pt x="160" y="15"/>
                  </a:cubicBezTo>
                  <a:cubicBezTo>
                    <a:pt x="160" y="7"/>
                    <a:pt x="154" y="0"/>
                    <a:pt x="146"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921;p30">
              <a:extLst>
                <a:ext uri="{FF2B5EF4-FFF2-40B4-BE49-F238E27FC236}">
                  <a16:creationId xmlns:a16="http://schemas.microsoft.com/office/drawing/2014/main" id="{B2E95394-0D04-2820-1E30-A10836D72546}"/>
                </a:ext>
              </a:extLst>
            </p:cNvPr>
            <p:cNvSpPr/>
            <p:nvPr/>
          </p:nvSpPr>
          <p:spPr>
            <a:xfrm>
              <a:off x="2097000" y="3634560"/>
              <a:ext cx="34200" cy="34200"/>
            </a:xfrm>
            <a:custGeom>
              <a:avLst/>
              <a:gdLst/>
              <a:ahLst/>
              <a:cxnLst/>
              <a:rect l="l" t="t" r="r" b="b"/>
              <a:pathLst>
                <a:path w="95" h="95" extrusionOk="0">
                  <a:moveTo>
                    <a:pt x="30" y="30"/>
                  </a:moveTo>
                  <a:lnTo>
                    <a:pt x="65" y="30"/>
                  </a:lnTo>
                  <a:lnTo>
                    <a:pt x="65" y="66"/>
                  </a:lnTo>
                  <a:lnTo>
                    <a:pt x="30" y="66"/>
                  </a:lnTo>
                  <a:lnTo>
                    <a:pt x="30" y="30"/>
                  </a:lnTo>
                  <a:moveTo>
                    <a:pt x="0" y="15"/>
                  </a:moveTo>
                  <a:lnTo>
                    <a:pt x="0" y="81"/>
                  </a:lnTo>
                  <a:cubicBezTo>
                    <a:pt x="0" y="89"/>
                    <a:pt x="7" y="95"/>
                    <a:pt x="15" y="95"/>
                  </a:cubicBezTo>
                  <a:lnTo>
                    <a:pt x="80" y="95"/>
                  </a:lnTo>
                  <a:cubicBezTo>
                    <a:pt x="88" y="95"/>
                    <a:pt x="95" y="89"/>
                    <a:pt x="95" y="81"/>
                  </a:cubicBezTo>
                  <a:lnTo>
                    <a:pt x="95" y="15"/>
                  </a:lnTo>
                  <a:cubicBezTo>
                    <a:pt x="95" y="7"/>
                    <a:pt x="88" y="0"/>
                    <a:pt x="80" y="0"/>
                  </a:cubicBezTo>
                  <a:lnTo>
                    <a:pt x="15" y="0"/>
                  </a:lnTo>
                  <a:cubicBezTo>
                    <a:pt x="7" y="0"/>
                    <a:pt x="0" y="7"/>
                    <a:pt x="0" y="15"/>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0" name="Google Shape;940;p30">
            <a:extLst>
              <a:ext uri="{FF2B5EF4-FFF2-40B4-BE49-F238E27FC236}">
                <a16:creationId xmlns:a16="http://schemas.microsoft.com/office/drawing/2014/main" id="{A5DE3D23-DA2E-E7EE-AA24-FBCD2F6A0976}"/>
              </a:ext>
            </a:extLst>
          </p:cNvPr>
          <p:cNvSpPr/>
          <p:nvPr/>
        </p:nvSpPr>
        <p:spPr>
          <a:xfrm>
            <a:off x="2046608" y="800269"/>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1</a:t>
            </a:r>
            <a:endParaRPr dirty="0">
              <a:latin typeface="Lato"/>
              <a:ea typeface="Lato"/>
              <a:cs typeface="Lato"/>
              <a:sym typeface="Lato"/>
            </a:endParaRPr>
          </a:p>
        </p:txBody>
      </p:sp>
      <p:sp>
        <p:nvSpPr>
          <p:cNvPr id="26" name="Google Shape;891;p30">
            <a:extLst>
              <a:ext uri="{FF2B5EF4-FFF2-40B4-BE49-F238E27FC236}">
                <a16:creationId xmlns:a16="http://schemas.microsoft.com/office/drawing/2014/main" id="{BFF4DBE5-9683-1393-B069-392E157BC1C3}"/>
              </a:ext>
            </a:extLst>
          </p:cNvPr>
          <p:cNvSpPr txBox="1">
            <a:spLocks noGrp="1"/>
          </p:cNvSpPr>
          <p:nvPr>
            <p:ph type="title"/>
          </p:nvPr>
        </p:nvSpPr>
        <p:spPr>
          <a:xfrm>
            <a:off x="639705" y="4112191"/>
            <a:ext cx="3838142" cy="4934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B</a:t>
            </a:r>
            <a:r>
              <a:rPr lang="en" sz="1800" dirty="0"/>
              <a:t>efore </a:t>
            </a:r>
            <a:endParaRPr sz="1800" dirty="0"/>
          </a:p>
        </p:txBody>
      </p:sp>
      <p:sp>
        <p:nvSpPr>
          <p:cNvPr id="29" name="Google Shape;891;p30">
            <a:extLst>
              <a:ext uri="{FF2B5EF4-FFF2-40B4-BE49-F238E27FC236}">
                <a16:creationId xmlns:a16="http://schemas.microsoft.com/office/drawing/2014/main" id="{0C635091-5CEB-14E8-E18B-790DF72DB155}"/>
              </a:ext>
            </a:extLst>
          </p:cNvPr>
          <p:cNvSpPr txBox="1">
            <a:spLocks/>
          </p:cNvSpPr>
          <p:nvPr/>
        </p:nvSpPr>
        <p:spPr>
          <a:xfrm>
            <a:off x="4644014" y="4112191"/>
            <a:ext cx="3838142" cy="4934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1800" dirty="0"/>
              <a:t>After </a:t>
            </a:r>
          </a:p>
        </p:txBody>
      </p:sp>
      <p:pic>
        <p:nvPicPr>
          <p:cNvPr id="3" name="Picture 2">
            <a:extLst>
              <a:ext uri="{FF2B5EF4-FFF2-40B4-BE49-F238E27FC236}">
                <a16:creationId xmlns:a16="http://schemas.microsoft.com/office/drawing/2014/main" id="{7342DF30-1A77-0D77-A1BC-2FD65AF839A9}"/>
              </a:ext>
            </a:extLst>
          </p:cNvPr>
          <p:cNvPicPr>
            <a:picLocks noChangeAspect="1"/>
          </p:cNvPicPr>
          <p:nvPr/>
        </p:nvPicPr>
        <p:blipFill>
          <a:blip r:embed="rId3"/>
          <a:stretch>
            <a:fillRect/>
          </a:stretch>
        </p:blipFill>
        <p:spPr>
          <a:xfrm>
            <a:off x="4644014" y="1788902"/>
            <a:ext cx="3952802" cy="2222366"/>
          </a:xfrm>
          <a:prstGeom prst="rect">
            <a:avLst/>
          </a:prstGeom>
        </p:spPr>
      </p:pic>
      <p:pic>
        <p:nvPicPr>
          <p:cNvPr id="23" name="Picture 22">
            <a:extLst>
              <a:ext uri="{FF2B5EF4-FFF2-40B4-BE49-F238E27FC236}">
                <a16:creationId xmlns:a16="http://schemas.microsoft.com/office/drawing/2014/main" id="{162A747C-6C5B-16D3-DE96-889D53E7306B}"/>
              </a:ext>
            </a:extLst>
          </p:cNvPr>
          <p:cNvPicPr>
            <a:picLocks noChangeAspect="1"/>
          </p:cNvPicPr>
          <p:nvPr/>
        </p:nvPicPr>
        <p:blipFill>
          <a:blip r:embed="rId4"/>
          <a:stretch>
            <a:fillRect/>
          </a:stretch>
        </p:blipFill>
        <p:spPr>
          <a:xfrm>
            <a:off x="542893" y="1749636"/>
            <a:ext cx="4022642" cy="2261632"/>
          </a:xfrm>
          <a:prstGeom prst="rect">
            <a:avLst/>
          </a:prstGeom>
        </p:spPr>
      </p:pic>
      <p:sp>
        <p:nvSpPr>
          <p:cNvPr id="24" name="Google Shape;829;p26">
            <a:extLst>
              <a:ext uri="{FF2B5EF4-FFF2-40B4-BE49-F238E27FC236}">
                <a16:creationId xmlns:a16="http://schemas.microsoft.com/office/drawing/2014/main" id="{9AD69BEA-4DC6-BA8F-0D40-C9FC9A86AA35}"/>
              </a:ext>
            </a:extLst>
          </p:cNvPr>
          <p:cNvSpPr txBox="1">
            <a:spLocks/>
          </p:cNvSpPr>
          <p:nvPr/>
        </p:nvSpPr>
        <p:spPr>
          <a:xfrm>
            <a:off x="4987306" y="1064570"/>
            <a:ext cx="2864226"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Performance Rating sheet</a:t>
            </a:r>
          </a:p>
        </p:txBody>
      </p:sp>
    </p:spTree>
    <p:extLst>
      <p:ext uri="{BB962C8B-B14F-4D97-AF65-F5344CB8AC3E}">
        <p14:creationId xmlns:p14="http://schemas.microsoft.com/office/powerpoint/2010/main" val="84723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grpSp>
        <p:nvGrpSpPr>
          <p:cNvPr id="880" name="Google Shape;880;p29"/>
          <p:cNvGrpSpPr/>
          <p:nvPr/>
        </p:nvGrpSpPr>
        <p:grpSpPr>
          <a:xfrm flipH="1">
            <a:off x="8455" y="800304"/>
            <a:ext cx="1212401" cy="1240945"/>
            <a:chOff x="8264880" y="1119240"/>
            <a:chExt cx="1865520" cy="1909440"/>
          </a:xfrm>
        </p:grpSpPr>
        <p:sp>
          <p:nvSpPr>
            <p:cNvPr id="881" name="Google Shape;881;p29"/>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9"/>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9"/>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9"/>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9"/>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6" name="Google Shape;886;p29"/>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 name="Google Shape;893;p30">
            <a:extLst>
              <a:ext uri="{FF2B5EF4-FFF2-40B4-BE49-F238E27FC236}">
                <a16:creationId xmlns:a16="http://schemas.microsoft.com/office/drawing/2014/main" id="{1E05BC42-5285-DE8F-3D83-FD6EA752FC73}"/>
              </a:ext>
            </a:extLst>
          </p:cNvPr>
          <p:cNvSpPr txBox="1">
            <a:spLocks/>
          </p:cNvSpPr>
          <p:nvPr/>
        </p:nvSpPr>
        <p:spPr>
          <a:xfrm>
            <a:off x="2778507" y="830119"/>
            <a:ext cx="2025600"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DATA CLEANING</a:t>
            </a:r>
          </a:p>
        </p:txBody>
      </p:sp>
      <p:grpSp>
        <p:nvGrpSpPr>
          <p:cNvPr id="5" name="Google Shape;907;p30">
            <a:extLst>
              <a:ext uri="{FF2B5EF4-FFF2-40B4-BE49-F238E27FC236}">
                <a16:creationId xmlns:a16="http://schemas.microsoft.com/office/drawing/2014/main" id="{E95E9BC7-B74A-D24C-2DBA-4D34F66387EE}"/>
              </a:ext>
            </a:extLst>
          </p:cNvPr>
          <p:cNvGrpSpPr/>
          <p:nvPr/>
        </p:nvGrpSpPr>
        <p:grpSpPr>
          <a:xfrm>
            <a:off x="1314796" y="800304"/>
            <a:ext cx="548638" cy="548638"/>
            <a:chOff x="1826640" y="3435120"/>
            <a:chExt cx="363240" cy="362520"/>
          </a:xfrm>
        </p:grpSpPr>
        <p:sp>
          <p:nvSpPr>
            <p:cNvPr id="6" name="Google Shape;908;p30">
              <a:extLst>
                <a:ext uri="{FF2B5EF4-FFF2-40B4-BE49-F238E27FC236}">
                  <a16:creationId xmlns:a16="http://schemas.microsoft.com/office/drawing/2014/main" id="{F106387B-BE32-2BE9-0D6A-502B84C9926A}"/>
                </a:ext>
              </a:extLst>
            </p:cNvPr>
            <p:cNvSpPr/>
            <p:nvPr/>
          </p:nvSpPr>
          <p:spPr>
            <a:xfrm>
              <a:off x="1855440" y="3499200"/>
              <a:ext cx="305640" cy="210960"/>
            </a:xfrm>
            <a:custGeom>
              <a:avLst/>
              <a:gdLst/>
              <a:ahLst/>
              <a:cxnLst/>
              <a:rect l="l" t="t" r="r" b="b"/>
              <a:pathLst>
                <a:path w="849" h="586" extrusionOk="0">
                  <a:moveTo>
                    <a:pt x="0" y="0"/>
                  </a:moveTo>
                  <a:lnTo>
                    <a:pt x="849" y="0"/>
                  </a:lnTo>
                  <a:lnTo>
                    <a:pt x="849" y="586"/>
                  </a:lnTo>
                  <a:lnTo>
                    <a:pt x="0" y="586"/>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09;p30">
              <a:extLst>
                <a:ext uri="{FF2B5EF4-FFF2-40B4-BE49-F238E27FC236}">
                  <a16:creationId xmlns:a16="http://schemas.microsoft.com/office/drawing/2014/main" id="{215FBB8A-3E90-1A6C-4465-C7FDB0F8C420}"/>
                </a:ext>
              </a:extLst>
            </p:cNvPr>
            <p:cNvSpPr/>
            <p:nvPr/>
          </p:nvSpPr>
          <p:spPr>
            <a:xfrm>
              <a:off x="1843920" y="3483360"/>
              <a:ext cx="329040" cy="27360"/>
            </a:xfrm>
            <a:custGeom>
              <a:avLst/>
              <a:gdLst/>
              <a:ahLst/>
              <a:cxnLst/>
              <a:rect l="l" t="t" r="r" b="b"/>
              <a:pathLst>
                <a:path w="914" h="76" extrusionOk="0">
                  <a:moveTo>
                    <a:pt x="902" y="76"/>
                  </a:moveTo>
                  <a:lnTo>
                    <a:pt x="12" y="76"/>
                  </a:lnTo>
                  <a:cubicBezTo>
                    <a:pt x="5" y="76"/>
                    <a:pt x="0" y="71"/>
                    <a:pt x="0" y="64"/>
                  </a:cubicBezTo>
                  <a:lnTo>
                    <a:pt x="0" y="12"/>
                  </a:lnTo>
                  <a:cubicBezTo>
                    <a:pt x="0" y="5"/>
                    <a:pt x="5" y="0"/>
                    <a:pt x="12" y="0"/>
                  </a:cubicBezTo>
                  <a:lnTo>
                    <a:pt x="902" y="0"/>
                  </a:lnTo>
                  <a:cubicBezTo>
                    <a:pt x="909" y="0"/>
                    <a:pt x="914" y="5"/>
                    <a:pt x="914" y="12"/>
                  </a:cubicBezTo>
                  <a:lnTo>
                    <a:pt x="914" y="64"/>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10;p30">
              <a:extLst>
                <a:ext uri="{FF2B5EF4-FFF2-40B4-BE49-F238E27FC236}">
                  <a16:creationId xmlns:a16="http://schemas.microsoft.com/office/drawing/2014/main" id="{A4694CA9-3D4D-0F51-340A-FCE3F25E356B}"/>
                </a:ext>
              </a:extLst>
            </p:cNvPr>
            <p:cNvSpPr/>
            <p:nvPr/>
          </p:nvSpPr>
          <p:spPr>
            <a:xfrm>
              <a:off x="1843920" y="3698640"/>
              <a:ext cx="329040" cy="27360"/>
            </a:xfrm>
            <a:custGeom>
              <a:avLst/>
              <a:gdLst/>
              <a:ahLst/>
              <a:cxnLst/>
              <a:rect l="l" t="t" r="r" b="b"/>
              <a:pathLst>
                <a:path w="914" h="76" extrusionOk="0">
                  <a:moveTo>
                    <a:pt x="902" y="76"/>
                  </a:moveTo>
                  <a:lnTo>
                    <a:pt x="12" y="76"/>
                  </a:lnTo>
                  <a:cubicBezTo>
                    <a:pt x="5" y="76"/>
                    <a:pt x="0" y="71"/>
                    <a:pt x="0" y="65"/>
                  </a:cubicBezTo>
                  <a:lnTo>
                    <a:pt x="0" y="11"/>
                  </a:lnTo>
                  <a:cubicBezTo>
                    <a:pt x="0" y="5"/>
                    <a:pt x="5" y="0"/>
                    <a:pt x="12" y="0"/>
                  </a:cubicBezTo>
                  <a:lnTo>
                    <a:pt x="902" y="0"/>
                  </a:lnTo>
                  <a:cubicBezTo>
                    <a:pt x="909" y="0"/>
                    <a:pt x="914" y="5"/>
                    <a:pt x="914" y="11"/>
                  </a:cubicBezTo>
                  <a:lnTo>
                    <a:pt x="914" y="65"/>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11;p30">
              <a:extLst>
                <a:ext uri="{FF2B5EF4-FFF2-40B4-BE49-F238E27FC236}">
                  <a16:creationId xmlns:a16="http://schemas.microsoft.com/office/drawing/2014/main" id="{155817A6-96C8-9829-1C51-E0BA18AC1042}"/>
                </a:ext>
              </a:extLst>
            </p:cNvPr>
            <p:cNvSpPr/>
            <p:nvPr/>
          </p:nvSpPr>
          <p:spPr>
            <a:xfrm>
              <a:off x="1832040" y="3463920"/>
              <a:ext cx="352440" cy="23400"/>
            </a:xfrm>
            <a:custGeom>
              <a:avLst/>
              <a:gdLst/>
              <a:ahLst/>
              <a:cxnLst/>
              <a:rect l="l" t="t" r="r" b="b"/>
              <a:pathLst>
                <a:path w="979" h="65" extrusionOk="0">
                  <a:moveTo>
                    <a:pt x="968" y="65"/>
                  </a:moveTo>
                  <a:lnTo>
                    <a:pt x="12" y="65"/>
                  </a:lnTo>
                  <a:cubicBezTo>
                    <a:pt x="5" y="65"/>
                    <a:pt x="0" y="60"/>
                    <a:pt x="0" y="53"/>
                  </a:cubicBezTo>
                  <a:lnTo>
                    <a:pt x="0" y="11"/>
                  </a:lnTo>
                  <a:cubicBezTo>
                    <a:pt x="0" y="5"/>
                    <a:pt x="5" y="0"/>
                    <a:pt x="12" y="0"/>
                  </a:cubicBezTo>
                  <a:lnTo>
                    <a:pt x="968" y="0"/>
                  </a:lnTo>
                  <a:cubicBezTo>
                    <a:pt x="974" y="0"/>
                    <a:pt x="979" y="5"/>
                    <a:pt x="979" y="11"/>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12;p30">
              <a:extLst>
                <a:ext uri="{FF2B5EF4-FFF2-40B4-BE49-F238E27FC236}">
                  <a16:creationId xmlns:a16="http://schemas.microsoft.com/office/drawing/2014/main" id="{A6C1A4FC-4D8A-9460-4A6D-54D1B8970E52}"/>
                </a:ext>
              </a:extLst>
            </p:cNvPr>
            <p:cNvSpPr/>
            <p:nvPr/>
          </p:nvSpPr>
          <p:spPr>
            <a:xfrm>
              <a:off x="1832040" y="3722040"/>
              <a:ext cx="352440" cy="23400"/>
            </a:xfrm>
            <a:custGeom>
              <a:avLst/>
              <a:gdLst/>
              <a:ahLst/>
              <a:cxnLst/>
              <a:rect l="l" t="t" r="r" b="b"/>
              <a:pathLst>
                <a:path w="979" h="65" extrusionOk="0">
                  <a:moveTo>
                    <a:pt x="968" y="65"/>
                  </a:moveTo>
                  <a:lnTo>
                    <a:pt x="12" y="65"/>
                  </a:lnTo>
                  <a:cubicBezTo>
                    <a:pt x="5" y="65"/>
                    <a:pt x="0" y="60"/>
                    <a:pt x="0" y="53"/>
                  </a:cubicBezTo>
                  <a:lnTo>
                    <a:pt x="0" y="12"/>
                  </a:lnTo>
                  <a:cubicBezTo>
                    <a:pt x="0" y="5"/>
                    <a:pt x="5" y="0"/>
                    <a:pt x="12" y="0"/>
                  </a:cubicBezTo>
                  <a:lnTo>
                    <a:pt x="968" y="0"/>
                  </a:lnTo>
                  <a:cubicBezTo>
                    <a:pt x="974" y="0"/>
                    <a:pt x="979" y="5"/>
                    <a:pt x="979" y="12"/>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13;p30">
              <a:extLst>
                <a:ext uri="{FF2B5EF4-FFF2-40B4-BE49-F238E27FC236}">
                  <a16:creationId xmlns:a16="http://schemas.microsoft.com/office/drawing/2014/main" id="{2DAD5E89-5761-F966-C201-650146665CAC}"/>
                </a:ext>
              </a:extLst>
            </p:cNvPr>
            <p:cNvSpPr/>
            <p:nvPr/>
          </p:nvSpPr>
          <p:spPr>
            <a:xfrm>
              <a:off x="1890720" y="3546000"/>
              <a:ext cx="105840" cy="105840"/>
            </a:xfrm>
            <a:custGeom>
              <a:avLst/>
              <a:gdLst/>
              <a:ahLst/>
              <a:cxnLst/>
              <a:rect l="l" t="t" r="r" b="b"/>
              <a:pathLst>
                <a:path w="294" h="294" extrusionOk="0">
                  <a:moveTo>
                    <a:pt x="294" y="147"/>
                  </a:moveTo>
                  <a:cubicBezTo>
                    <a:pt x="294" y="228"/>
                    <a:pt x="228" y="294"/>
                    <a:pt x="147" y="294"/>
                  </a:cubicBezTo>
                  <a:cubicBezTo>
                    <a:pt x="66" y="294"/>
                    <a:pt x="0" y="228"/>
                    <a:pt x="0" y="147"/>
                  </a:cubicBezTo>
                  <a:cubicBezTo>
                    <a:pt x="0" y="66"/>
                    <a:pt x="66" y="0"/>
                    <a:pt x="147" y="0"/>
                  </a:cubicBezTo>
                  <a:cubicBezTo>
                    <a:pt x="228" y="0"/>
                    <a:pt x="294" y="66"/>
                    <a:pt x="294" y="147"/>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14;p30">
              <a:extLst>
                <a:ext uri="{FF2B5EF4-FFF2-40B4-BE49-F238E27FC236}">
                  <a16:creationId xmlns:a16="http://schemas.microsoft.com/office/drawing/2014/main" id="{C4EC4ED9-5AE6-C6BF-F825-B7D001753D6A}"/>
                </a:ext>
              </a:extLst>
            </p:cNvPr>
            <p:cNvSpPr/>
            <p:nvPr/>
          </p:nvSpPr>
          <p:spPr>
            <a:xfrm>
              <a:off x="1943640" y="3546000"/>
              <a:ext cx="37440" cy="46800"/>
            </a:xfrm>
            <a:custGeom>
              <a:avLst/>
              <a:gdLst/>
              <a:ahLst/>
              <a:cxnLst/>
              <a:rect l="l" t="t" r="r" b="b"/>
              <a:pathLst>
                <a:path w="104" h="130" extrusionOk="0">
                  <a:moveTo>
                    <a:pt x="104" y="43"/>
                  </a:moveTo>
                  <a:cubicBezTo>
                    <a:pt x="78" y="17"/>
                    <a:pt x="41" y="0"/>
                    <a:pt x="0" y="0"/>
                  </a:cubicBezTo>
                  <a:lnTo>
                    <a:pt x="0" y="118"/>
                  </a:lnTo>
                  <a:cubicBezTo>
                    <a:pt x="0" y="129"/>
                    <a:pt x="13" y="134"/>
                    <a:pt x="20" y="127"/>
                  </a:cubicBezTo>
                  <a:lnTo>
                    <a:pt x="104" y="43"/>
                  </a:lnTo>
                  <a:close/>
                </a:path>
              </a:pathLst>
            </a:custGeom>
            <a:solidFill>
              <a:srgbClr val="EB6E80"/>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15;p30">
              <a:extLst>
                <a:ext uri="{FF2B5EF4-FFF2-40B4-BE49-F238E27FC236}">
                  <a16:creationId xmlns:a16="http://schemas.microsoft.com/office/drawing/2014/main" id="{FECA9E03-B248-9DD1-1FB4-176AFCDFEE64}"/>
                </a:ext>
              </a:extLst>
            </p:cNvPr>
            <p:cNvSpPr/>
            <p:nvPr/>
          </p:nvSpPr>
          <p:spPr>
            <a:xfrm>
              <a:off x="1826640" y="3435120"/>
              <a:ext cx="363240" cy="362520"/>
            </a:xfrm>
            <a:custGeom>
              <a:avLst/>
              <a:gdLst/>
              <a:ahLst/>
              <a:cxnLst/>
              <a:rect l="l" t="t" r="r" b="b"/>
              <a:pathLst>
                <a:path w="1009" h="1007" extrusionOk="0">
                  <a:moveTo>
                    <a:pt x="914" y="717"/>
                  </a:moveTo>
                  <a:lnTo>
                    <a:pt x="95" y="717"/>
                  </a:lnTo>
                  <a:lnTo>
                    <a:pt x="95" y="225"/>
                  </a:lnTo>
                  <a:lnTo>
                    <a:pt x="914" y="225"/>
                  </a:lnTo>
                  <a:lnTo>
                    <a:pt x="914" y="717"/>
                  </a:lnTo>
                  <a:moveTo>
                    <a:pt x="947" y="782"/>
                  </a:moveTo>
                  <a:lnTo>
                    <a:pt x="63" y="782"/>
                  </a:lnTo>
                  <a:lnTo>
                    <a:pt x="63" y="746"/>
                  </a:lnTo>
                  <a:lnTo>
                    <a:pt x="947" y="746"/>
                  </a:lnTo>
                  <a:lnTo>
                    <a:pt x="947" y="782"/>
                  </a:lnTo>
                  <a:moveTo>
                    <a:pt x="63" y="160"/>
                  </a:moveTo>
                  <a:lnTo>
                    <a:pt x="947" y="160"/>
                  </a:lnTo>
                  <a:lnTo>
                    <a:pt x="947" y="195"/>
                  </a:lnTo>
                  <a:lnTo>
                    <a:pt x="929" y="195"/>
                  </a:lnTo>
                  <a:lnTo>
                    <a:pt x="929" y="195"/>
                  </a:lnTo>
                  <a:lnTo>
                    <a:pt x="80" y="195"/>
                  </a:lnTo>
                  <a:lnTo>
                    <a:pt x="80" y="195"/>
                  </a:lnTo>
                  <a:lnTo>
                    <a:pt x="63" y="195"/>
                  </a:lnTo>
                  <a:lnTo>
                    <a:pt x="63" y="160"/>
                  </a:lnTo>
                  <a:moveTo>
                    <a:pt x="505" y="978"/>
                  </a:moveTo>
                  <a:cubicBezTo>
                    <a:pt x="495" y="978"/>
                    <a:pt x="487" y="970"/>
                    <a:pt x="487" y="960"/>
                  </a:cubicBezTo>
                  <a:cubicBezTo>
                    <a:pt x="487" y="950"/>
                    <a:pt x="495" y="942"/>
                    <a:pt x="505" y="942"/>
                  </a:cubicBezTo>
                  <a:cubicBezTo>
                    <a:pt x="515" y="942"/>
                    <a:pt x="523" y="950"/>
                    <a:pt x="523" y="960"/>
                  </a:cubicBezTo>
                  <a:cubicBezTo>
                    <a:pt x="523" y="970"/>
                    <a:pt x="515" y="978"/>
                    <a:pt x="505" y="978"/>
                  </a:cubicBezTo>
                  <a:moveTo>
                    <a:pt x="30" y="94"/>
                  </a:moveTo>
                  <a:lnTo>
                    <a:pt x="980" y="94"/>
                  </a:lnTo>
                  <a:lnTo>
                    <a:pt x="980" y="130"/>
                  </a:lnTo>
                  <a:lnTo>
                    <a:pt x="30" y="130"/>
                  </a:lnTo>
                  <a:lnTo>
                    <a:pt x="30" y="94"/>
                  </a:lnTo>
                  <a:moveTo>
                    <a:pt x="487" y="47"/>
                  </a:moveTo>
                  <a:cubicBezTo>
                    <a:pt x="487" y="37"/>
                    <a:pt x="495" y="29"/>
                    <a:pt x="505" y="29"/>
                  </a:cubicBezTo>
                  <a:cubicBezTo>
                    <a:pt x="515" y="29"/>
                    <a:pt x="523" y="37"/>
                    <a:pt x="523" y="47"/>
                  </a:cubicBezTo>
                  <a:lnTo>
                    <a:pt x="523" y="65"/>
                  </a:lnTo>
                  <a:lnTo>
                    <a:pt x="487" y="65"/>
                  </a:lnTo>
                  <a:lnTo>
                    <a:pt x="487" y="47"/>
                  </a:lnTo>
                  <a:moveTo>
                    <a:pt x="962" y="225"/>
                  </a:moveTo>
                  <a:cubicBezTo>
                    <a:pt x="970" y="225"/>
                    <a:pt x="977" y="218"/>
                    <a:pt x="977" y="210"/>
                  </a:cubicBezTo>
                  <a:lnTo>
                    <a:pt x="977" y="160"/>
                  </a:lnTo>
                  <a:lnTo>
                    <a:pt x="995" y="160"/>
                  </a:lnTo>
                  <a:cubicBezTo>
                    <a:pt x="1003" y="160"/>
                    <a:pt x="1009" y="153"/>
                    <a:pt x="1009" y="145"/>
                  </a:cubicBezTo>
                  <a:lnTo>
                    <a:pt x="1009" y="80"/>
                  </a:lnTo>
                  <a:cubicBezTo>
                    <a:pt x="1009" y="71"/>
                    <a:pt x="1003" y="65"/>
                    <a:pt x="995" y="65"/>
                  </a:cubicBezTo>
                  <a:lnTo>
                    <a:pt x="552" y="65"/>
                  </a:lnTo>
                  <a:lnTo>
                    <a:pt x="552" y="47"/>
                  </a:lnTo>
                  <a:cubicBezTo>
                    <a:pt x="552" y="21"/>
                    <a:pt x="531" y="0"/>
                    <a:pt x="505" y="0"/>
                  </a:cubicBezTo>
                  <a:cubicBezTo>
                    <a:pt x="479" y="0"/>
                    <a:pt x="457" y="21"/>
                    <a:pt x="457" y="47"/>
                  </a:cubicBezTo>
                  <a:lnTo>
                    <a:pt x="457" y="65"/>
                  </a:lnTo>
                  <a:lnTo>
                    <a:pt x="15" y="65"/>
                  </a:lnTo>
                  <a:cubicBezTo>
                    <a:pt x="7" y="65"/>
                    <a:pt x="0" y="71"/>
                    <a:pt x="0" y="80"/>
                  </a:cubicBezTo>
                  <a:lnTo>
                    <a:pt x="0" y="145"/>
                  </a:lnTo>
                  <a:cubicBezTo>
                    <a:pt x="0" y="153"/>
                    <a:pt x="7" y="160"/>
                    <a:pt x="15" y="160"/>
                  </a:cubicBezTo>
                  <a:lnTo>
                    <a:pt x="33" y="160"/>
                  </a:lnTo>
                  <a:lnTo>
                    <a:pt x="33" y="210"/>
                  </a:lnTo>
                  <a:cubicBezTo>
                    <a:pt x="33" y="218"/>
                    <a:pt x="40" y="225"/>
                    <a:pt x="48" y="225"/>
                  </a:cubicBezTo>
                  <a:lnTo>
                    <a:pt x="66" y="225"/>
                  </a:lnTo>
                  <a:lnTo>
                    <a:pt x="66" y="717"/>
                  </a:lnTo>
                  <a:lnTo>
                    <a:pt x="48" y="717"/>
                  </a:lnTo>
                  <a:cubicBezTo>
                    <a:pt x="40" y="717"/>
                    <a:pt x="33" y="723"/>
                    <a:pt x="33" y="731"/>
                  </a:cubicBezTo>
                  <a:lnTo>
                    <a:pt x="33" y="782"/>
                  </a:lnTo>
                  <a:lnTo>
                    <a:pt x="15" y="782"/>
                  </a:lnTo>
                  <a:cubicBezTo>
                    <a:pt x="7" y="782"/>
                    <a:pt x="0" y="789"/>
                    <a:pt x="0" y="797"/>
                  </a:cubicBezTo>
                  <a:lnTo>
                    <a:pt x="0" y="862"/>
                  </a:lnTo>
                  <a:cubicBezTo>
                    <a:pt x="0" y="870"/>
                    <a:pt x="7" y="877"/>
                    <a:pt x="15" y="877"/>
                  </a:cubicBezTo>
                  <a:lnTo>
                    <a:pt x="119" y="877"/>
                  </a:lnTo>
                  <a:cubicBezTo>
                    <a:pt x="127" y="877"/>
                    <a:pt x="134" y="870"/>
                    <a:pt x="134" y="862"/>
                  </a:cubicBezTo>
                  <a:cubicBezTo>
                    <a:pt x="134" y="854"/>
                    <a:pt x="127" y="847"/>
                    <a:pt x="119" y="847"/>
                  </a:cubicBezTo>
                  <a:lnTo>
                    <a:pt x="30" y="847"/>
                  </a:lnTo>
                  <a:lnTo>
                    <a:pt x="30" y="812"/>
                  </a:lnTo>
                  <a:lnTo>
                    <a:pt x="48" y="812"/>
                  </a:lnTo>
                  <a:lnTo>
                    <a:pt x="48" y="812"/>
                  </a:lnTo>
                  <a:lnTo>
                    <a:pt x="962" y="812"/>
                  </a:lnTo>
                  <a:lnTo>
                    <a:pt x="962" y="812"/>
                  </a:lnTo>
                  <a:lnTo>
                    <a:pt x="980" y="812"/>
                  </a:lnTo>
                  <a:lnTo>
                    <a:pt x="980" y="847"/>
                  </a:lnTo>
                  <a:lnTo>
                    <a:pt x="505" y="847"/>
                  </a:lnTo>
                  <a:lnTo>
                    <a:pt x="505" y="847"/>
                  </a:lnTo>
                  <a:lnTo>
                    <a:pt x="505" y="847"/>
                  </a:lnTo>
                  <a:lnTo>
                    <a:pt x="178" y="847"/>
                  </a:lnTo>
                  <a:cubicBezTo>
                    <a:pt x="170" y="847"/>
                    <a:pt x="164" y="854"/>
                    <a:pt x="164" y="862"/>
                  </a:cubicBezTo>
                  <a:cubicBezTo>
                    <a:pt x="164" y="870"/>
                    <a:pt x="170" y="877"/>
                    <a:pt x="178" y="877"/>
                  </a:cubicBezTo>
                  <a:lnTo>
                    <a:pt x="490" y="877"/>
                  </a:lnTo>
                  <a:lnTo>
                    <a:pt x="490" y="915"/>
                  </a:lnTo>
                  <a:cubicBezTo>
                    <a:pt x="471" y="921"/>
                    <a:pt x="457" y="939"/>
                    <a:pt x="457" y="960"/>
                  </a:cubicBezTo>
                  <a:cubicBezTo>
                    <a:pt x="457" y="986"/>
                    <a:pt x="479" y="1007"/>
                    <a:pt x="505" y="1007"/>
                  </a:cubicBezTo>
                  <a:cubicBezTo>
                    <a:pt x="531" y="1007"/>
                    <a:pt x="552" y="986"/>
                    <a:pt x="552" y="960"/>
                  </a:cubicBezTo>
                  <a:cubicBezTo>
                    <a:pt x="552" y="939"/>
                    <a:pt x="539" y="921"/>
                    <a:pt x="520" y="915"/>
                  </a:cubicBezTo>
                  <a:lnTo>
                    <a:pt x="520" y="877"/>
                  </a:lnTo>
                  <a:lnTo>
                    <a:pt x="995" y="877"/>
                  </a:lnTo>
                  <a:cubicBezTo>
                    <a:pt x="1003" y="877"/>
                    <a:pt x="1009" y="870"/>
                    <a:pt x="1009" y="862"/>
                  </a:cubicBezTo>
                  <a:lnTo>
                    <a:pt x="1009" y="797"/>
                  </a:lnTo>
                  <a:cubicBezTo>
                    <a:pt x="1009" y="789"/>
                    <a:pt x="1003" y="782"/>
                    <a:pt x="995" y="782"/>
                  </a:cubicBezTo>
                  <a:lnTo>
                    <a:pt x="977" y="782"/>
                  </a:lnTo>
                  <a:lnTo>
                    <a:pt x="977" y="731"/>
                  </a:lnTo>
                  <a:cubicBezTo>
                    <a:pt x="977" y="723"/>
                    <a:pt x="970" y="717"/>
                    <a:pt x="962" y="717"/>
                  </a:cubicBezTo>
                  <a:lnTo>
                    <a:pt x="944" y="717"/>
                  </a:lnTo>
                  <a:lnTo>
                    <a:pt x="944" y="225"/>
                  </a:lnTo>
                  <a:lnTo>
                    <a:pt x="962" y="225"/>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916;p30">
              <a:extLst>
                <a:ext uri="{FF2B5EF4-FFF2-40B4-BE49-F238E27FC236}">
                  <a16:creationId xmlns:a16="http://schemas.microsoft.com/office/drawing/2014/main" id="{F530688B-C01A-C40D-C7BC-7B6940E6A337}"/>
                </a:ext>
              </a:extLst>
            </p:cNvPr>
            <p:cNvSpPr/>
            <p:nvPr/>
          </p:nvSpPr>
          <p:spPr>
            <a:xfrm>
              <a:off x="1885680" y="3540600"/>
              <a:ext cx="116280" cy="116640"/>
            </a:xfrm>
            <a:custGeom>
              <a:avLst/>
              <a:gdLst/>
              <a:ahLst/>
              <a:cxnLst/>
              <a:rect l="l" t="t" r="r" b="b"/>
              <a:pathLst>
                <a:path w="323" h="324" extrusionOk="0">
                  <a:moveTo>
                    <a:pt x="146" y="31"/>
                  </a:moveTo>
                  <a:lnTo>
                    <a:pt x="146" y="162"/>
                  </a:lnTo>
                  <a:cubicBezTo>
                    <a:pt x="146" y="168"/>
                    <a:pt x="150" y="173"/>
                    <a:pt x="156" y="176"/>
                  </a:cubicBezTo>
                  <a:cubicBezTo>
                    <a:pt x="157" y="176"/>
                    <a:pt x="159" y="177"/>
                    <a:pt x="161" y="177"/>
                  </a:cubicBezTo>
                  <a:cubicBezTo>
                    <a:pt x="165" y="177"/>
                    <a:pt x="169" y="175"/>
                    <a:pt x="172" y="172"/>
                  </a:cubicBezTo>
                  <a:lnTo>
                    <a:pt x="265" y="80"/>
                  </a:lnTo>
                  <a:cubicBezTo>
                    <a:pt x="283" y="102"/>
                    <a:pt x="293" y="131"/>
                    <a:pt x="293" y="162"/>
                  </a:cubicBezTo>
                  <a:cubicBezTo>
                    <a:pt x="293" y="235"/>
                    <a:pt x="234" y="294"/>
                    <a:pt x="161" y="294"/>
                  </a:cubicBezTo>
                  <a:cubicBezTo>
                    <a:pt x="88" y="294"/>
                    <a:pt x="29" y="235"/>
                    <a:pt x="29" y="162"/>
                  </a:cubicBezTo>
                  <a:cubicBezTo>
                    <a:pt x="29" y="94"/>
                    <a:pt x="81" y="38"/>
                    <a:pt x="146" y="31"/>
                  </a:cubicBezTo>
                  <a:moveTo>
                    <a:pt x="176" y="31"/>
                  </a:moveTo>
                  <a:cubicBezTo>
                    <a:pt x="201" y="34"/>
                    <a:pt x="225" y="44"/>
                    <a:pt x="244" y="59"/>
                  </a:cubicBezTo>
                  <a:lnTo>
                    <a:pt x="176" y="126"/>
                  </a:lnTo>
                  <a:lnTo>
                    <a:pt x="176" y="31"/>
                  </a:lnTo>
                  <a:moveTo>
                    <a:pt x="161" y="324"/>
                  </a:moveTo>
                  <a:cubicBezTo>
                    <a:pt x="250" y="324"/>
                    <a:pt x="323" y="251"/>
                    <a:pt x="323" y="162"/>
                  </a:cubicBezTo>
                  <a:cubicBezTo>
                    <a:pt x="323" y="118"/>
                    <a:pt x="305" y="78"/>
                    <a:pt x="277" y="49"/>
                  </a:cubicBezTo>
                  <a:cubicBezTo>
                    <a:pt x="276" y="48"/>
                    <a:pt x="276" y="48"/>
                    <a:pt x="276" y="48"/>
                  </a:cubicBezTo>
                  <a:cubicBezTo>
                    <a:pt x="275" y="47"/>
                    <a:pt x="275" y="47"/>
                    <a:pt x="274" y="47"/>
                  </a:cubicBezTo>
                  <a:cubicBezTo>
                    <a:pt x="245" y="18"/>
                    <a:pt x="205" y="0"/>
                    <a:pt x="161" y="0"/>
                  </a:cubicBezTo>
                  <a:cubicBezTo>
                    <a:pt x="72" y="0"/>
                    <a:pt x="0" y="73"/>
                    <a:pt x="0" y="162"/>
                  </a:cubicBezTo>
                  <a:cubicBezTo>
                    <a:pt x="0" y="251"/>
                    <a:pt x="72" y="324"/>
                    <a:pt x="161" y="324"/>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17;p30">
              <a:extLst>
                <a:ext uri="{FF2B5EF4-FFF2-40B4-BE49-F238E27FC236}">
                  <a16:creationId xmlns:a16="http://schemas.microsoft.com/office/drawing/2014/main" id="{3FF27D85-F2EF-436A-0A98-E0C3A977F214}"/>
                </a:ext>
              </a:extLst>
            </p:cNvPr>
            <p:cNvSpPr/>
            <p:nvPr/>
          </p:nvSpPr>
          <p:spPr>
            <a:xfrm>
              <a:off x="2026440" y="3540600"/>
              <a:ext cx="34200" cy="10800"/>
            </a:xfrm>
            <a:custGeom>
              <a:avLst/>
              <a:gdLst/>
              <a:ahLst/>
              <a:cxnLst/>
              <a:rect l="l" t="t" r="r" b="b"/>
              <a:pathLst>
                <a:path w="95" h="30" extrusionOk="0">
                  <a:moveTo>
                    <a:pt x="15" y="30"/>
                  </a:moveTo>
                  <a:lnTo>
                    <a:pt x="80" y="30"/>
                  </a:lnTo>
                  <a:cubicBezTo>
                    <a:pt x="89" y="30"/>
                    <a:pt x="95" y="23"/>
                    <a:pt x="95" y="15"/>
                  </a:cubicBezTo>
                  <a:cubicBezTo>
                    <a:pt x="95" y="7"/>
                    <a:pt x="89" y="0"/>
                    <a:pt x="80"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 name="Google Shape;918;p30">
              <a:extLst>
                <a:ext uri="{FF2B5EF4-FFF2-40B4-BE49-F238E27FC236}">
                  <a16:creationId xmlns:a16="http://schemas.microsoft.com/office/drawing/2014/main" id="{C8EBEAC1-0B37-3E93-4E80-2A2E6C7E6C50}"/>
                </a:ext>
              </a:extLst>
            </p:cNvPr>
            <p:cNvSpPr/>
            <p:nvPr/>
          </p:nvSpPr>
          <p:spPr>
            <a:xfrm>
              <a:off x="2026440" y="3564360"/>
              <a:ext cx="81360" cy="10440"/>
            </a:xfrm>
            <a:custGeom>
              <a:avLst/>
              <a:gdLst/>
              <a:ahLst/>
              <a:cxnLst/>
              <a:rect l="l" t="t" r="r" b="b"/>
              <a:pathLst>
                <a:path w="226" h="29" extrusionOk="0">
                  <a:moveTo>
                    <a:pt x="15" y="29"/>
                  </a:moveTo>
                  <a:lnTo>
                    <a:pt x="211" y="29"/>
                  </a:lnTo>
                  <a:cubicBezTo>
                    <a:pt x="219" y="29"/>
                    <a:pt x="226" y="23"/>
                    <a:pt x="226" y="14"/>
                  </a:cubicBezTo>
                  <a:cubicBezTo>
                    <a:pt x="226" y="6"/>
                    <a:pt x="219" y="0"/>
                    <a:pt x="211" y="0"/>
                  </a:cubicBezTo>
                  <a:lnTo>
                    <a:pt x="15" y="0"/>
                  </a:lnTo>
                  <a:cubicBezTo>
                    <a:pt x="7" y="0"/>
                    <a:pt x="0" y="6"/>
                    <a:pt x="0" y="14"/>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 name="Google Shape;919;p30">
              <a:extLst>
                <a:ext uri="{FF2B5EF4-FFF2-40B4-BE49-F238E27FC236}">
                  <a16:creationId xmlns:a16="http://schemas.microsoft.com/office/drawing/2014/main" id="{7BA45310-883C-EF52-032A-D532310ABB60}"/>
                </a:ext>
              </a:extLst>
            </p:cNvPr>
            <p:cNvSpPr/>
            <p:nvPr/>
          </p:nvSpPr>
          <p:spPr>
            <a:xfrm>
              <a:off x="2026440" y="3587760"/>
              <a:ext cx="81360" cy="10440"/>
            </a:xfrm>
            <a:custGeom>
              <a:avLst/>
              <a:gdLst/>
              <a:ahLst/>
              <a:cxnLst/>
              <a:rect l="l" t="t" r="r" b="b"/>
              <a:pathLst>
                <a:path w="226" h="29" extrusionOk="0">
                  <a:moveTo>
                    <a:pt x="15" y="29"/>
                  </a:moveTo>
                  <a:lnTo>
                    <a:pt x="211" y="29"/>
                  </a:lnTo>
                  <a:cubicBezTo>
                    <a:pt x="219" y="29"/>
                    <a:pt x="226" y="23"/>
                    <a:pt x="226" y="15"/>
                  </a:cubicBezTo>
                  <a:cubicBezTo>
                    <a:pt x="226" y="7"/>
                    <a:pt x="219" y="0"/>
                    <a:pt x="211" y="0"/>
                  </a:cubicBezTo>
                  <a:lnTo>
                    <a:pt x="15" y="0"/>
                  </a:lnTo>
                  <a:cubicBezTo>
                    <a:pt x="7" y="0"/>
                    <a:pt x="0" y="7"/>
                    <a:pt x="0" y="15"/>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 name="Google Shape;920;p30">
              <a:extLst>
                <a:ext uri="{FF2B5EF4-FFF2-40B4-BE49-F238E27FC236}">
                  <a16:creationId xmlns:a16="http://schemas.microsoft.com/office/drawing/2014/main" id="{3DA942E0-3496-0378-5A10-24B6DF0E92DB}"/>
                </a:ext>
              </a:extLst>
            </p:cNvPr>
            <p:cNvSpPr/>
            <p:nvPr/>
          </p:nvSpPr>
          <p:spPr>
            <a:xfrm>
              <a:off x="2026440" y="3611160"/>
              <a:ext cx="57600" cy="10800"/>
            </a:xfrm>
            <a:custGeom>
              <a:avLst/>
              <a:gdLst/>
              <a:ahLst/>
              <a:cxnLst/>
              <a:rect l="l" t="t" r="r" b="b"/>
              <a:pathLst>
                <a:path w="160" h="30" extrusionOk="0">
                  <a:moveTo>
                    <a:pt x="15" y="30"/>
                  </a:moveTo>
                  <a:lnTo>
                    <a:pt x="146" y="30"/>
                  </a:lnTo>
                  <a:cubicBezTo>
                    <a:pt x="154" y="30"/>
                    <a:pt x="160" y="23"/>
                    <a:pt x="160" y="15"/>
                  </a:cubicBezTo>
                  <a:cubicBezTo>
                    <a:pt x="160" y="7"/>
                    <a:pt x="154" y="0"/>
                    <a:pt x="146"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921;p30">
              <a:extLst>
                <a:ext uri="{FF2B5EF4-FFF2-40B4-BE49-F238E27FC236}">
                  <a16:creationId xmlns:a16="http://schemas.microsoft.com/office/drawing/2014/main" id="{B2E95394-0D04-2820-1E30-A10836D72546}"/>
                </a:ext>
              </a:extLst>
            </p:cNvPr>
            <p:cNvSpPr/>
            <p:nvPr/>
          </p:nvSpPr>
          <p:spPr>
            <a:xfrm>
              <a:off x="2097000" y="3634560"/>
              <a:ext cx="34200" cy="34200"/>
            </a:xfrm>
            <a:custGeom>
              <a:avLst/>
              <a:gdLst/>
              <a:ahLst/>
              <a:cxnLst/>
              <a:rect l="l" t="t" r="r" b="b"/>
              <a:pathLst>
                <a:path w="95" h="95" extrusionOk="0">
                  <a:moveTo>
                    <a:pt x="30" y="30"/>
                  </a:moveTo>
                  <a:lnTo>
                    <a:pt x="65" y="30"/>
                  </a:lnTo>
                  <a:lnTo>
                    <a:pt x="65" y="66"/>
                  </a:lnTo>
                  <a:lnTo>
                    <a:pt x="30" y="66"/>
                  </a:lnTo>
                  <a:lnTo>
                    <a:pt x="30" y="30"/>
                  </a:lnTo>
                  <a:moveTo>
                    <a:pt x="0" y="15"/>
                  </a:moveTo>
                  <a:lnTo>
                    <a:pt x="0" y="81"/>
                  </a:lnTo>
                  <a:cubicBezTo>
                    <a:pt x="0" y="89"/>
                    <a:pt x="7" y="95"/>
                    <a:pt x="15" y="95"/>
                  </a:cubicBezTo>
                  <a:lnTo>
                    <a:pt x="80" y="95"/>
                  </a:lnTo>
                  <a:cubicBezTo>
                    <a:pt x="88" y="95"/>
                    <a:pt x="95" y="89"/>
                    <a:pt x="95" y="81"/>
                  </a:cubicBezTo>
                  <a:lnTo>
                    <a:pt x="95" y="15"/>
                  </a:lnTo>
                  <a:cubicBezTo>
                    <a:pt x="95" y="7"/>
                    <a:pt x="88" y="0"/>
                    <a:pt x="80" y="0"/>
                  </a:cubicBezTo>
                  <a:lnTo>
                    <a:pt x="15" y="0"/>
                  </a:lnTo>
                  <a:cubicBezTo>
                    <a:pt x="7" y="0"/>
                    <a:pt x="0" y="7"/>
                    <a:pt x="0" y="15"/>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0" name="Google Shape;940;p30">
            <a:extLst>
              <a:ext uri="{FF2B5EF4-FFF2-40B4-BE49-F238E27FC236}">
                <a16:creationId xmlns:a16="http://schemas.microsoft.com/office/drawing/2014/main" id="{A5DE3D23-DA2E-E7EE-AA24-FBCD2F6A0976}"/>
              </a:ext>
            </a:extLst>
          </p:cNvPr>
          <p:cNvSpPr/>
          <p:nvPr/>
        </p:nvSpPr>
        <p:spPr>
          <a:xfrm>
            <a:off x="2046608" y="800269"/>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1</a:t>
            </a:r>
            <a:endParaRPr dirty="0">
              <a:latin typeface="Lato"/>
              <a:ea typeface="Lato"/>
              <a:cs typeface="Lato"/>
              <a:sym typeface="Lato"/>
            </a:endParaRPr>
          </a:p>
        </p:txBody>
      </p:sp>
      <p:pic>
        <p:nvPicPr>
          <p:cNvPr id="23" name="Picture 22">
            <a:extLst>
              <a:ext uri="{FF2B5EF4-FFF2-40B4-BE49-F238E27FC236}">
                <a16:creationId xmlns:a16="http://schemas.microsoft.com/office/drawing/2014/main" id="{DE810D89-CF8F-DE82-78B3-A51047459B08}"/>
              </a:ext>
            </a:extLst>
          </p:cNvPr>
          <p:cNvPicPr>
            <a:picLocks noChangeAspect="1"/>
          </p:cNvPicPr>
          <p:nvPr/>
        </p:nvPicPr>
        <p:blipFill rotWithShape="1">
          <a:blip r:embed="rId3"/>
          <a:srcRect l="71617" t="23989" r="968" b="9024"/>
          <a:stretch/>
        </p:blipFill>
        <p:spPr>
          <a:xfrm>
            <a:off x="3986437" y="1549799"/>
            <a:ext cx="2267808" cy="3115549"/>
          </a:xfrm>
          <a:prstGeom prst="rect">
            <a:avLst/>
          </a:prstGeom>
        </p:spPr>
      </p:pic>
      <p:pic>
        <p:nvPicPr>
          <p:cNvPr id="30" name="Picture 29">
            <a:extLst>
              <a:ext uri="{FF2B5EF4-FFF2-40B4-BE49-F238E27FC236}">
                <a16:creationId xmlns:a16="http://schemas.microsoft.com/office/drawing/2014/main" id="{5FE41514-AE1B-39FF-FB27-CE2B781A8DB7}"/>
              </a:ext>
            </a:extLst>
          </p:cNvPr>
          <p:cNvPicPr>
            <a:picLocks noChangeAspect="1"/>
          </p:cNvPicPr>
          <p:nvPr/>
        </p:nvPicPr>
        <p:blipFill rotWithShape="1">
          <a:blip r:embed="rId4"/>
          <a:srcRect l="71279" t="23300" r="1279" b="8817"/>
          <a:stretch/>
        </p:blipFill>
        <p:spPr>
          <a:xfrm>
            <a:off x="6361758" y="1549805"/>
            <a:ext cx="2240157" cy="3115549"/>
          </a:xfrm>
          <a:prstGeom prst="rect">
            <a:avLst/>
          </a:prstGeom>
        </p:spPr>
      </p:pic>
      <p:sp>
        <p:nvSpPr>
          <p:cNvPr id="865" name="Google Shape;891;p30">
            <a:extLst>
              <a:ext uri="{FF2B5EF4-FFF2-40B4-BE49-F238E27FC236}">
                <a16:creationId xmlns:a16="http://schemas.microsoft.com/office/drawing/2014/main" id="{D3E82262-A98B-FCAD-A6B4-355FDBE8D8F3}"/>
              </a:ext>
            </a:extLst>
          </p:cNvPr>
          <p:cNvSpPr txBox="1">
            <a:spLocks noGrp="1"/>
          </p:cNvSpPr>
          <p:nvPr>
            <p:ph type="title"/>
          </p:nvPr>
        </p:nvSpPr>
        <p:spPr>
          <a:xfrm>
            <a:off x="798785" y="2860834"/>
            <a:ext cx="2837142" cy="4934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Applied Steps</a:t>
            </a:r>
            <a:endParaRPr sz="1800" dirty="0"/>
          </a:p>
        </p:txBody>
      </p:sp>
      <p:sp>
        <p:nvSpPr>
          <p:cNvPr id="866" name="Google Shape;829;p26">
            <a:extLst>
              <a:ext uri="{FF2B5EF4-FFF2-40B4-BE49-F238E27FC236}">
                <a16:creationId xmlns:a16="http://schemas.microsoft.com/office/drawing/2014/main" id="{9101CD70-C817-D6C0-ADDF-044C72E6DF30}"/>
              </a:ext>
            </a:extLst>
          </p:cNvPr>
          <p:cNvSpPr txBox="1">
            <a:spLocks/>
          </p:cNvSpPr>
          <p:nvPr/>
        </p:nvSpPr>
        <p:spPr>
          <a:xfrm>
            <a:off x="1220856" y="3354312"/>
            <a:ext cx="2864226"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Employee sheet</a:t>
            </a:r>
          </a:p>
        </p:txBody>
      </p:sp>
    </p:spTree>
    <p:extLst>
      <p:ext uri="{BB962C8B-B14F-4D97-AF65-F5344CB8AC3E}">
        <p14:creationId xmlns:p14="http://schemas.microsoft.com/office/powerpoint/2010/main" val="413853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grpSp>
        <p:nvGrpSpPr>
          <p:cNvPr id="880" name="Google Shape;880;p29"/>
          <p:cNvGrpSpPr/>
          <p:nvPr/>
        </p:nvGrpSpPr>
        <p:grpSpPr>
          <a:xfrm flipH="1">
            <a:off x="8455" y="800304"/>
            <a:ext cx="1212401" cy="1240945"/>
            <a:chOff x="8264880" y="1119240"/>
            <a:chExt cx="1865520" cy="1909440"/>
          </a:xfrm>
        </p:grpSpPr>
        <p:sp>
          <p:nvSpPr>
            <p:cNvPr id="881" name="Google Shape;881;p29"/>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9"/>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9"/>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9"/>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9"/>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6" name="Google Shape;886;p29"/>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 name="Google Shape;893;p30">
            <a:extLst>
              <a:ext uri="{FF2B5EF4-FFF2-40B4-BE49-F238E27FC236}">
                <a16:creationId xmlns:a16="http://schemas.microsoft.com/office/drawing/2014/main" id="{1E05BC42-5285-DE8F-3D83-FD6EA752FC73}"/>
              </a:ext>
            </a:extLst>
          </p:cNvPr>
          <p:cNvSpPr txBox="1">
            <a:spLocks/>
          </p:cNvSpPr>
          <p:nvPr/>
        </p:nvSpPr>
        <p:spPr>
          <a:xfrm>
            <a:off x="2778507" y="830119"/>
            <a:ext cx="2025600"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DATA CLEANING</a:t>
            </a:r>
          </a:p>
        </p:txBody>
      </p:sp>
      <p:grpSp>
        <p:nvGrpSpPr>
          <p:cNvPr id="5" name="Google Shape;907;p30">
            <a:extLst>
              <a:ext uri="{FF2B5EF4-FFF2-40B4-BE49-F238E27FC236}">
                <a16:creationId xmlns:a16="http://schemas.microsoft.com/office/drawing/2014/main" id="{E95E9BC7-B74A-D24C-2DBA-4D34F66387EE}"/>
              </a:ext>
            </a:extLst>
          </p:cNvPr>
          <p:cNvGrpSpPr/>
          <p:nvPr/>
        </p:nvGrpSpPr>
        <p:grpSpPr>
          <a:xfrm>
            <a:off x="1314796" y="800304"/>
            <a:ext cx="548638" cy="548638"/>
            <a:chOff x="1826640" y="3435120"/>
            <a:chExt cx="363240" cy="362520"/>
          </a:xfrm>
        </p:grpSpPr>
        <p:sp>
          <p:nvSpPr>
            <p:cNvPr id="6" name="Google Shape;908;p30">
              <a:extLst>
                <a:ext uri="{FF2B5EF4-FFF2-40B4-BE49-F238E27FC236}">
                  <a16:creationId xmlns:a16="http://schemas.microsoft.com/office/drawing/2014/main" id="{F106387B-BE32-2BE9-0D6A-502B84C9926A}"/>
                </a:ext>
              </a:extLst>
            </p:cNvPr>
            <p:cNvSpPr/>
            <p:nvPr/>
          </p:nvSpPr>
          <p:spPr>
            <a:xfrm>
              <a:off x="1855440" y="3499200"/>
              <a:ext cx="305640" cy="210960"/>
            </a:xfrm>
            <a:custGeom>
              <a:avLst/>
              <a:gdLst/>
              <a:ahLst/>
              <a:cxnLst/>
              <a:rect l="l" t="t" r="r" b="b"/>
              <a:pathLst>
                <a:path w="849" h="586" extrusionOk="0">
                  <a:moveTo>
                    <a:pt x="0" y="0"/>
                  </a:moveTo>
                  <a:lnTo>
                    <a:pt x="849" y="0"/>
                  </a:lnTo>
                  <a:lnTo>
                    <a:pt x="849" y="586"/>
                  </a:lnTo>
                  <a:lnTo>
                    <a:pt x="0" y="586"/>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09;p30">
              <a:extLst>
                <a:ext uri="{FF2B5EF4-FFF2-40B4-BE49-F238E27FC236}">
                  <a16:creationId xmlns:a16="http://schemas.microsoft.com/office/drawing/2014/main" id="{215FBB8A-3E90-1A6C-4465-C7FDB0F8C420}"/>
                </a:ext>
              </a:extLst>
            </p:cNvPr>
            <p:cNvSpPr/>
            <p:nvPr/>
          </p:nvSpPr>
          <p:spPr>
            <a:xfrm>
              <a:off x="1843920" y="3483360"/>
              <a:ext cx="329040" cy="27360"/>
            </a:xfrm>
            <a:custGeom>
              <a:avLst/>
              <a:gdLst/>
              <a:ahLst/>
              <a:cxnLst/>
              <a:rect l="l" t="t" r="r" b="b"/>
              <a:pathLst>
                <a:path w="914" h="76" extrusionOk="0">
                  <a:moveTo>
                    <a:pt x="902" y="76"/>
                  </a:moveTo>
                  <a:lnTo>
                    <a:pt x="12" y="76"/>
                  </a:lnTo>
                  <a:cubicBezTo>
                    <a:pt x="5" y="76"/>
                    <a:pt x="0" y="71"/>
                    <a:pt x="0" y="64"/>
                  </a:cubicBezTo>
                  <a:lnTo>
                    <a:pt x="0" y="12"/>
                  </a:lnTo>
                  <a:cubicBezTo>
                    <a:pt x="0" y="5"/>
                    <a:pt x="5" y="0"/>
                    <a:pt x="12" y="0"/>
                  </a:cubicBezTo>
                  <a:lnTo>
                    <a:pt x="902" y="0"/>
                  </a:lnTo>
                  <a:cubicBezTo>
                    <a:pt x="909" y="0"/>
                    <a:pt x="914" y="5"/>
                    <a:pt x="914" y="12"/>
                  </a:cubicBezTo>
                  <a:lnTo>
                    <a:pt x="914" y="64"/>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10;p30">
              <a:extLst>
                <a:ext uri="{FF2B5EF4-FFF2-40B4-BE49-F238E27FC236}">
                  <a16:creationId xmlns:a16="http://schemas.microsoft.com/office/drawing/2014/main" id="{A4694CA9-3D4D-0F51-340A-FCE3F25E356B}"/>
                </a:ext>
              </a:extLst>
            </p:cNvPr>
            <p:cNvSpPr/>
            <p:nvPr/>
          </p:nvSpPr>
          <p:spPr>
            <a:xfrm>
              <a:off x="1843920" y="3698640"/>
              <a:ext cx="329040" cy="27360"/>
            </a:xfrm>
            <a:custGeom>
              <a:avLst/>
              <a:gdLst/>
              <a:ahLst/>
              <a:cxnLst/>
              <a:rect l="l" t="t" r="r" b="b"/>
              <a:pathLst>
                <a:path w="914" h="76" extrusionOk="0">
                  <a:moveTo>
                    <a:pt x="902" y="76"/>
                  </a:moveTo>
                  <a:lnTo>
                    <a:pt x="12" y="76"/>
                  </a:lnTo>
                  <a:cubicBezTo>
                    <a:pt x="5" y="76"/>
                    <a:pt x="0" y="71"/>
                    <a:pt x="0" y="65"/>
                  </a:cubicBezTo>
                  <a:lnTo>
                    <a:pt x="0" y="11"/>
                  </a:lnTo>
                  <a:cubicBezTo>
                    <a:pt x="0" y="5"/>
                    <a:pt x="5" y="0"/>
                    <a:pt x="12" y="0"/>
                  </a:cubicBezTo>
                  <a:lnTo>
                    <a:pt x="902" y="0"/>
                  </a:lnTo>
                  <a:cubicBezTo>
                    <a:pt x="909" y="0"/>
                    <a:pt x="914" y="5"/>
                    <a:pt x="914" y="11"/>
                  </a:cubicBezTo>
                  <a:lnTo>
                    <a:pt x="914" y="65"/>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11;p30">
              <a:extLst>
                <a:ext uri="{FF2B5EF4-FFF2-40B4-BE49-F238E27FC236}">
                  <a16:creationId xmlns:a16="http://schemas.microsoft.com/office/drawing/2014/main" id="{155817A6-96C8-9829-1C51-E0BA18AC1042}"/>
                </a:ext>
              </a:extLst>
            </p:cNvPr>
            <p:cNvSpPr/>
            <p:nvPr/>
          </p:nvSpPr>
          <p:spPr>
            <a:xfrm>
              <a:off x="1832040" y="3463920"/>
              <a:ext cx="352440" cy="23400"/>
            </a:xfrm>
            <a:custGeom>
              <a:avLst/>
              <a:gdLst/>
              <a:ahLst/>
              <a:cxnLst/>
              <a:rect l="l" t="t" r="r" b="b"/>
              <a:pathLst>
                <a:path w="979" h="65" extrusionOk="0">
                  <a:moveTo>
                    <a:pt x="968" y="65"/>
                  </a:moveTo>
                  <a:lnTo>
                    <a:pt x="12" y="65"/>
                  </a:lnTo>
                  <a:cubicBezTo>
                    <a:pt x="5" y="65"/>
                    <a:pt x="0" y="60"/>
                    <a:pt x="0" y="53"/>
                  </a:cubicBezTo>
                  <a:lnTo>
                    <a:pt x="0" y="11"/>
                  </a:lnTo>
                  <a:cubicBezTo>
                    <a:pt x="0" y="5"/>
                    <a:pt x="5" y="0"/>
                    <a:pt x="12" y="0"/>
                  </a:cubicBezTo>
                  <a:lnTo>
                    <a:pt x="968" y="0"/>
                  </a:lnTo>
                  <a:cubicBezTo>
                    <a:pt x="974" y="0"/>
                    <a:pt x="979" y="5"/>
                    <a:pt x="979" y="11"/>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12;p30">
              <a:extLst>
                <a:ext uri="{FF2B5EF4-FFF2-40B4-BE49-F238E27FC236}">
                  <a16:creationId xmlns:a16="http://schemas.microsoft.com/office/drawing/2014/main" id="{A6C1A4FC-4D8A-9460-4A6D-54D1B8970E52}"/>
                </a:ext>
              </a:extLst>
            </p:cNvPr>
            <p:cNvSpPr/>
            <p:nvPr/>
          </p:nvSpPr>
          <p:spPr>
            <a:xfrm>
              <a:off x="1832040" y="3722040"/>
              <a:ext cx="352440" cy="23400"/>
            </a:xfrm>
            <a:custGeom>
              <a:avLst/>
              <a:gdLst/>
              <a:ahLst/>
              <a:cxnLst/>
              <a:rect l="l" t="t" r="r" b="b"/>
              <a:pathLst>
                <a:path w="979" h="65" extrusionOk="0">
                  <a:moveTo>
                    <a:pt x="968" y="65"/>
                  </a:moveTo>
                  <a:lnTo>
                    <a:pt x="12" y="65"/>
                  </a:lnTo>
                  <a:cubicBezTo>
                    <a:pt x="5" y="65"/>
                    <a:pt x="0" y="60"/>
                    <a:pt x="0" y="53"/>
                  </a:cubicBezTo>
                  <a:lnTo>
                    <a:pt x="0" y="12"/>
                  </a:lnTo>
                  <a:cubicBezTo>
                    <a:pt x="0" y="5"/>
                    <a:pt x="5" y="0"/>
                    <a:pt x="12" y="0"/>
                  </a:cubicBezTo>
                  <a:lnTo>
                    <a:pt x="968" y="0"/>
                  </a:lnTo>
                  <a:cubicBezTo>
                    <a:pt x="974" y="0"/>
                    <a:pt x="979" y="5"/>
                    <a:pt x="979" y="12"/>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13;p30">
              <a:extLst>
                <a:ext uri="{FF2B5EF4-FFF2-40B4-BE49-F238E27FC236}">
                  <a16:creationId xmlns:a16="http://schemas.microsoft.com/office/drawing/2014/main" id="{2DAD5E89-5761-F966-C201-650146665CAC}"/>
                </a:ext>
              </a:extLst>
            </p:cNvPr>
            <p:cNvSpPr/>
            <p:nvPr/>
          </p:nvSpPr>
          <p:spPr>
            <a:xfrm>
              <a:off x="1890720" y="3546000"/>
              <a:ext cx="105840" cy="105840"/>
            </a:xfrm>
            <a:custGeom>
              <a:avLst/>
              <a:gdLst/>
              <a:ahLst/>
              <a:cxnLst/>
              <a:rect l="l" t="t" r="r" b="b"/>
              <a:pathLst>
                <a:path w="294" h="294" extrusionOk="0">
                  <a:moveTo>
                    <a:pt x="294" y="147"/>
                  </a:moveTo>
                  <a:cubicBezTo>
                    <a:pt x="294" y="228"/>
                    <a:pt x="228" y="294"/>
                    <a:pt x="147" y="294"/>
                  </a:cubicBezTo>
                  <a:cubicBezTo>
                    <a:pt x="66" y="294"/>
                    <a:pt x="0" y="228"/>
                    <a:pt x="0" y="147"/>
                  </a:cubicBezTo>
                  <a:cubicBezTo>
                    <a:pt x="0" y="66"/>
                    <a:pt x="66" y="0"/>
                    <a:pt x="147" y="0"/>
                  </a:cubicBezTo>
                  <a:cubicBezTo>
                    <a:pt x="228" y="0"/>
                    <a:pt x="294" y="66"/>
                    <a:pt x="294" y="147"/>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14;p30">
              <a:extLst>
                <a:ext uri="{FF2B5EF4-FFF2-40B4-BE49-F238E27FC236}">
                  <a16:creationId xmlns:a16="http://schemas.microsoft.com/office/drawing/2014/main" id="{C4EC4ED9-5AE6-C6BF-F825-B7D001753D6A}"/>
                </a:ext>
              </a:extLst>
            </p:cNvPr>
            <p:cNvSpPr/>
            <p:nvPr/>
          </p:nvSpPr>
          <p:spPr>
            <a:xfrm>
              <a:off x="1943640" y="3546000"/>
              <a:ext cx="37440" cy="46800"/>
            </a:xfrm>
            <a:custGeom>
              <a:avLst/>
              <a:gdLst/>
              <a:ahLst/>
              <a:cxnLst/>
              <a:rect l="l" t="t" r="r" b="b"/>
              <a:pathLst>
                <a:path w="104" h="130" extrusionOk="0">
                  <a:moveTo>
                    <a:pt x="104" y="43"/>
                  </a:moveTo>
                  <a:cubicBezTo>
                    <a:pt x="78" y="17"/>
                    <a:pt x="41" y="0"/>
                    <a:pt x="0" y="0"/>
                  </a:cubicBezTo>
                  <a:lnTo>
                    <a:pt x="0" y="118"/>
                  </a:lnTo>
                  <a:cubicBezTo>
                    <a:pt x="0" y="129"/>
                    <a:pt x="13" y="134"/>
                    <a:pt x="20" y="127"/>
                  </a:cubicBezTo>
                  <a:lnTo>
                    <a:pt x="104" y="43"/>
                  </a:lnTo>
                  <a:close/>
                </a:path>
              </a:pathLst>
            </a:custGeom>
            <a:solidFill>
              <a:srgbClr val="EB6E80"/>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15;p30">
              <a:extLst>
                <a:ext uri="{FF2B5EF4-FFF2-40B4-BE49-F238E27FC236}">
                  <a16:creationId xmlns:a16="http://schemas.microsoft.com/office/drawing/2014/main" id="{FECA9E03-B248-9DD1-1FB4-176AFCDFEE64}"/>
                </a:ext>
              </a:extLst>
            </p:cNvPr>
            <p:cNvSpPr/>
            <p:nvPr/>
          </p:nvSpPr>
          <p:spPr>
            <a:xfrm>
              <a:off x="1826640" y="3435120"/>
              <a:ext cx="363240" cy="362520"/>
            </a:xfrm>
            <a:custGeom>
              <a:avLst/>
              <a:gdLst/>
              <a:ahLst/>
              <a:cxnLst/>
              <a:rect l="l" t="t" r="r" b="b"/>
              <a:pathLst>
                <a:path w="1009" h="1007" extrusionOk="0">
                  <a:moveTo>
                    <a:pt x="914" y="717"/>
                  </a:moveTo>
                  <a:lnTo>
                    <a:pt x="95" y="717"/>
                  </a:lnTo>
                  <a:lnTo>
                    <a:pt x="95" y="225"/>
                  </a:lnTo>
                  <a:lnTo>
                    <a:pt x="914" y="225"/>
                  </a:lnTo>
                  <a:lnTo>
                    <a:pt x="914" y="717"/>
                  </a:lnTo>
                  <a:moveTo>
                    <a:pt x="947" y="782"/>
                  </a:moveTo>
                  <a:lnTo>
                    <a:pt x="63" y="782"/>
                  </a:lnTo>
                  <a:lnTo>
                    <a:pt x="63" y="746"/>
                  </a:lnTo>
                  <a:lnTo>
                    <a:pt x="947" y="746"/>
                  </a:lnTo>
                  <a:lnTo>
                    <a:pt x="947" y="782"/>
                  </a:lnTo>
                  <a:moveTo>
                    <a:pt x="63" y="160"/>
                  </a:moveTo>
                  <a:lnTo>
                    <a:pt x="947" y="160"/>
                  </a:lnTo>
                  <a:lnTo>
                    <a:pt x="947" y="195"/>
                  </a:lnTo>
                  <a:lnTo>
                    <a:pt x="929" y="195"/>
                  </a:lnTo>
                  <a:lnTo>
                    <a:pt x="929" y="195"/>
                  </a:lnTo>
                  <a:lnTo>
                    <a:pt x="80" y="195"/>
                  </a:lnTo>
                  <a:lnTo>
                    <a:pt x="80" y="195"/>
                  </a:lnTo>
                  <a:lnTo>
                    <a:pt x="63" y="195"/>
                  </a:lnTo>
                  <a:lnTo>
                    <a:pt x="63" y="160"/>
                  </a:lnTo>
                  <a:moveTo>
                    <a:pt x="505" y="978"/>
                  </a:moveTo>
                  <a:cubicBezTo>
                    <a:pt x="495" y="978"/>
                    <a:pt x="487" y="970"/>
                    <a:pt x="487" y="960"/>
                  </a:cubicBezTo>
                  <a:cubicBezTo>
                    <a:pt x="487" y="950"/>
                    <a:pt x="495" y="942"/>
                    <a:pt x="505" y="942"/>
                  </a:cubicBezTo>
                  <a:cubicBezTo>
                    <a:pt x="515" y="942"/>
                    <a:pt x="523" y="950"/>
                    <a:pt x="523" y="960"/>
                  </a:cubicBezTo>
                  <a:cubicBezTo>
                    <a:pt x="523" y="970"/>
                    <a:pt x="515" y="978"/>
                    <a:pt x="505" y="978"/>
                  </a:cubicBezTo>
                  <a:moveTo>
                    <a:pt x="30" y="94"/>
                  </a:moveTo>
                  <a:lnTo>
                    <a:pt x="980" y="94"/>
                  </a:lnTo>
                  <a:lnTo>
                    <a:pt x="980" y="130"/>
                  </a:lnTo>
                  <a:lnTo>
                    <a:pt x="30" y="130"/>
                  </a:lnTo>
                  <a:lnTo>
                    <a:pt x="30" y="94"/>
                  </a:lnTo>
                  <a:moveTo>
                    <a:pt x="487" y="47"/>
                  </a:moveTo>
                  <a:cubicBezTo>
                    <a:pt x="487" y="37"/>
                    <a:pt x="495" y="29"/>
                    <a:pt x="505" y="29"/>
                  </a:cubicBezTo>
                  <a:cubicBezTo>
                    <a:pt x="515" y="29"/>
                    <a:pt x="523" y="37"/>
                    <a:pt x="523" y="47"/>
                  </a:cubicBezTo>
                  <a:lnTo>
                    <a:pt x="523" y="65"/>
                  </a:lnTo>
                  <a:lnTo>
                    <a:pt x="487" y="65"/>
                  </a:lnTo>
                  <a:lnTo>
                    <a:pt x="487" y="47"/>
                  </a:lnTo>
                  <a:moveTo>
                    <a:pt x="962" y="225"/>
                  </a:moveTo>
                  <a:cubicBezTo>
                    <a:pt x="970" y="225"/>
                    <a:pt x="977" y="218"/>
                    <a:pt x="977" y="210"/>
                  </a:cubicBezTo>
                  <a:lnTo>
                    <a:pt x="977" y="160"/>
                  </a:lnTo>
                  <a:lnTo>
                    <a:pt x="995" y="160"/>
                  </a:lnTo>
                  <a:cubicBezTo>
                    <a:pt x="1003" y="160"/>
                    <a:pt x="1009" y="153"/>
                    <a:pt x="1009" y="145"/>
                  </a:cubicBezTo>
                  <a:lnTo>
                    <a:pt x="1009" y="80"/>
                  </a:lnTo>
                  <a:cubicBezTo>
                    <a:pt x="1009" y="71"/>
                    <a:pt x="1003" y="65"/>
                    <a:pt x="995" y="65"/>
                  </a:cubicBezTo>
                  <a:lnTo>
                    <a:pt x="552" y="65"/>
                  </a:lnTo>
                  <a:lnTo>
                    <a:pt x="552" y="47"/>
                  </a:lnTo>
                  <a:cubicBezTo>
                    <a:pt x="552" y="21"/>
                    <a:pt x="531" y="0"/>
                    <a:pt x="505" y="0"/>
                  </a:cubicBezTo>
                  <a:cubicBezTo>
                    <a:pt x="479" y="0"/>
                    <a:pt x="457" y="21"/>
                    <a:pt x="457" y="47"/>
                  </a:cubicBezTo>
                  <a:lnTo>
                    <a:pt x="457" y="65"/>
                  </a:lnTo>
                  <a:lnTo>
                    <a:pt x="15" y="65"/>
                  </a:lnTo>
                  <a:cubicBezTo>
                    <a:pt x="7" y="65"/>
                    <a:pt x="0" y="71"/>
                    <a:pt x="0" y="80"/>
                  </a:cubicBezTo>
                  <a:lnTo>
                    <a:pt x="0" y="145"/>
                  </a:lnTo>
                  <a:cubicBezTo>
                    <a:pt x="0" y="153"/>
                    <a:pt x="7" y="160"/>
                    <a:pt x="15" y="160"/>
                  </a:cubicBezTo>
                  <a:lnTo>
                    <a:pt x="33" y="160"/>
                  </a:lnTo>
                  <a:lnTo>
                    <a:pt x="33" y="210"/>
                  </a:lnTo>
                  <a:cubicBezTo>
                    <a:pt x="33" y="218"/>
                    <a:pt x="40" y="225"/>
                    <a:pt x="48" y="225"/>
                  </a:cubicBezTo>
                  <a:lnTo>
                    <a:pt x="66" y="225"/>
                  </a:lnTo>
                  <a:lnTo>
                    <a:pt x="66" y="717"/>
                  </a:lnTo>
                  <a:lnTo>
                    <a:pt x="48" y="717"/>
                  </a:lnTo>
                  <a:cubicBezTo>
                    <a:pt x="40" y="717"/>
                    <a:pt x="33" y="723"/>
                    <a:pt x="33" y="731"/>
                  </a:cubicBezTo>
                  <a:lnTo>
                    <a:pt x="33" y="782"/>
                  </a:lnTo>
                  <a:lnTo>
                    <a:pt x="15" y="782"/>
                  </a:lnTo>
                  <a:cubicBezTo>
                    <a:pt x="7" y="782"/>
                    <a:pt x="0" y="789"/>
                    <a:pt x="0" y="797"/>
                  </a:cubicBezTo>
                  <a:lnTo>
                    <a:pt x="0" y="862"/>
                  </a:lnTo>
                  <a:cubicBezTo>
                    <a:pt x="0" y="870"/>
                    <a:pt x="7" y="877"/>
                    <a:pt x="15" y="877"/>
                  </a:cubicBezTo>
                  <a:lnTo>
                    <a:pt x="119" y="877"/>
                  </a:lnTo>
                  <a:cubicBezTo>
                    <a:pt x="127" y="877"/>
                    <a:pt x="134" y="870"/>
                    <a:pt x="134" y="862"/>
                  </a:cubicBezTo>
                  <a:cubicBezTo>
                    <a:pt x="134" y="854"/>
                    <a:pt x="127" y="847"/>
                    <a:pt x="119" y="847"/>
                  </a:cubicBezTo>
                  <a:lnTo>
                    <a:pt x="30" y="847"/>
                  </a:lnTo>
                  <a:lnTo>
                    <a:pt x="30" y="812"/>
                  </a:lnTo>
                  <a:lnTo>
                    <a:pt x="48" y="812"/>
                  </a:lnTo>
                  <a:lnTo>
                    <a:pt x="48" y="812"/>
                  </a:lnTo>
                  <a:lnTo>
                    <a:pt x="962" y="812"/>
                  </a:lnTo>
                  <a:lnTo>
                    <a:pt x="962" y="812"/>
                  </a:lnTo>
                  <a:lnTo>
                    <a:pt x="980" y="812"/>
                  </a:lnTo>
                  <a:lnTo>
                    <a:pt x="980" y="847"/>
                  </a:lnTo>
                  <a:lnTo>
                    <a:pt x="505" y="847"/>
                  </a:lnTo>
                  <a:lnTo>
                    <a:pt x="505" y="847"/>
                  </a:lnTo>
                  <a:lnTo>
                    <a:pt x="505" y="847"/>
                  </a:lnTo>
                  <a:lnTo>
                    <a:pt x="178" y="847"/>
                  </a:lnTo>
                  <a:cubicBezTo>
                    <a:pt x="170" y="847"/>
                    <a:pt x="164" y="854"/>
                    <a:pt x="164" y="862"/>
                  </a:cubicBezTo>
                  <a:cubicBezTo>
                    <a:pt x="164" y="870"/>
                    <a:pt x="170" y="877"/>
                    <a:pt x="178" y="877"/>
                  </a:cubicBezTo>
                  <a:lnTo>
                    <a:pt x="490" y="877"/>
                  </a:lnTo>
                  <a:lnTo>
                    <a:pt x="490" y="915"/>
                  </a:lnTo>
                  <a:cubicBezTo>
                    <a:pt x="471" y="921"/>
                    <a:pt x="457" y="939"/>
                    <a:pt x="457" y="960"/>
                  </a:cubicBezTo>
                  <a:cubicBezTo>
                    <a:pt x="457" y="986"/>
                    <a:pt x="479" y="1007"/>
                    <a:pt x="505" y="1007"/>
                  </a:cubicBezTo>
                  <a:cubicBezTo>
                    <a:pt x="531" y="1007"/>
                    <a:pt x="552" y="986"/>
                    <a:pt x="552" y="960"/>
                  </a:cubicBezTo>
                  <a:cubicBezTo>
                    <a:pt x="552" y="939"/>
                    <a:pt x="539" y="921"/>
                    <a:pt x="520" y="915"/>
                  </a:cubicBezTo>
                  <a:lnTo>
                    <a:pt x="520" y="877"/>
                  </a:lnTo>
                  <a:lnTo>
                    <a:pt x="995" y="877"/>
                  </a:lnTo>
                  <a:cubicBezTo>
                    <a:pt x="1003" y="877"/>
                    <a:pt x="1009" y="870"/>
                    <a:pt x="1009" y="862"/>
                  </a:cubicBezTo>
                  <a:lnTo>
                    <a:pt x="1009" y="797"/>
                  </a:lnTo>
                  <a:cubicBezTo>
                    <a:pt x="1009" y="789"/>
                    <a:pt x="1003" y="782"/>
                    <a:pt x="995" y="782"/>
                  </a:cubicBezTo>
                  <a:lnTo>
                    <a:pt x="977" y="782"/>
                  </a:lnTo>
                  <a:lnTo>
                    <a:pt x="977" y="731"/>
                  </a:lnTo>
                  <a:cubicBezTo>
                    <a:pt x="977" y="723"/>
                    <a:pt x="970" y="717"/>
                    <a:pt x="962" y="717"/>
                  </a:cubicBezTo>
                  <a:lnTo>
                    <a:pt x="944" y="717"/>
                  </a:lnTo>
                  <a:lnTo>
                    <a:pt x="944" y="225"/>
                  </a:lnTo>
                  <a:lnTo>
                    <a:pt x="962" y="225"/>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916;p30">
              <a:extLst>
                <a:ext uri="{FF2B5EF4-FFF2-40B4-BE49-F238E27FC236}">
                  <a16:creationId xmlns:a16="http://schemas.microsoft.com/office/drawing/2014/main" id="{F530688B-C01A-C40D-C7BC-7B6940E6A337}"/>
                </a:ext>
              </a:extLst>
            </p:cNvPr>
            <p:cNvSpPr/>
            <p:nvPr/>
          </p:nvSpPr>
          <p:spPr>
            <a:xfrm>
              <a:off x="1885680" y="3540600"/>
              <a:ext cx="116280" cy="116640"/>
            </a:xfrm>
            <a:custGeom>
              <a:avLst/>
              <a:gdLst/>
              <a:ahLst/>
              <a:cxnLst/>
              <a:rect l="l" t="t" r="r" b="b"/>
              <a:pathLst>
                <a:path w="323" h="324" extrusionOk="0">
                  <a:moveTo>
                    <a:pt x="146" y="31"/>
                  </a:moveTo>
                  <a:lnTo>
                    <a:pt x="146" y="162"/>
                  </a:lnTo>
                  <a:cubicBezTo>
                    <a:pt x="146" y="168"/>
                    <a:pt x="150" y="173"/>
                    <a:pt x="156" y="176"/>
                  </a:cubicBezTo>
                  <a:cubicBezTo>
                    <a:pt x="157" y="176"/>
                    <a:pt x="159" y="177"/>
                    <a:pt x="161" y="177"/>
                  </a:cubicBezTo>
                  <a:cubicBezTo>
                    <a:pt x="165" y="177"/>
                    <a:pt x="169" y="175"/>
                    <a:pt x="172" y="172"/>
                  </a:cubicBezTo>
                  <a:lnTo>
                    <a:pt x="265" y="80"/>
                  </a:lnTo>
                  <a:cubicBezTo>
                    <a:pt x="283" y="102"/>
                    <a:pt x="293" y="131"/>
                    <a:pt x="293" y="162"/>
                  </a:cubicBezTo>
                  <a:cubicBezTo>
                    <a:pt x="293" y="235"/>
                    <a:pt x="234" y="294"/>
                    <a:pt x="161" y="294"/>
                  </a:cubicBezTo>
                  <a:cubicBezTo>
                    <a:pt x="88" y="294"/>
                    <a:pt x="29" y="235"/>
                    <a:pt x="29" y="162"/>
                  </a:cubicBezTo>
                  <a:cubicBezTo>
                    <a:pt x="29" y="94"/>
                    <a:pt x="81" y="38"/>
                    <a:pt x="146" y="31"/>
                  </a:cubicBezTo>
                  <a:moveTo>
                    <a:pt x="176" y="31"/>
                  </a:moveTo>
                  <a:cubicBezTo>
                    <a:pt x="201" y="34"/>
                    <a:pt x="225" y="44"/>
                    <a:pt x="244" y="59"/>
                  </a:cubicBezTo>
                  <a:lnTo>
                    <a:pt x="176" y="126"/>
                  </a:lnTo>
                  <a:lnTo>
                    <a:pt x="176" y="31"/>
                  </a:lnTo>
                  <a:moveTo>
                    <a:pt x="161" y="324"/>
                  </a:moveTo>
                  <a:cubicBezTo>
                    <a:pt x="250" y="324"/>
                    <a:pt x="323" y="251"/>
                    <a:pt x="323" y="162"/>
                  </a:cubicBezTo>
                  <a:cubicBezTo>
                    <a:pt x="323" y="118"/>
                    <a:pt x="305" y="78"/>
                    <a:pt x="277" y="49"/>
                  </a:cubicBezTo>
                  <a:cubicBezTo>
                    <a:pt x="276" y="48"/>
                    <a:pt x="276" y="48"/>
                    <a:pt x="276" y="48"/>
                  </a:cubicBezTo>
                  <a:cubicBezTo>
                    <a:pt x="275" y="47"/>
                    <a:pt x="275" y="47"/>
                    <a:pt x="274" y="47"/>
                  </a:cubicBezTo>
                  <a:cubicBezTo>
                    <a:pt x="245" y="18"/>
                    <a:pt x="205" y="0"/>
                    <a:pt x="161" y="0"/>
                  </a:cubicBezTo>
                  <a:cubicBezTo>
                    <a:pt x="72" y="0"/>
                    <a:pt x="0" y="73"/>
                    <a:pt x="0" y="162"/>
                  </a:cubicBezTo>
                  <a:cubicBezTo>
                    <a:pt x="0" y="251"/>
                    <a:pt x="72" y="324"/>
                    <a:pt x="161" y="324"/>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17;p30">
              <a:extLst>
                <a:ext uri="{FF2B5EF4-FFF2-40B4-BE49-F238E27FC236}">
                  <a16:creationId xmlns:a16="http://schemas.microsoft.com/office/drawing/2014/main" id="{3FF27D85-F2EF-436A-0A98-E0C3A977F214}"/>
                </a:ext>
              </a:extLst>
            </p:cNvPr>
            <p:cNvSpPr/>
            <p:nvPr/>
          </p:nvSpPr>
          <p:spPr>
            <a:xfrm>
              <a:off x="2026440" y="3540600"/>
              <a:ext cx="34200" cy="10800"/>
            </a:xfrm>
            <a:custGeom>
              <a:avLst/>
              <a:gdLst/>
              <a:ahLst/>
              <a:cxnLst/>
              <a:rect l="l" t="t" r="r" b="b"/>
              <a:pathLst>
                <a:path w="95" h="30" extrusionOk="0">
                  <a:moveTo>
                    <a:pt x="15" y="30"/>
                  </a:moveTo>
                  <a:lnTo>
                    <a:pt x="80" y="30"/>
                  </a:lnTo>
                  <a:cubicBezTo>
                    <a:pt x="89" y="30"/>
                    <a:pt x="95" y="23"/>
                    <a:pt x="95" y="15"/>
                  </a:cubicBezTo>
                  <a:cubicBezTo>
                    <a:pt x="95" y="7"/>
                    <a:pt x="89" y="0"/>
                    <a:pt x="80"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 name="Google Shape;918;p30">
              <a:extLst>
                <a:ext uri="{FF2B5EF4-FFF2-40B4-BE49-F238E27FC236}">
                  <a16:creationId xmlns:a16="http://schemas.microsoft.com/office/drawing/2014/main" id="{C8EBEAC1-0B37-3E93-4E80-2A2E6C7E6C50}"/>
                </a:ext>
              </a:extLst>
            </p:cNvPr>
            <p:cNvSpPr/>
            <p:nvPr/>
          </p:nvSpPr>
          <p:spPr>
            <a:xfrm>
              <a:off x="2026440" y="3564360"/>
              <a:ext cx="81360" cy="10440"/>
            </a:xfrm>
            <a:custGeom>
              <a:avLst/>
              <a:gdLst/>
              <a:ahLst/>
              <a:cxnLst/>
              <a:rect l="l" t="t" r="r" b="b"/>
              <a:pathLst>
                <a:path w="226" h="29" extrusionOk="0">
                  <a:moveTo>
                    <a:pt x="15" y="29"/>
                  </a:moveTo>
                  <a:lnTo>
                    <a:pt x="211" y="29"/>
                  </a:lnTo>
                  <a:cubicBezTo>
                    <a:pt x="219" y="29"/>
                    <a:pt x="226" y="23"/>
                    <a:pt x="226" y="14"/>
                  </a:cubicBezTo>
                  <a:cubicBezTo>
                    <a:pt x="226" y="6"/>
                    <a:pt x="219" y="0"/>
                    <a:pt x="211" y="0"/>
                  </a:cubicBezTo>
                  <a:lnTo>
                    <a:pt x="15" y="0"/>
                  </a:lnTo>
                  <a:cubicBezTo>
                    <a:pt x="7" y="0"/>
                    <a:pt x="0" y="6"/>
                    <a:pt x="0" y="14"/>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 name="Google Shape;919;p30">
              <a:extLst>
                <a:ext uri="{FF2B5EF4-FFF2-40B4-BE49-F238E27FC236}">
                  <a16:creationId xmlns:a16="http://schemas.microsoft.com/office/drawing/2014/main" id="{7BA45310-883C-EF52-032A-D532310ABB60}"/>
                </a:ext>
              </a:extLst>
            </p:cNvPr>
            <p:cNvSpPr/>
            <p:nvPr/>
          </p:nvSpPr>
          <p:spPr>
            <a:xfrm>
              <a:off x="2026440" y="3587760"/>
              <a:ext cx="81360" cy="10440"/>
            </a:xfrm>
            <a:custGeom>
              <a:avLst/>
              <a:gdLst/>
              <a:ahLst/>
              <a:cxnLst/>
              <a:rect l="l" t="t" r="r" b="b"/>
              <a:pathLst>
                <a:path w="226" h="29" extrusionOk="0">
                  <a:moveTo>
                    <a:pt x="15" y="29"/>
                  </a:moveTo>
                  <a:lnTo>
                    <a:pt x="211" y="29"/>
                  </a:lnTo>
                  <a:cubicBezTo>
                    <a:pt x="219" y="29"/>
                    <a:pt x="226" y="23"/>
                    <a:pt x="226" y="15"/>
                  </a:cubicBezTo>
                  <a:cubicBezTo>
                    <a:pt x="226" y="7"/>
                    <a:pt x="219" y="0"/>
                    <a:pt x="211" y="0"/>
                  </a:cubicBezTo>
                  <a:lnTo>
                    <a:pt x="15" y="0"/>
                  </a:lnTo>
                  <a:cubicBezTo>
                    <a:pt x="7" y="0"/>
                    <a:pt x="0" y="7"/>
                    <a:pt x="0" y="15"/>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 name="Google Shape;920;p30">
              <a:extLst>
                <a:ext uri="{FF2B5EF4-FFF2-40B4-BE49-F238E27FC236}">
                  <a16:creationId xmlns:a16="http://schemas.microsoft.com/office/drawing/2014/main" id="{3DA942E0-3496-0378-5A10-24B6DF0E92DB}"/>
                </a:ext>
              </a:extLst>
            </p:cNvPr>
            <p:cNvSpPr/>
            <p:nvPr/>
          </p:nvSpPr>
          <p:spPr>
            <a:xfrm>
              <a:off x="2026440" y="3611160"/>
              <a:ext cx="57600" cy="10800"/>
            </a:xfrm>
            <a:custGeom>
              <a:avLst/>
              <a:gdLst/>
              <a:ahLst/>
              <a:cxnLst/>
              <a:rect l="l" t="t" r="r" b="b"/>
              <a:pathLst>
                <a:path w="160" h="30" extrusionOk="0">
                  <a:moveTo>
                    <a:pt x="15" y="30"/>
                  </a:moveTo>
                  <a:lnTo>
                    <a:pt x="146" y="30"/>
                  </a:lnTo>
                  <a:cubicBezTo>
                    <a:pt x="154" y="30"/>
                    <a:pt x="160" y="23"/>
                    <a:pt x="160" y="15"/>
                  </a:cubicBezTo>
                  <a:cubicBezTo>
                    <a:pt x="160" y="7"/>
                    <a:pt x="154" y="0"/>
                    <a:pt x="146"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921;p30">
              <a:extLst>
                <a:ext uri="{FF2B5EF4-FFF2-40B4-BE49-F238E27FC236}">
                  <a16:creationId xmlns:a16="http://schemas.microsoft.com/office/drawing/2014/main" id="{B2E95394-0D04-2820-1E30-A10836D72546}"/>
                </a:ext>
              </a:extLst>
            </p:cNvPr>
            <p:cNvSpPr/>
            <p:nvPr/>
          </p:nvSpPr>
          <p:spPr>
            <a:xfrm>
              <a:off x="2097000" y="3634560"/>
              <a:ext cx="34200" cy="34200"/>
            </a:xfrm>
            <a:custGeom>
              <a:avLst/>
              <a:gdLst/>
              <a:ahLst/>
              <a:cxnLst/>
              <a:rect l="l" t="t" r="r" b="b"/>
              <a:pathLst>
                <a:path w="95" h="95" extrusionOk="0">
                  <a:moveTo>
                    <a:pt x="30" y="30"/>
                  </a:moveTo>
                  <a:lnTo>
                    <a:pt x="65" y="30"/>
                  </a:lnTo>
                  <a:lnTo>
                    <a:pt x="65" y="66"/>
                  </a:lnTo>
                  <a:lnTo>
                    <a:pt x="30" y="66"/>
                  </a:lnTo>
                  <a:lnTo>
                    <a:pt x="30" y="30"/>
                  </a:lnTo>
                  <a:moveTo>
                    <a:pt x="0" y="15"/>
                  </a:moveTo>
                  <a:lnTo>
                    <a:pt x="0" y="81"/>
                  </a:lnTo>
                  <a:cubicBezTo>
                    <a:pt x="0" y="89"/>
                    <a:pt x="7" y="95"/>
                    <a:pt x="15" y="95"/>
                  </a:cubicBezTo>
                  <a:lnTo>
                    <a:pt x="80" y="95"/>
                  </a:lnTo>
                  <a:cubicBezTo>
                    <a:pt x="88" y="95"/>
                    <a:pt x="95" y="89"/>
                    <a:pt x="95" y="81"/>
                  </a:cubicBezTo>
                  <a:lnTo>
                    <a:pt x="95" y="15"/>
                  </a:lnTo>
                  <a:cubicBezTo>
                    <a:pt x="95" y="7"/>
                    <a:pt x="88" y="0"/>
                    <a:pt x="80" y="0"/>
                  </a:cubicBezTo>
                  <a:lnTo>
                    <a:pt x="15" y="0"/>
                  </a:lnTo>
                  <a:cubicBezTo>
                    <a:pt x="7" y="0"/>
                    <a:pt x="0" y="7"/>
                    <a:pt x="0" y="15"/>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0" name="Google Shape;940;p30">
            <a:extLst>
              <a:ext uri="{FF2B5EF4-FFF2-40B4-BE49-F238E27FC236}">
                <a16:creationId xmlns:a16="http://schemas.microsoft.com/office/drawing/2014/main" id="{A5DE3D23-DA2E-E7EE-AA24-FBCD2F6A0976}"/>
              </a:ext>
            </a:extLst>
          </p:cNvPr>
          <p:cNvSpPr/>
          <p:nvPr/>
        </p:nvSpPr>
        <p:spPr>
          <a:xfrm>
            <a:off x="2046608" y="800269"/>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1</a:t>
            </a:r>
            <a:endParaRPr dirty="0">
              <a:latin typeface="Lato"/>
              <a:ea typeface="Lato"/>
              <a:cs typeface="Lato"/>
              <a:sym typeface="Lato"/>
            </a:endParaRPr>
          </a:p>
        </p:txBody>
      </p:sp>
      <p:sp>
        <p:nvSpPr>
          <p:cNvPr id="865" name="Google Shape;891;p30">
            <a:extLst>
              <a:ext uri="{FF2B5EF4-FFF2-40B4-BE49-F238E27FC236}">
                <a16:creationId xmlns:a16="http://schemas.microsoft.com/office/drawing/2014/main" id="{D3E82262-A98B-FCAD-A6B4-355FDBE8D8F3}"/>
              </a:ext>
            </a:extLst>
          </p:cNvPr>
          <p:cNvSpPr txBox="1">
            <a:spLocks noGrp="1"/>
          </p:cNvSpPr>
          <p:nvPr>
            <p:ph type="title"/>
          </p:nvPr>
        </p:nvSpPr>
        <p:spPr>
          <a:xfrm>
            <a:off x="487486" y="2759668"/>
            <a:ext cx="2837142" cy="7308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Applied Steps</a:t>
            </a:r>
            <a:endParaRPr sz="1800" dirty="0"/>
          </a:p>
        </p:txBody>
      </p:sp>
      <p:pic>
        <p:nvPicPr>
          <p:cNvPr id="3" name="Picture 2">
            <a:extLst>
              <a:ext uri="{FF2B5EF4-FFF2-40B4-BE49-F238E27FC236}">
                <a16:creationId xmlns:a16="http://schemas.microsoft.com/office/drawing/2014/main" id="{4F8AEEA5-FD61-39B3-F36C-34156A6E8819}"/>
              </a:ext>
            </a:extLst>
          </p:cNvPr>
          <p:cNvPicPr>
            <a:picLocks noChangeAspect="1"/>
          </p:cNvPicPr>
          <p:nvPr/>
        </p:nvPicPr>
        <p:blipFill rotWithShape="1">
          <a:blip r:embed="rId3"/>
          <a:srcRect l="71280" t="23639" r="1163" b="9645"/>
          <a:stretch/>
        </p:blipFill>
        <p:spPr>
          <a:xfrm>
            <a:off x="3357209" y="1454110"/>
            <a:ext cx="2429582" cy="3306925"/>
          </a:xfrm>
          <a:prstGeom prst="rect">
            <a:avLst/>
          </a:prstGeom>
        </p:spPr>
      </p:pic>
      <p:pic>
        <p:nvPicPr>
          <p:cNvPr id="22" name="Picture 21">
            <a:extLst>
              <a:ext uri="{FF2B5EF4-FFF2-40B4-BE49-F238E27FC236}">
                <a16:creationId xmlns:a16="http://schemas.microsoft.com/office/drawing/2014/main" id="{23E02779-8307-EB7B-FF2A-148182077347}"/>
              </a:ext>
            </a:extLst>
          </p:cNvPr>
          <p:cNvPicPr>
            <a:picLocks noChangeAspect="1"/>
          </p:cNvPicPr>
          <p:nvPr/>
        </p:nvPicPr>
        <p:blipFill rotWithShape="1">
          <a:blip r:embed="rId4"/>
          <a:srcRect l="71396" t="23300" r="1162" b="7416"/>
          <a:stretch/>
        </p:blipFill>
        <p:spPr>
          <a:xfrm>
            <a:off x="6085865" y="1454110"/>
            <a:ext cx="2329591" cy="3306925"/>
          </a:xfrm>
          <a:prstGeom prst="rect">
            <a:avLst/>
          </a:prstGeom>
        </p:spPr>
      </p:pic>
      <p:sp>
        <p:nvSpPr>
          <p:cNvPr id="24" name="Google Shape;829;p26">
            <a:extLst>
              <a:ext uri="{FF2B5EF4-FFF2-40B4-BE49-F238E27FC236}">
                <a16:creationId xmlns:a16="http://schemas.microsoft.com/office/drawing/2014/main" id="{10A3E626-FD35-CECD-DE4C-8E09D543150B}"/>
              </a:ext>
            </a:extLst>
          </p:cNvPr>
          <p:cNvSpPr txBox="1">
            <a:spLocks/>
          </p:cNvSpPr>
          <p:nvPr/>
        </p:nvSpPr>
        <p:spPr>
          <a:xfrm>
            <a:off x="970972" y="3481038"/>
            <a:ext cx="2636121"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Performance Rating sheet</a:t>
            </a:r>
          </a:p>
        </p:txBody>
      </p:sp>
    </p:spTree>
    <p:extLst>
      <p:ext uri="{BB962C8B-B14F-4D97-AF65-F5344CB8AC3E}">
        <p14:creationId xmlns:p14="http://schemas.microsoft.com/office/powerpoint/2010/main" val="1358145204"/>
      </p:ext>
    </p:extLst>
  </p:cSld>
  <p:clrMapOvr>
    <a:masterClrMapping/>
  </p:clrMapOvr>
</p:sld>
</file>

<file path=ppt/theme/theme1.xml><?xml version="1.0" encoding="utf-8"?>
<a:theme xmlns:a="http://schemas.openxmlformats.org/drawingml/2006/main" name="Data Analysis and Statistics - 5th grade by Slidesgo">
  <a:themeElements>
    <a:clrScheme name="Simple Light">
      <a:dk1>
        <a:srgbClr val="3C2C31"/>
      </a:dk1>
      <a:lt1>
        <a:srgbClr val="E24E42"/>
      </a:lt1>
      <a:dk2>
        <a:srgbClr val="E9B000"/>
      </a:dk2>
      <a:lt2>
        <a:srgbClr val="008F95"/>
      </a:lt2>
      <a:accent1>
        <a:srgbClr val="DDFBFC"/>
      </a:accent1>
      <a:accent2>
        <a:srgbClr val="EB6E80"/>
      </a:accent2>
      <a:accent3>
        <a:srgbClr val="F8D2D2"/>
      </a:accent3>
      <a:accent4>
        <a:srgbClr val="FAEBEB"/>
      </a:accent4>
      <a:accent5>
        <a:srgbClr val="FFFFFF"/>
      </a:accent5>
      <a:accent6>
        <a:srgbClr val="FFFFFF"/>
      </a:accent6>
      <a:hlink>
        <a:srgbClr val="3C2C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B7077CA3-5224-4C15-9009-20612B187757}">
  <we:reference id="wa200003233" version="2.0.0.3" store="en-US" storeType="OMEX"/>
  <we:alternateReferences>
    <we:reference id="wa200003233" version="2.0.0.3" store="" storeType="OMEX"/>
  </we:alternateReferences>
  <we:properties>
    <we:property name="reportUrl" value="&quot;/groups/me/reports/cc75e7ba-b939-4e6c-a267-b7ce4d6da48a/ReportSectiona1e947f098cac79774d7?bookmarkGuid=7235b32a-49ad-4ef8-b19a-e586d1cc5c4d&amp;bookmarkUsage=1&amp;ctid=23b39420-74b2-4e4d-8303-7add3bb2fc35&amp;fromEntryPoint=export&quot;"/>
    <we:property name="reportName" value="&quot;HR Work_station&quot;"/>
    <we:property name="reportState" value="&quot;CONNECTED&quot;"/>
    <we:property name="embedUrl" value="&quot;/reportEmbed?reportId=cc75e7ba-b939-4e6c-a267-b7ce4d6da48a&amp;config=eyJjbHVzdGVyVXJsIjoiaHR0cHM6Ly9XQUJJLVNPVVRILUFGUklDQS1OT1JUSC1BLVBSSU1BUlktcmVkaXJlY3QuYW5hbHlzaXMud2luZG93cy5uZXQiLCJlbWJlZEZlYXR1cmVzIjp7InVzYWdlTWV0cmljc1ZOZXh0Ijp0cnVlfX0%3D&amp;disableSensitivityBanner=true&quot;"/>
    <we:property name="pageName" value="&quot;ReportSectiona1e947f098cac79774d7&quot;"/>
    <we:property name="pageDisplayName" value="&quot;HR Analysis&quot;"/>
    <we:property name="datasetId" value="&quot;5f4a20d1-4328-44cf-aa9f-b7402b2bb7e5&quot;"/>
    <we:property name="backgroundColor" value="&quot;#FFFFFF&quot;"/>
    <we:property name="bookmark" value="&quot;H4sIAAAAAAAAA+1ZTW/jNhD9K4YuezEKfVCmlJvjpN0W2yJIigBFkcOIHDncyKJAUWncwP+9I1H5tjddIburNVYnaYYev3nzZkzRt55UdVXA+g9YoXfgHWp9tQJzNQm8qVc6G2eAiYyjxBdBMPMjP/Nj8urKKl3W3sGtZ8Es0Z6ruoGiDUTGvy+mHhTFCSzbpxyKGqdehabWJRTqX3SLyWVNg5uphzdVoQ20Ic8sWGzDXtNyeiYIwU8RfSMIq67xDIV11lOstLH9MwSYMp77aSJA8JRzJjl9pnbeDubr69sv7YAtdGlBlQSgtc0iziLKPEMRpWnMM0w6gLkqbL8kWx/fVIbyJjbWVUvbXF5DKVB6XXIGa5fLrfdeoQEjLtcf8BqL1nK83f/SdWI0cWjX52CU40o3RuDLhc5+innnKq2yFM07XhHJa0RvQ4z3Fb8PRTjvwpP5vTJ41NahXfoIkdcaJw+G1t3n4f2FYDrDpf5nYZAWSu/A31yQpVblsuiL/sDyn46pulACTSup7CMVp+NzhSSp9kaChY7WyoFT6Pxadm7sWL/1PiiqhIt9DkXThn13CLUS7wgRXRctLm0kmsN1F+6IEuyFFEx3VWBPK7S5uGsmivfxUYd01NUdP/vOAQmCjGEUpohMMhHwEAM/l2E6vLPny6XBpcP5ItmFLprVFvv/IOFRxpcIciJ0U9qJkp3z56bsdRwP6D0BRj7pvN1tEj5vk2+frmvrWcwg5nzmyzxMxCxIMI9HXcQ7+69H+1/BT+Xqyid8EYaYhXGOtLkIBOYQDi/f7wh1Y4YNm0ew59Ya1QKdnN7Nl69Yly+VhCM8ljxstzOAQS4EMR7OslH3y2cOvek96AWZltooQfV5jvttoP2CJZV0iD4qhYtLMHbEvfvq9N2xjehpdzm8Mc/ud5sxEbEsFjxAxlKZMZDJqCV8BgWY9TMO/W+r3SOsSH8rLO2g+VY0NXGN8hDM2IW8i/2vqeAnbDsVc5HwXCRpErI4lcBYlIx74zLiQfybzk51MeyX+jtS8ohG8gPjTs3AkoinWSh4knAf0liG+atq/vLCmC9xsjS6qbZIY/o9dtXreu5Q/VDyIIn0WoYs5siBizyP0yRgtFcePpn3/SxlnG31pm/ZtQVxhXJOH/mcxvpxtLi1bfedBTdEZIK0v4OYzWKfI6QcZt1LyieFZvHGZvrmqb66a/v5uG5sXYHAEyhxyzk5dR3Qm5Ps73edlXd/0NyflG82/wGOHQ0XGBoAAA==&quot;"/>
    <we:property name="initialStateBookmark" value="&quot;H4sIAAAAAAAAA+1Z227bOBD9FUMvfTEWuppS3hwnu91t0wbOIsBiERQjcuSwkUWBorJxA//7DinlbtetkbZuUD9ZM/TozJkzI4q+9oRs6hIW72CO3p63r9TFHPTFIPCGXtXb3r9/czSevvnwbnx0SGZVG6mqxtu79gzoGZpT2bRQ2ghk/Pds6EFZHsPMXhVQNjj0atSNqqCUn7BbTC6jW1wOPbyqS6XBhjwxYNCGvaTldE33Dn6L6I7AjbzEE+Sms06xVtr01xBgFrPCz1IOnGWMxYLRb5rO62BuXm9v6oBNVGVAVgTA2kYRi6ORH+XIoyxLWI6pA1jI0vRL8sXhVa0pb2JjUVu+xuISKo7Cc8lpbLpcrr3XEjVofr54i5dYWsvhav9T17FWxKFZnIKWHVeq1RyfLuzsUyycqzLSUDTvcE4kLxC9JTHel/o2FOG8CU/m11Ljga2DXXoPkWeNgzuDdfd5eP8gaGc4V/9NNNJC4e35yzOyNLKalX3R71j+u2OqKSVHbSWVf6TiOD7nSJKyXwQYcLTWHTiJnV8J50bH+rX3VlIlutinULY27Kt9aCR/RYjoc2ZxKS1Q7y9cuANKsBdSMFxXgRdaoeXZTTNRvI/3OsRR1zh+XjoHJAgyhlGYIcYi5gELMfALEWbbd/Z4NtM463A+SXaiyna+wv4FJNzL+BxBDLhqKzOQwjl/b6tex8kWvcdBiwedt75Nwsdt8uPT7dp6lMSQMDbyRRGmfBSkWCQ7XcQb+58HL7+Cn8u1Kx/3eRhiHiYF+pEfcCwg3L58RwhNq7cbNvdgj43R0gIdTG/my3esy7dKoiM8ESy02xnAoOCcGA9H+U73y1cOveEt6AmZZkpLTvV5jPt5oP2BFZV0G33UEifnoM0O9+7G6btmG9HT3uXwzDx3z+045lGcJ5wFGMeZyGMQ6U5L+ARK0ItHHPo/VrsHWJP+5liZreZb2TbENYp90Lsu5HXsf08FP2C7UzHjKSt4mqVhnGQC4jhKd3vjssOD+C+VT1W53ZP6J1LyDo3kO8Y7NUOcRizLQ87SlPmQJSIsNqr52wtjPMPBTKu2XiGN4c/YVZv17FD9UvJWEum1DHnCkAHjRZFkaRDTXnn7yfzSz1J2s62e9S27McAvUIzpJ1/TWL+OFle27UtnoRsiIkXa30ESjxKfIWQMRu4l5bNCM3hlcnX1UF/us/p8XLWmqYHjMVS44pycug7ozUn039edlbs/aDx3E0Ij83LT4br92+b2ZH25/B/fEIsqQRoAAA==&quot;"/>
    <we:property name="isFiltersActionButtonVisible" value="true"/>
    <we:property name="isVisualContainerHeaderHidden" value="false"/>
    <we:property name="reportEmbeddedTime" value="&quot;2025-03-21T12:04:00.524Z&quot;"/>
    <we:property name="creatorTenantId" value="&quot;23b39420-74b2-4e4d-8303-7add3bb2fc35&quot;"/>
    <we:property name="creatorUserId" value="&quot;1003200235FE1BD1&quot;"/>
    <we:property name="creatorSessionId" value="&quot;2a080ce2-b00f-42bf-a514-73cf50ed23ea&quot;"/>
    <we:property name="artifactViewState" value="&quot;liv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692A1F92-01E0-4173-AC70-C2804C905189}">
  <we:reference id="wa200003233" version="2.0.0.3" store="en-US" storeType="OMEX"/>
  <we:alternateReferences>
    <we:reference id="wa200003233" version="2.0.0.3" store="" storeType="OMEX"/>
  </we:alternateReferences>
  <we:properties>
    <we:property name="reportUrl" value="&quot;/groups/me/reports/cc75e7ba-b939-4e6c-a267-b7ce4d6da48a/ReportSection250567b6334933425c11?bookmarkGuid=1b453a36-1d5f-4747-811e-7045e2b1b847&amp;bookmarkUsage=1&amp;ctid=23b39420-74b2-4e4d-8303-7add3bb2fc35&amp;fromEntryPoint=export&quot;"/>
    <we:property name="reportName" value="&quot;HR Work_station&quot;"/>
    <we:property name="reportState" value="&quot;CONNECTED&quot;"/>
    <we:property name="embedUrl" value="&quot;/reportEmbed?reportId=cc75e7ba-b939-4e6c-a267-b7ce4d6da48a&amp;config=eyJjbHVzdGVyVXJsIjoiaHR0cHM6Ly9XQUJJLVNPVVRILUFGUklDQS1OT1JUSC1BLVBSSU1BUlktcmVkaXJlY3QuYW5hbHlzaXMud2luZG93cy5uZXQiLCJlbWJlZEZlYXR1cmVzIjp7InVzYWdlTWV0cmljc1ZOZXh0Ijp0cnVlfX0%3D&amp;disableSensitivityBanner=true&quot;"/>
    <we:property name="pageName" value="&quot;ReportSection250567b6334933425c11&quot;"/>
    <we:property name="pageDisplayName" value="&quot;Salary Analysis&quot;"/>
    <we:property name="datasetId" value="&quot;5f4a20d1-4328-44cf-aa9f-b7402b2bb7e5&quot;"/>
    <we:property name="backgroundColor" value="&quot;#FFFFFF&quot;"/>
    <we:property name="bookmark" value="&quot;H4sIAAAAAAAAA91YTW/bOBD9K4YuvRgLURL1kVu+2h6K3SAJAhQLH0bkyGEriwJFJfEG/u87pNTESZymMNIgtQEb1gwxfvPmzZDmbSBV19aw/BsWGOwFB1p/X4D5PmHBNGgGG2chz6KMhXkYChnnCcsL8urWKt10wd5tYMHM0V6orofaBSLjv7NpAHV9AnP3VEHd4TRo0XS6gVr9h8NiclnT42oa4E1bawMu5JkFiy7sFS2nZ4LA/orpF0FYdYVnKOxgPcVWGzs+RzzkaVamcZwU9I64YC6HbvB6mC+vdz/qgR3qxoJqCICzsVxEVZxGSZxjxhIeJyx19krVdlxSLo9vWkN5ExvL1tG2L6+gESgDn5zBbsjlNvis0IARl8sveIW1sxxv9j91nRhNHNrlBRg1cKV7I/DpwsF+ipV3NVZZihYcL4jkJWKwIsbHit+FIpw/wpP5szJ45Orglq4hCpxxcm9w7jGP4CuC8YZLfX1okBbKYC9czcjSqWZej0W/Z/l8YKqrlUDjJFV+o+J4PhdIknJfJFjwtLYDOIWDX0vvRs/6bfBFUSWG2BdQ9y7shwPolPhAiOg1c7i0kWgOlj7cESU4ColNn6vAjlZoNfvRTBTv21qHeOo6z8+uc0CCIGOUAs/jiseciwplWIVMODA/1avFG1vqmweC9dEwqQpZMRmVVZTKrMjLstp+TuzP5wbnQ9ZPqDvUdb/YYP8FStf4O4MazHLSgpITo+aXdtLoa7/oY9+M3RE+7ejpHfhDMs21UYJoeoz/dSDuz3EyN7pvt5kswkM4vARjH1br2VkQPZ4F76cKz3btWIQhl9dnfeiUoiqrMKFNEngho4xDVeIuavtlTYGRuyAmZyqLgjNgIpScFQCsDH9hYP3+nv+EDfG5oeGnf4yy2BbKahXuwqhibzuq7sQyzKmklCXjmHMexqJiOUYSdnFOveUe/A/9EztXC9xqC677johHeQBmF9T9xhvxGvXjPpyXMomTUBQ0tjMeZnH8sr5/v0SOsKXaLrCxf/TY3uZAYA3iAtrHut6okE/+TPV68nhA+yCQXEaxjIE+ihRFWvI8+8mePt7xfPROGfNcCCZ4xipW8ZL+wXBK6+3O+tYa5QvxuAzMaegB1jTJOck/TPI4ljmkWZXiO8L6Zjiqvq4nnpkd67v3Af7RXLtHHG91wLvS9hzKGnd4EzzV190rTrh1fc/8Vd5q80Wh7m3XgsATaHDDhSEpB+igKMfvz10a+pvquyvD1ep/ow73wyEXAAA=&quot;"/>
    <we:property name="initialStateBookmark" value="&quot;H4sIAAAAAAAAA91YXU/jOhD9K1Ve9qVaxUmcpryVwu5K+wEChHR1VV1N7EnxbhpHjgt0Uf/7HTtZKKXAqmIR20qtkhl3cnzmzNjxTSBVU5ew+AYzDPaCfa1/zMD86LGgH1Sd7ejo89fRyef/vo2+HpJZ11bpqgn2bgILZor2XDVzKF0EMv476QdQlscwdXcFlA32gxpNoyso1U9sB5PLmjku+wFe16U24EKeWrDowl7ScLqnZ7P3MT0RhFWXeIrCttYTrLWx3X3EQ54O8jSOkyF9Iy6YA9+0Xg/z+fHuoR7YWFcWVEUAnI1lIiriNEriDAcs4XHCUmcvVGm7Ifni8Lo2NG9iY1E7vkbyEiqBMvCTM9i0c7kJPik0YMTF4gteYuksh5v9D13HRhOHdnEORrVc6bkR+HBgaz/BwrsqqyxFCw5nRPICMVgS412qb0MRzl/hyfxJGTxweXBDVxAFzti7Mzh3N4/gHwTjDRf6amyQBspgL1xOyNKoalp2Sb9j+axlqimVQOMklX+n5Hg+Z0iSchcSLHha6xacwtavpXejZ/0m+KIoE23scyjnLuy7fWiUeEeI6DNxuLSRaPYXPtwBTbATEus/loEdzdBy8quYKN73lQrx1DWen13ngARBxigFnsUFjzkXBcqwCJlwYJ7Uq8Vrm+vre4L10TAphrJgMsqLKJWDYZbnxfZ9YjSdGpy2s35A3ViX89kG+29QusLfKZRgFr0alOwZNb2wvUpf+UEf5lVXHeHDiu7fgh+TaaqNEkTTOv6XgTiaYm9q9LzeprMID2F8Acbez9ajvSBa7wVvJwuPVm2XhHYuL896WynDIi/ChBZJ4EMZDTgUOe6itp/XFBi5C2Jypnw45AyYCCVnQwCWh7/RsP58zX/EivjcUPD9v0ZZbAtl1Qp3oVWx121Vt2Jp+1SSy5xxzDgPY1GwDCMJu9inXnMNPqI3sTM1w62W4HLeEPEo98HsgrpfeSFeob5bh7NcJnESiiG17QEPB3H8vL7/vEQOsKbczrCyf3Xb3mZDYA3iDOp1XW9UyEe/p3o5edyjvRVIJqNYxkA/wxRFmvNs8MSa3h3ufPBOGfNMCCb4gBWs4Dm9wXCa1uvt9a01yidiPQ3Maege1jTJOMk/TLI4lhmkgyLFN4T11XAU87LseWZ2rO7eBvi1vnaHON5qg3ep7RnkJe7wIniir5oX7HCr+p74o7zl5oNCPbdNDQKPocINB4akHKCNouyuHzs09CfVgX8IpU65VD39B3d+fXvEuFz+D1r4M/9KFwAA&quot;"/>
    <we:property name="isFiltersActionButtonVisible" value="true"/>
    <we:property name="isVisualContainerHeaderHidden" value="false"/>
    <we:property name="reportEmbeddedTime" value="&quot;2025-03-21T12:07:35.159Z&quot;"/>
    <we:property name="creatorTenantId" value="&quot;23b39420-74b2-4e4d-8303-7add3bb2fc35&quot;"/>
    <we:property name="creatorUserId" value="&quot;1003200235FE1BD1&quot;"/>
    <we:property name="creatorSessionId" value="&quot;348fc72a-2f8f-43df-978e-02f59afa1f18&quot;"/>
    <we:property name="artifactViewState" value="&quot;live&quot;"/>
  </we:properties>
  <we:bindings/>
  <we:snapshot xmlns:r="http://schemas.openxmlformats.org/officeDocument/2006/relationships"/>
</we:webextension>
</file>

<file path=ppt/webextensions/webextension3.xml><?xml version="1.0" encoding="utf-8"?>
<we:webextension xmlns:we="http://schemas.microsoft.com/office/webextensions/webextension/2010/11" id="{6A68588B-2806-4636-8590-B3723D999D5B}">
  <we:reference id="wa200003233" version="2.0.0.3" store="en-US" storeType="OMEX"/>
  <we:alternateReferences>
    <we:reference id="wa200003233" version="2.0.0.3" store="" storeType="OMEX"/>
  </we:alternateReferences>
  <we:properties>
    <we:property name="reportUrl" value="&quot;/groups/me/reports/cc75e7ba-b939-4e6c-a267-b7ce4d6da48a/ReportSectionc9939e5021e25803767b?bookmarkGuid=5ada3d9a-5cbe-40b9-b5e9-2687d60c122b&amp;bookmarkUsage=1&amp;ctid=23b39420-74b2-4e4d-8303-7add3bb2fc35&amp;fromEntryPoint=export&quot;"/>
    <we:property name="reportName" value="&quot;HR Work_station&quot;"/>
    <we:property name="reportState" value="&quot;CONNECTED&quot;"/>
    <we:property name="embedUrl" value="&quot;/reportEmbed?reportId=cc75e7ba-b939-4e6c-a267-b7ce4d6da48a&amp;config=eyJjbHVzdGVyVXJsIjoiaHR0cHM6Ly9XQUJJLVNPVVRILUFGUklDQS1OT1JUSC1BLVBSSU1BUlktcmVkaXJlY3QuYW5hbHlzaXMud2luZG93cy5uZXQiLCJlbWJlZEZlYXR1cmVzIjp7InVzYWdlTWV0cmljc1ZOZXh0Ijp0cnVlfX0%3D&amp;disableSensitivityBanner=true&quot;"/>
    <we:property name="pageName" value="&quot;ReportSectionc9939e5021e25803767b&quot;"/>
    <we:property name="pageDisplayName" value="&quot;Attrition Analysis  1&quot;"/>
    <we:property name="datasetId" value="&quot;5f4a20d1-4328-44cf-aa9f-b7402b2bb7e5&quot;"/>
    <we:property name="backgroundColor" value="&quot;#FFFFFF&quot;"/>
    <we:property name="bookmark" value="&quot;H4sIAAAAAAAAA+1ZS2/bOBD+KwEvvRgLinoytzzRFt1FkC6yKAofKHLssJVFgaLTuIH/e4eUnMSJ06Ru3UfWPkkzo+Hwm5lvCPqKKN02lZj9IyZAdsm+MR8nwn7ciciA1J2M53nMYiioYJzzpCgFzVBrGqdN3ZLdK+KEHYM70+1UVN4RCt8PB0RU1YkY+7eRqFoYkAZsa2pR6c/QGaPK2SnMBwQum8pY4V2+dcKBd3uB5viOIUR/xbiikE5fwFuQrpOeQmOs698l5zGHlLIIWFrQOM/yEr9pO20I83F7v2gI7MDUTugaA/CyrEySTBVMCpXJNI4VjaiXj3TlepNydnTZWNw3ojFrPGx76kLUEhQJm7PQdnu5Ii81WGHl+ewNXEDlJUer9fdVJ9Yghm52JqzusDJTK+G+YSc/hVFQ1U479EaOJgjyDIDMEfE+49euMM6FexS/1BYOfR686a2IiBfu3Ai8ut8HeQfCBsG5+XRgAQ0V2aXzIUpaXY+rPuk3KP/bIdVWWoL1JVV+wOQEPCeAJeUflHAiwNp0wWno9EYFNQTUr8gbjZnofJ+JaurdvtgXrZYvMCL8DX1cxiqw+7Pg7hA32BdSNHgoA880Q/PhopnQ34dbHRKgawM+zx0DLAgUxhJEmWWUU8lkQWkCEPlgvlqvDi5daS6XCjZ4kynjaZmlvOSl5LmUiquHeaKn1+OgHEmacRYzlqkoK2IaKSpwgZ5LDnA7Y2O1xGgGvbuQrwVDsgE5tmYS/PaQAVrex3RAuk1QXwP/nYOF8A3yndKuT8urejlVbW9STSf1I0lcZJp0KbmVqj3nbLdCKL/rSnu/unffQes7dzgMvXuXQp8Uy+qCeiCkZdKK5oMtj9/l8SdAsjceWxiLRSEdbTxpx9O6J/F0jcEj0PbgXFi33MrbQfHooOgJafY/GhUqS2JVcimyhBclFDGj8Zbcnyu5/15MdhPwcrFsBLgx7IytmTbrHOUbDd9CqOwuof5a2J9Gdz8e5o5gyiRKaBmP8Dya4SPknGVbgvnDCWbz/XoIDTbcBGr3HM5sPxO516Y8NRWsw3MyBPBdZ8cNZN+jt/klb2D7mXy5XOY/fi/9IY+NRAmJLFnOec6LPP+em76/QbRTu95pdlX77JwuDrDfWq7CqnVH8qY20V3JSV7GmWRJzqKU05QVafoVwPuhF+V0pOKCU2AqllSIIsu34+53GHd/yJTZaMP86jNsuO9efZlupq5thIQTUcOKS3VMmagVqP75oYv18G/O9bX6fP4F8P67AEUaAAA=&quot;"/>
    <we:property name="initialStateBookmark" value="&quot;H4sIAAAAAAAAA+1ZbW/bOAz+K4W+7EtwkN+tfkvbFLvbuhXZoYdhCA6yxKTaHMuQlV5zRf77UbLTNm26dtmyl17yySYZinpIPhTkKyJVU5d8/oZPgeyTA60/Tbn5tBeQHqk62du3r076w1d/v+mfDFCsa6t01ZD9K2K5mYA9U82Ml84DCj+MeoSX5SmfuLcxLxvokRpMoyteqn+hNUaVNTNY9Ahc1qU23Ll8Z7kF5/YCzfEd1w5+i3BFLqy6gHcgbCsdQq2N7d4FYxGDhIYBhElOoyzNCvxP02p9mI/bu0V9YIe6slxVGICTpUUcpzIPBZepSKJI0oA6+ViVtjMp5oPL2uC+EY157fDqywteCZDEb85A0+7lirxUYLgR5/PXcAGlkwzW6++rTo1GDO38jBvVYqVnRsB9w1Y+hLFXVVZZ9EYGUwR5DkAWiHiX6mtXGOfSPYpfKgNHLg/O9FZExAn3bgRO3e2DvAduvOBc/3NoAA0l2aeLEUoaVU3KLuk3KP/ZItWUSoBxJVV8xOR4PKeAJeUeJLfcw1q3wSlo9Vp6NXjUr8hrhZlofZ/xcubcvjjgjRIvMCL8jVxc2kgwB3Pv7gg32BVS0HsoA880Q4vRspnQ38dbHeKhazw+zx0DLAgURgJ4kaaUURGKnNIYIHDBfLZeLVzaQl+uFKz3JpKQJUWasIIVgmVCSCYf5omOV4+9cixoysIoDFMZpHlEA0k5LtBxySFuZ6KNEhhNr3Pn87VkyLBHjo2eer8dZICW9zHtkXYT1NXAX+dgwP8H+U4q26Xl92o1VU1nUs6m1SNJXGaatCm5laq+taZdwZffdaV9WN+776FxnTsa+d69S6FPimV9QT0Q0ippBYvejsfv8vgTIOlPJgYmfFlIg60n7XhWdSSebDB4ONoennNjV1t5NygeHRQdIc3/R6NCpnEkCyZ4GrO8gDwKabQj9+dK7j8Xk90EvFosWwFuAnsTo2f1Jkf5WsGXEGp4l1B/LOxPo7tvD3NLMEUcxLSIxngeTfERMhamO4L5xQlm+/16BDU23BQq+xzObN8TuT90MdQlbMJzwgfwVWfHLWTfobf9JW9g+558uVrm334v3SEvHPMCYlGEGWMZy7Psa276ToA3M7PZaXZd++wNlwfYLy1XbuSmI3lbm2iv5AQrolSEcRYGCaNJmCfJZwDvhl6Q0bGMckYhlJGgnOdptht3P8O4+0WmzFYb5kefYf199/rLdD2zTc0FnPIK1lyqY8p4JUF2zw9drPuvOX7cONBUUT52E+++8Vxfwy8W/wFDU4AlbhoAAA==&quot;"/>
    <we:property name="isFiltersActionButtonVisible" value="true"/>
    <we:property name="isVisualContainerHeaderHidden" value="false"/>
    <we:property name="reportEmbeddedTime" value="&quot;2025-03-21T12:11:02.963Z&quot;"/>
    <we:property name="creatorTenantId" value="&quot;23b39420-74b2-4e4d-8303-7add3bb2fc35&quot;"/>
    <we:property name="creatorUserId" value="&quot;1003200235FE1BD1&quot;"/>
    <we:property name="creatorSessionId" value="&quot;37dd60c2-b89d-4bc2-bb91-a38bcd53c124&quot;"/>
    <we:property name="artifactViewState" value="&quot;live&quot;"/>
  </we:properties>
  <we:bindings/>
  <we:snapshot xmlns:r="http://schemas.openxmlformats.org/officeDocument/2006/relationships"/>
</we:webextension>
</file>

<file path=ppt/webextensions/webextension4.xml><?xml version="1.0" encoding="utf-8"?>
<we:webextension xmlns:we="http://schemas.microsoft.com/office/webextensions/webextension/2010/11" id="{53FC3177-0FB5-43B6-8F58-A481D52A3458}">
  <we:reference id="wa200003233" version="2.0.0.3" store="en-US" storeType="OMEX"/>
  <we:alternateReferences>
    <we:reference id="wa200003233" version="2.0.0.3" store="" storeType="OMEX"/>
  </we:alternateReferences>
  <we:properties>
    <we:property name="reportUrl" value="&quot;/groups/me/reports/cc75e7ba-b939-4e6c-a267-b7ce4d6da48a/a36034d982d51017b74b?bookmarkGuid=7084e113-e0b9-4dce-9b91-a4de61713885&amp;bookmarkUsage=1&amp;ctid=23b39420-74b2-4e4d-8303-7add3bb2fc35&amp;fromEntryPoint=export&quot;"/>
    <we:property name="reportName" value="&quot;HR Work_station&quot;"/>
    <we:property name="reportState" value="&quot;CONNECTED&quot;"/>
    <we:property name="embedUrl" value="&quot;/reportEmbed?reportId=cc75e7ba-b939-4e6c-a267-b7ce4d6da48a&amp;config=eyJjbHVzdGVyVXJsIjoiaHR0cHM6Ly9XQUJJLVNPVVRILUFGUklDQS1OT1JUSC1BLVBSSU1BUlktcmVkaXJlY3QuYW5hbHlzaXMud2luZG93cy5uZXQiLCJlbWJlZEZlYXR1cmVzIjp7InVzYWdlTWV0cmljc1ZOZXh0Ijp0cnVlfX0%3D&amp;disableSensitivityBanner=true&quot;"/>
    <we:property name="pageName" value="&quot;a36034d982d51017b74b&quot;"/>
    <we:property name="pageDisplayName" value="&quot;Attrition Analysis  2&quot;"/>
    <we:property name="datasetId" value="&quot;5f4a20d1-4328-44cf-aa9f-b7402b2bb7e5&quot;"/>
    <we:property name="backgroundColor" value="&quot;#FFFFFF&quot;"/>
    <we:property name="bookmark" value="&quot;H4sIAAAAAAAAA+1Z32/bNhD+VwK+9EUoqB+WpbwljoMO6IZgGTIUhR8o8uywlUWBorJohv/3Hkk5jRt5bd2lgzP7ybo7H4/fffeJBldEyKYuWfcbWwI5JedKfVwy/fEkJAGpvI3TNOHznGYppwLiUIxEjl5VG6mqhpyuiGF6AeZGNi0rbSI0vp8FhJXlFVvYpzkrGwhIDbpRFSvl3+CD0WV0C+uAwH1dKs1symvDDNi0dxiOz1hC+DrGFRk38g6ugRtvZXFK40TkWSRGIQ3HxTgpMKzxAa6ywRCb2i0/UZVhssJlrC0SeZpRBgXNQhpDRikdW/tclqYPKbrpfa1xd7jnrrbgnIk7VnEQxG1BQ+MrXpE3EjTT/LZ7C3dQWst02P/UdaUVImW6G6alR0S1msPTQG//HebOVRlpMBuZLhHKDoCsEde+rw+psM5NejS/kRouLNo29FFFxBpPPhusu98HeQdMO8Ot+muiAQMFOaXrGVoaWS3KvrWfUf7DI9WUkoO2xCk+YIccnktA4tgvghnmYK19cRK8XwnnBof6iryV2Amf+4aVrU376pw1kr/CivAzs3UpLUCfdy7dBW6wp0sY7OrAC+3QerYZGcz34dFQOOgah89LxwAJgcZQJDSNxSijeZyLES0gTWwx/8hXA/emUPdbhHXZohHl6ZjyPCrGaQ5QJJHYrRO9iF465xy1NI/iKEpFmGYxDQVluECvJRPczkJpybGaoE/n+rXRwSggl1otXd4eMsDIp5gGxG+CWg78eQsa3G9Q74Q0fVt+qbZb1fQhZbusvtLETaeJb8mjVp0Zo/0Kjn4PTHs/PLvvoLGTO5u52f1SQr+plmFC7ShpW7TCdbAaxv456piKljtyO4q+3n4cENTg6++Ys8VCw4JtOjp9dvQu26pX09EebwDuKprcMm22p2qnZkdfavZ/u+Oditqzp/v2EfphunhlKxKacR7NY1GkkI3CuIjzoxYduBYdyLz/TPH8FU8GhpX2r0Hb7HP6rCUchWcvqL3QzCGlNIc0yyhHsYjSUcSOQvNShebfKcKewZszM1HLmlXd/+KIM2+rCsqjyHw3NbzKjOMwRmWheUZRM0IaJXl8VJkDV5nnPx1cyMZY+ThZaNXWQ+eDl6c0QlWtOR5p9uRHLzd8nMd5EmU8K2CcsCQs4Cg3By43BzLgP1Mfr1nJdOfZv8+fp4Lpo9Lsg/TM3Uqsh+88VGuamnG4YhUM3H0gEVglQPTfd91/uKu1h9uP9foTLgE83tIbAAA=&quot;"/>
    <we:property name="initialStateBookmark" value="&quot;H4sIAAAAAAAAA+1ZTW/bOBD9KwEvvQgF9WFZys1xHHTRpg2aRRZFYSwocuywlUWBorJRDf/3HVJyGjdy03o3XThrn6zheDh88+aJxiyJkFWZs+YtWwA5JidKfV4w/fnIJx4pOtu7d6/PR+9f//l2dD5BsyqNVEVFjpfEMD0HcyWrmuU2Aho/Tj3C8vyCze3TjOUVeKQEXamC5fILtM64ZHQNK4/AbZkrzWzIS8MM2LA36I7PuLf/MsQdGTfyBi6Bm9bKwpiGkUiTQAx86g+zYZShW9U6uMx6XWxot/1YFYbJArextkCkcUIZZDTxaQgJpXRo7TOZm84laya3pcbT4Zmb0qIyEjes4CCIO4KGqs14SV5J0Ezz6+YN3EBuLZP+9YdLF1ohUqa5Ylq2iKhac3jo2Nrfw8wtFUYajEYmC4SyASArxLUr6F0ozHMdHs2vpIZTi7Z1vZcRscajrwa73J2DfACmneFa/TXWgI6CHNPVFC2VLOZ5V9qvKP/eIlXlkoO2xMk+YYUcngtA4tgvghnmYC3b5CS060q4ZXCoL8kbiZVoY1+xvLZhX5ywSvIXmBF+pjYvpQXok8aFO8UDdnTxvW0VeKYVWk3XLYPxPt1rCgdd5fB57hggIdDoi4jGoRgkNA1TMaAZxJFN5rt8NXBrMnW7QVgXLRhQHg8pT4NsGKcAWRSI7TrRqeeZW5xxGqdBGASx8OMkpL6gDDfotGSMx5krLTlm43XhXL3WOhh45EyrhYvbQQbo+RBTj7SHoJYDf1yDBvcb1DshTVeW34rNUlWdS14vikeKuK40aUtyr1QjY3S7g6PfHdM+9vfuB6hs506nrne/ldAfyqWfUFtS2hQtf+Ut+7F/ijwmouaO3I6iLzcfewTVe/wdM5rPNczZuqKTJ0fvrC46NR3s8AbgLqPxNdNms6u2anbwrWb/tyfeqqgde5ofb6F/TJdW2bKIJpwHs1BkMSQDP8zC9KBFe65Fe9Lvv1I8z/FmYFhu/xrU1S63z1LCQXh2groVmhnElKYQJwnlKBZBPAjYQWieq9D8O0nYO3g1MmO1KFnR/C+uOLO6KCA/iMxPU6NVmWHoh6gsNE0oaoZPgygNDyqz5yrz9LeDU1kZKx9Hc63qsu9+8PyURqiiNocrzY786OSGD9MwjYKEJxkMIxb5GRzkZs/lZk8a/Ffq4yXLmW5a9u/y5ylj+qA0uyA9dVOJVf/MQ9WmKhmHC1ZAz+wDicAKAaL7vm3+4UZrxG2CNZNZ/tjAxA7c7qYlq9XfN6upnPsbAAA=&quot;"/>
    <we:property name="isFiltersActionButtonVisible" value="true"/>
    <we:property name="isVisualContainerHeaderHidden" value="false"/>
    <we:property name="reportEmbeddedTime" value="&quot;2025-03-21T12:09:31.398Z&quot;"/>
    <we:property name="creatorTenantId" value="&quot;23b39420-74b2-4e4d-8303-7add3bb2fc35&quot;"/>
    <we:property name="creatorUserId" value="&quot;1003200235FE1BD1&quot;"/>
    <we:property name="creatorSessionId" value="&quot;f541e0b5-60ea-4c9c-a978-d9c18a7227af&quot;"/>
    <we:property name="artifactViewState" value="&quot;live&quot;"/>
  </we:properties>
  <we:bindings/>
  <we:snapshot xmlns:r="http://schemas.openxmlformats.org/officeDocument/2006/relationships"/>
</we:webextension>
</file>

<file path=ppt/webextensions/webextension5.xml><?xml version="1.0" encoding="utf-8"?>
<we:webextension xmlns:we="http://schemas.microsoft.com/office/webextensions/webextension/2010/11" id="{D2D1CB39-B921-4266-A526-961ECA2FBF8F}">
  <we:reference id="wa200003233" version="2.0.0.3" store="en-US" storeType="OMEX"/>
  <we:alternateReferences>
    <we:reference id="wa200003233" version="2.0.0.3" store="" storeType="OMEX"/>
  </we:alternateReferences>
  <we:properties>
    <we:property name="reportUrl" value="&quot;/groups/me/reports/cc75e7ba-b939-4e6c-a267-b7ce4d6da48a/ReportSectionbe18ee73fad60a0db830?bookmarkGuid=294bef5d-42d5-40ab-91f3-6afd16f5d523&amp;bookmarkUsage=1&amp;ctid=23b39420-74b2-4e4d-8303-7add3bb2fc35&amp;fromEntryPoint=export&quot;"/>
    <we:property name="reportName" value="&quot;HR Work_station&quot;"/>
    <we:property name="reportState" value="&quot;CONNECTED&quot;"/>
    <we:property name="embedUrl" value="&quot;/reportEmbed?reportId=cc75e7ba-b939-4e6c-a267-b7ce4d6da48a&amp;config=eyJjbHVzdGVyVXJsIjoiaHR0cHM6Ly9XQUJJLVNPVVRILUFGUklDQS1OT1JUSC1BLVBSSU1BUlktcmVkaXJlY3QuYW5hbHlzaXMud2luZG93cy5uZXQiLCJlbWJlZEZlYXR1cmVzIjp7InVzYWdlTWV0cmljc1ZOZXh0Ijp0cnVlfX0%3D&amp;disableSensitivityBanner=true&quot;"/>
    <we:property name="pageName" value="&quot;ReportSectionbe18ee73fad60a0db830&quot;"/>
    <we:property name="pageDisplayName" value="&quot;Performance Analysis&quot;"/>
    <we:property name="datasetId" value="&quot;5f4a20d1-4328-44cf-aa9f-b7402b2bb7e5&quot;"/>
    <we:property name="backgroundColor" value="&quot;#FFFFFF&quot;"/>
    <we:property name="bookmark" value="&quot;H4sIAAAAAAAAA+1a30/jOBD+V1Be9qVaOb8d3pbCae/E3SFArE4nHsb2pHhJ48hxu/RQ//e148JCoS2s7kpLr0/NjDuZ+b7xZ9fJbSBk21Qw+QOGGOwHB0pdD0Ff74VBL6i9jbIkAZ4QQjhJGEGBEbde1Rip6jbYvw0M6AGaC9mOoHKBrPHvy14AVXUCA3dVQtViL2hQt6qGSv6DfrB1GT3CaS/Am6ZSGlzIMwMGXdixHW6vbQrhx9jeEbiRYzxDbrz1FBulzeyaYUgR87gEkREggtGY2N+03tuluXq8u2mXWF/VBmRtE3C2CEKac87SjCdlgWWUJZmzl7IysyFscnTTaFu3RWPSONg+iTHUHEXQFaex9bXcBp8latD8anKMY6yc5eh5/1PXiVYWQzO5AC09VmqkOT4d6O2nWHau2khjowVHQwvyBDGYWsRnjN+Hsnnehbfmz1LjoePBDX2QUeCMez8Mzj2rI/gLQXeGK/Wtr9EOFME+mV5aSyvrQTUj/QfK5x6ptpIctWsp9tWS0+E5RNtS7osAAx2sjU9Oovcr0bmxQ/02OJaWCR/7AqqRC/vhAFrJP9iM7OfS5aW0QH0w6cId2gJnjRT2FjHwThmaXt5NJhvv64MZ0kHXdvi8dwxsQ1gjwVSUOZCcRSmhcUlFErtklvarwRvD1M2jhu2ihbQoIpGWeRhSoCJNC68pS3Wib1MdKC25vdO8VPRVNRrWLwXuBHWp9NCpzqkFqx50dT+A6w7Zj4fYgDZDrM0z87W3WsI+DQYaB56QJ8n9R0n/eth5fhnVs2mbLkt9jah+Ufr6WJZ4AJUbtFfjt6WorjG136G2C7D2zgWJrZRnBrp/Zdvlcb8vVNNoXk03pVkWqt6MEF/JWqacF5+IMI6ElAgkpoQj5TndJLn4TbEz62hL6LDapMa+h/XMTjo92RtoNWreq5Zt4E7y+UqXL9anOJb47V/aVL5t1y1dP1cKKu+yeo2mbtAOde3MO6qXQbEW0VtzEovk7a3SeNTvL1tHd6hD/WqeR5xmUYZRSJBkKYiChz9/SLDWVakeS61qR+/D1p9bosKfUTrQYiu2jS9FwJ8jFAVGLApzmuZYMBYWUbolVM+p2w5RvLLyGbWRiKlgmKRRwUK7Q09jsUl78q38C3+uQdbW/mfjDmBHtXSneOdwjfM0kO0s5Ys0V7K+36kurWf1hKpGrW01FP1XbxPfdIK9GpmN+z8OLE7isLQzX6SEC0jzItoOWX90zrNDor6ibi/pEdCCUi4wK2IRiTRKSbodtM6dLO4QsSsr99QmWc54TEuWhZxEBS0EsO2g9gyrcuem67KiPaFxDILTuExYHCakSGmWbgmhRhmo9tqHRwc7xOyLqvcUZ1mIgqal4IwULC3SMNmoU++t3GFv/EOy/59Ebe6TqG7z+9y7F2pk2gY4nkCNz7yDYRsGaoFi9n3Rexjdyz/3b2FMp98Bxr4RHXQkAAA=&quot;"/>
    <we:property name="initialStateBookmark" value="&quot;H4sIAAAAAAAAA+1a30/jOBD+V1Be9qVa5UedOLxB4bR3CwsCxOq0QquxPSle0jhy3EIX9X8/OwksFNrC6q609HhqZ8xk5vvGn13Ht56QVZnD+AsM0Nv2dpW6GoC+2gq8jle0tqOjz4c7J5+/f9k53LdmVRqpisrbvvUM6D6ac1kNIXcRrPHbRceDPD+GvvuWQV5hxytRV6qAXP7EZrB1GT3EScfDmzJXGlzIUwMGXdiRHW6/22cHHyP7ROBGjvAUuWmsJ1gqbdrvDAOKmEQZiNgHXzAa+fZ/qsZbp7l4vHtonVhPFQZkYRNwthACmnDOSMy7WYpZGHdjZ89kbtohbLx/U2pbt0VjXDq8dsQICo7Cq4vTWDW13HqfJGrQ/HJ8gCPMnWX/ef9T17FWFkMzPgctG6zUUHN8OrCxn2BWuwojjY3m7Q8syGNEb2IRb6m+D2XzvAtvzZ+kxj3Hgxv6ICPPGbd+GZy7rcP7G0HXhkt13dNoBwpv259cWEsli37ekv4L5bMGqSqXHLVrKfbDklPjOUDbUu6DAAM1rGWTnMTGr0Ttxhr1W+9AWiaa2OeQD13YD7tQSf7BZmT/LlxeSgvUu+M63J4tsG2koDOLgXfK0OTibjLZeD8ezJAauqrG571jYBvCGn0kIkvAT1hIfBplVHQjl8zcfjV4Y5i6edSwdbSApmkoSJYEAQUqCEkbTZmrEz2bal9pye2TpqWip/LhoHgpcMeoM6UHTnVOLFhFv677AVx3yH7cwxK0GWBhnpmvncUSttPva+w3hDxJ7j9K+s+92vPHsGinLZmX+hJR/ar01YHMcBdyN2irwOu5qC4xtUMo7AKsG+eMxBbKMwPdu7Tt8rjfZ6ppOK2mq9IsM1WvJaSpZClTrhGf0GccfT9D8CPqc6Q8oaskF38pdmodVQY1VqvU2PewntpJp8dbfa2G5XvVshXcST5f6fzF+gRHEq//pU3l23bd3PVzoaDyOqvXaOoK7VCXzryjeh4USxG9JScxS97eKo1H/f6ydXSDOrRZzZOQ0ziMMQx89GMCIuXB7x8SLHVVKkZSq8LR+7D1p5ao4HeUDrRYi23jSxFozhHSFEMWBgklCaaMBWlI1oTqKXXbIIoXVt5SG4qICoZdEqYssDt0EolV2pOv5U/4Mw2ysPaj0h3ADgvpTvHO4AqnafDXs5Sv0lzK4n6nOreexRMqH1a21VD0Xr1NfNMJ9mpkVu73OLCoGwWZnfmC+FwASdJwPWT90TnPBon6grobSQ+BppRygXEaiVCQkPhkPWidOlncIGIXVt5Q240TxiOasTjgfpjSVABbD2pPMc82brrOK7ohNIpAcBplXRYFXT8lNCZrQqhRBvKt6uHRwQYx+6LqG4rjOEBBSSY481NGUhJ0V+rUey132Cv/kuz/N1Gr+yaq3vw+d/dCDU1VAsdjKPCZOxi2YaAQKNrPs+5h1Jd/6sNLx6Zk+aKLG+5K0P2tjcnkH/PpkdudJAAA&quot;"/>
    <we:property name="isFiltersActionButtonVisible" value="true"/>
    <we:property name="isVisualContainerHeaderHidden" value="false"/>
    <we:property name="reportEmbeddedTime" value="&quot;2025-03-21T12:11:30.768Z&quot;"/>
    <we:property name="creatorTenantId" value="&quot;23b39420-74b2-4e4d-8303-7add3bb2fc35&quot;"/>
    <we:property name="creatorUserId" value="&quot;1003200235FE1BD1&quot;"/>
    <we:property name="creatorSessionId" value="&quot;a57540c0-2276-46f8-8865-48d77da1f4a6&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407</TotalTime>
  <Words>520</Words>
  <Application>Microsoft Office PowerPoint</Application>
  <PresentationFormat>On-screen Show (16:9)</PresentationFormat>
  <Paragraphs>104</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Lato</vt:lpstr>
      <vt:lpstr>Darker Grotesque SemiBold</vt:lpstr>
      <vt:lpstr>Consolas</vt:lpstr>
      <vt:lpstr>Days One</vt:lpstr>
      <vt:lpstr>Bebas Neue</vt:lpstr>
      <vt:lpstr>Data Analysis and Statistics - 5th grade by Slidesgo</vt:lpstr>
      <vt:lpstr>HR DATA ANALYSIS PROJECT</vt:lpstr>
      <vt:lpstr>Contents</vt:lpstr>
      <vt:lpstr>TEAM MEMBERS</vt:lpstr>
      <vt:lpstr>PROJECT DETAILS</vt:lpstr>
      <vt:lpstr>PowerPoint Presentation</vt:lpstr>
      <vt:lpstr>Before </vt:lpstr>
      <vt:lpstr>Before </vt:lpstr>
      <vt:lpstr>Applied Steps</vt:lpstr>
      <vt:lpstr>Applied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ENGINEER</dc:title>
  <dc:creator>Tasnim</dc:creator>
  <cp:lastModifiedBy>Tasnim Elshimy</cp:lastModifiedBy>
  <cp:revision>4</cp:revision>
  <dcterms:modified xsi:type="dcterms:W3CDTF">2025-03-21T12:15:51Z</dcterms:modified>
</cp:coreProperties>
</file>