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659AF45D-A6D3-4031-B516-887839D5FE5A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EA1474E7-3F66-471E-A346-7B8C9C01FF98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17936BF-568E-4DA6-9A66-314C86E7211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SandySearch Admin User Interface Demo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Version 0.0.2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Source Sans Pro"/>
              </a:rPr>
              <a:t>Fixed security vulnerabilities found with </a:t>
            </a:r>
            <a:endParaRPr b="1" lang="en-US" sz="32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r>
              <a:rPr b="1" lang="en-US" sz="3200" spc="-1" strike="noStrike">
                <a:solidFill>
                  <a:srgbClr val="04617b"/>
                </a:solidFill>
                <a:latin typeface="Source Sans Pro Black"/>
              </a:rPr>
              <a:t>IBM Cloud Container Registry Vulnerability Adviser</a:t>
            </a:r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Setup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Built with Angular 2 and NodeJS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Built a custom Docker image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Stored Docker image to Docker Cloud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Stored Docker image to </a:t>
            </a:r>
            <a:r>
              <a:rPr b="1" lang="en-US" sz="3200" spc="-1" strike="noStrike">
                <a:latin typeface="Source Sans Pro"/>
              </a:rPr>
              <a:t>IBM Cloud Container Registry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Hosted on </a:t>
            </a:r>
            <a:r>
              <a:rPr b="1" lang="en-US" sz="3200" spc="-1" strike="noStrike">
                <a:latin typeface="Source Sans Pro"/>
              </a:rPr>
              <a:t>IBM Cloud Kubernetes Service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Fixed security vulnerabilities found with </a:t>
            </a:r>
            <a:r>
              <a:rPr b="1" lang="en-US" sz="3200" spc="-1" strike="noStrike">
                <a:latin typeface="Source Sans Pro"/>
              </a:rPr>
              <a:t>IBM Cloud Container Registry Vulnerability Adviser</a:t>
            </a:r>
            <a:r>
              <a:rPr b="0" lang="en-US" sz="3200" spc="-1" strike="noStrike">
                <a:latin typeface="Source Sans Pro"/>
              </a:rPr>
              <a:t> 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Show and Edit Service Listings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Show and Edit Users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Show and Edit Natural Events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Add New Service Listings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Add New Users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Add New Natural Events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Source Sans Pro Black"/>
              </a:rPr>
              <a:t>Reports (timelines and more)</a:t>
            </a:r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2018-10-02T15:47:28Z</dcterms:created>
  <dc:creator/>
  <dc:description/>
  <dc:language>en-US</dc:language>
  <cp:lastModifiedBy/>
  <dcterms:modified xsi:type="dcterms:W3CDTF">2018-10-02T16:03:09Z</dcterms:modified>
  <cp:revision>3</cp:revision>
  <dc:subject/>
  <dc:title>Vivid</dc:title>
</cp:coreProperties>
</file>