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02D0C-C017-4A29-AE65-47CD44BDB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522A8-79F9-46EB-993E-54C593E5A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9E0A9-1E2D-4F79-9366-2B282002D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7642-99D3-4D7B-939A-53EC82E11545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FC4D4-7102-4FAA-9B63-257BFC863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D7A9E-BC14-4F5D-A8AD-24C4BD0A5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9F5F-0979-47BB-9062-1F6F1D6C4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0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C45D6-367F-4E25-9256-D8E90B4A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D8913-12F5-4640-B593-55E65580D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2A3DF-4AF6-4D28-B40A-CDAB343D9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7642-99D3-4D7B-939A-53EC82E11545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0EC83-0717-419A-AF29-66E0BDC6D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C156A-515A-4D18-99F2-AF803A26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9F5F-0979-47BB-9062-1F6F1D6C4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6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C7706-C196-4925-8FB1-8F6069E3B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6E54D-CEFA-4FD6-9C99-D4A49B5E0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492B8-4DDB-41C0-A65C-3E4417C0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7642-99D3-4D7B-939A-53EC82E11545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D794A-246A-4DD3-BB65-3F2E3D67C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06EFD-967A-418A-937A-8A62D866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9F5F-0979-47BB-9062-1F6F1D6C4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5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609FB-78F2-47AD-AE5B-AE0D11EB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1019A-9183-4F60-AD04-8D3656225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9B39F-D256-499E-B6EC-29166E62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7642-99D3-4D7B-939A-53EC82E11545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92356-D6A9-4F33-A4AC-B2D90D651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EF7AB-7234-486D-998B-3B1830A6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9F5F-0979-47BB-9062-1F6F1D6C4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6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13B4-F3D1-47F1-85E3-135B527F2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AD7B7-F949-40C8-95E8-624CD3696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050F4-57C8-4B91-8F35-FA13DA73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7642-99D3-4D7B-939A-53EC82E11545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E460-D57A-4B33-B063-D5AE922D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0BD91-6DB4-41B7-A344-07FEE002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9F5F-0979-47BB-9062-1F6F1D6C4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3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AC91-3814-4E21-A095-AD04F8505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D7CA-96F4-4FA4-9A8A-C9921396F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7BB09-8D0D-4B61-96FA-A44372264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FFBF0-D883-47F7-A048-5C01AD961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7642-99D3-4D7B-939A-53EC82E11545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564BD-B5C6-485E-8F77-D299FF55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62060-579A-4E82-853A-524DE736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9F5F-0979-47BB-9062-1F6F1D6C4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1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EB5BD-4557-41BA-8CF4-1A811EB7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6CEFA-3194-4799-99CC-35C6F30F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E525D-5BA8-45B8-98A2-F69FD19D0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982C8-5400-406E-8F29-3A965F1F6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AD2B98-F25B-4F18-98F0-A6D08B722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367D06-74B4-406A-B5FA-2434F427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7642-99D3-4D7B-939A-53EC82E11545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641F3-5D5E-4C29-A011-97BE589C7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1B2FD-7909-433C-A346-4E76F041B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9F5F-0979-47BB-9062-1F6F1D6C4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2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6C019-47C1-48B0-8E69-D66DF986A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70D40D-CB2E-4DF3-8A89-A696846C5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7642-99D3-4D7B-939A-53EC82E11545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86907-9AAB-4427-8E78-1DC143167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67AFE-C8E8-496B-9D53-CCD982DB9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9F5F-0979-47BB-9062-1F6F1D6C4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4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733C9E-BFA1-472C-A5DA-00058B40D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7642-99D3-4D7B-939A-53EC82E11545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739AD2-709A-4239-BE23-909169905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0BF2B-9287-4FE7-911B-AB91381E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9F5F-0979-47BB-9062-1F6F1D6C4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2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35A0-EBA6-4E6D-86C6-E0896D487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16EC8-9730-473D-A6E3-57A98F511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4224B-BE43-4BB3-B073-5F507561C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E4972-1685-4B7C-A474-2020516B6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7642-99D3-4D7B-939A-53EC82E11545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2CAD9-1BA0-4E2E-91AB-212F47C0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B7291-7D90-4395-B737-3BAA0BC4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9F5F-0979-47BB-9062-1F6F1D6C4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2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F9C4-999B-44E4-A8AB-62CFEC100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65DC9A-3365-459E-B449-1B59EDD4D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0F580-B6AC-4989-94B2-1FE93DD90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E4353-B933-4BC3-A368-292C537FD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7642-99D3-4D7B-939A-53EC82E11545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534AC-D182-4779-876C-7B62F784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88AD7-61E9-4828-828F-1C7C57B8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9F5F-0979-47BB-9062-1F6F1D6C4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6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3C10AD-BBEA-4A25-9457-7CF96897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2CD42-B5E2-4DF4-BED6-00E409A31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0478B-BBF4-4012-8069-D915B5209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F7642-99D3-4D7B-939A-53EC82E11545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BEC96-6CD6-4F7E-AD35-D55D21B05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EE460-0705-42EF-9AC2-20A88EA24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19F5F-0979-47BB-9062-1F6F1D6C4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6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1499D8-6012-47D6-B3F9-0BB8CBC7C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4700">
                <a:solidFill>
                  <a:srgbClr val="FFFFFF"/>
                </a:solidFill>
              </a:rPr>
              <a:t>Springboard Second Project – Machine Learning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7439C-523A-4AFB-83E6-C63D399C8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Bo Zhang</a:t>
            </a:r>
          </a:p>
        </p:txBody>
      </p:sp>
    </p:spTree>
    <p:extLst>
      <p:ext uri="{BB962C8B-B14F-4D97-AF65-F5344CB8AC3E}">
        <p14:creationId xmlns:p14="http://schemas.microsoft.com/office/powerpoint/2010/main" val="474620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2FF8-2151-4BD3-8C40-B2159351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Logistic Regression -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094D58-EB00-4CAA-9B3D-6F9B3A815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387" y="2239169"/>
            <a:ext cx="9801225" cy="3524250"/>
          </a:xfrm>
        </p:spPr>
      </p:pic>
    </p:spTree>
    <p:extLst>
      <p:ext uri="{BB962C8B-B14F-4D97-AF65-F5344CB8AC3E}">
        <p14:creationId xmlns:p14="http://schemas.microsoft.com/office/powerpoint/2010/main" val="2473482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2FF8-2151-4BD3-8C40-B2159351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correlation analysis after removing only “</a:t>
            </a:r>
            <a:r>
              <a:rPr lang="en-US" dirty="0" err="1"/>
              <a:t>tarl</a:t>
            </a:r>
            <a:r>
              <a:rPr lang="en-US" dirty="0"/>
              <a:t>” bone type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5D86F0-AB32-447D-A9A8-48FC6AF3B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8229" y="1908693"/>
            <a:ext cx="7095542" cy="4226475"/>
          </a:xfrm>
        </p:spPr>
      </p:pic>
    </p:spTree>
    <p:extLst>
      <p:ext uri="{BB962C8B-B14F-4D97-AF65-F5344CB8AC3E}">
        <p14:creationId xmlns:p14="http://schemas.microsoft.com/office/powerpoint/2010/main" val="3518994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2FF8-2151-4BD3-8C40-B2159351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logistic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6A25A7-E611-49C6-968B-F70838ACB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3162" y="3239294"/>
            <a:ext cx="7305675" cy="1524000"/>
          </a:xfrm>
        </p:spPr>
      </p:pic>
    </p:spTree>
    <p:extLst>
      <p:ext uri="{BB962C8B-B14F-4D97-AF65-F5344CB8AC3E}">
        <p14:creationId xmlns:p14="http://schemas.microsoft.com/office/powerpoint/2010/main" val="4026323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FC62-3800-467C-AF63-0ED2C716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logistic regression -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D88020-5FC4-42B6-BEAF-C5262657C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862" y="2248694"/>
            <a:ext cx="8296275" cy="3505200"/>
          </a:xfrm>
        </p:spPr>
      </p:pic>
    </p:spTree>
    <p:extLst>
      <p:ext uri="{BB962C8B-B14F-4D97-AF65-F5344CB8AC3E}">
        <p14:creationId xmlns:p14="http://schemas.microsoft.com/office/powerpoint/2010/main" val="2671815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FC62-3800-467C-AF63-0ED2C716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logistic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77CF8F-B288-4A33-A182-71B2A4FE3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1737" y="3267869"/>
            <a:ext cx="7248525" cy="1466850"/>
          </a:xfrm>
        </p:spPr>
      </p:pic>
    </p:spTree>
    <p:extLst>
      <p:ext uri="{BB962C8B-B14F-4D97-AF65-F5344CB8AC3E}">
        <p14:creationId xmlns:p14="http://schemas.microsoft.com/office/powerpoint/2010/main" val="2525204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FC62-3800-467C-AF63-0ED2C716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logistic regression -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652351-74BE-442A-8C85-86A07C6C7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6437" y="2262981"/>
            <a:ext cx="8239125" cy="3476625"/>
          </a:xfrm>
        </p:spPr>
      </p:pic>
    </p:spTree>
    <p:extLst>
      <p:ext uri="{BB962C8B-B14F-4D97-AF65-F5344CB8AC3E}">
        <p14:creationId xmlns:p14="http://schemas.microsoft.com/office/powerpoint/2010/main" val="1335136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FC62-3800-467C-AF63-0ED2C716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Fifth logistic regression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8BE908-9112-4048-B69D-EA3709E60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875" y="3291681"/>
            <a:ext cx="7334250" cy="1419225"/>
          </a:xfrm>
        </p:spPr>
      </p:pic>
    </p:spTree>
    <p:extLst>
      <p:ext uri="{BB962C8B-B14F-4D97-AF65-F5344CB8AC3E}">
        <p14:creationId xmlns:p14="http://schemas.microsoft.com/office/powerpoint/2010/main" val="147536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FC62-3800-467C-AF63-0ED2C716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Fifth logistic regression -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906E67-4AE3-4C6C-A702-E9642AD88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9775" y="2272506"/>
            <a:ext cx="8172450" cy="3457575"/>
          </a:xfrm>
        </p:spPr>
      </p:pic>
    </p:spTree>
    <p:extLst>
      <p:ext uri="{BB962C8B-B14F-4D97-AF65-F5344CB8AC3E}">
        <p14:creationId xmlns:p14="http://schemas.microsoft.com/office/powerpoint/2010/main" val="2046440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FC62-3800-467C-AF63-0ED2C716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random forest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F5B844-65EB-46FC-A87F-CCF34BD21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4587" y="1915319"/>
            <a:ext cx="7362825" cy="4171950"/>
          </a:xfrm>
        </p:spPr>
      </p:pic>
    </p:spTree>
    <p:extLst>
      <p:ext uri="{BB962C8B-B14F-4D97-AF65-F5344CB8AC3E}">
        <p14:creationId xmlns:p14="http://schemas.microsoft.com/office/powerpoint/2010/main" val="2518653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FC62-3800-467C-AF63-0ED2C716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random forest -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84DA2A-DDE8-4B20-8AC1-2DE596CB4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4787" y="2182019"/>
            <a:ext cx="4162425" cy="3638550"/>
          </a:xfrm>
        </p:spPr>
      </p:pic>
    </p:spTree>
    <p:extLst>
      <p:ext uri="{BB962C8B-B14F-4D97-AF65-F5344CB8AC3E}">
        <p14:creationId xmlns:p14="http://schemas.microsoft.com/office/powerpoint/2010/main" val="3887389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2FF8-2151-4BD3-8C40-B2159351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Importing the data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4774BB-7A1F-4FD8-8679-33A8401A5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2180" y="1825625"/>
            <a:ext cx="6507639" cy="4351338"/>
          </a:xfrm>
        </p:spPr>
      </p:pic>
    </p:spTree>
    <p:extLst>
      <p:ext uri="{BB962C8B-B14F-4D97-AF65-F5344CB8AC3E}">
        <p14:creationId xmlns:p14="http://schemas.microsoft.com/office/powerpoint/2010/main" val="788224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FC62-3800-467C-AF63-0ED2C716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random forest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8F2623-7F29-4895-A67A-0A648A35B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1737" y="2120106"/>
            <a:ext cx="7248525" cy="3762375"/>
          </a:xfrm>
        </p:spPr>
      </p:pic>
    </p:spTree>
    <p:extLst>
      <p:ext uri="{BB962C8B-B14F-4D97-AF65-F5344CB8AC3E}">
        <p14:creationId xmlns:p14="http://schemas.microsoft.com/office/powerpoint/2010/main" val="3088736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FC62-3800-467C-AF63-0ED2C716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random forest -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AE8203-7E38-4932-8C83-DF13C96D8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8587" y="2224881"/>
            <a:ext cx="4314825" cy="3552825"/>
          </a:xfrm>
        </p:spPr>
      </p:pic>
    </p:spTree>
    <p:extLst>
      <p:ext uri="{BB962C8B-B14F-4D97-AF65-F5344CB8AC3E}">
        <p14:creationId xmlns:p14="http://schemas.microsoft.com/office/powerpoint/2010/main" val="2353241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FC62-3800-467C-AF63-0ED2C716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random forest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0CDF6-74AB-48CC-8AB4-CB8844629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875" y="2382044"/>
            <a:ext cx="7334250" cy="3238500"/>
          </a:xfrm>
        </p:spPr>
      </p:pic>
    </p:spTree>
    <p:extLst>
      <p:ext uri="{BB962C8B-B14F-4D97-AF65-F5344CB8AC3E}">
        <p14:creationId xmlns:p14="http://schemas.microsoft.com/office/powerpoint/2010/main" val="4275815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FC62-3800-467C-AF63-0ED2C716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random forest -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B79016-755A-45BA-9496-03A2F5887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4775" y="2210594"/>
            <a:ext cx="4362450" cy="3581400"/>
          </a:xfrm>
        </p:spPr>
      </p:pic>
    </p:spTree>
    <p:extLst>
      <p:ext uri="{BB962C8B-B14F-4D97-AF65-F5344CB8AC3E}">
        <p14:creationId xmlns:p14="http://schemas.microsoft.com/office/powerpoint/2010/main" val="1299837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FC62-3800-467C-AF63-0ED2C716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random forest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AC695B-ABBF-42ED-9126-3A69EC235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2501106"/>
            <a:ext cx="7315200" cy="3000375"/>
          </a:xfrm>
        </p:spPr>
      </p:pic>
    </p:spTree>
    <p:extLst>
      <p:ext uri="{BB962C8B-B14F-4D97-AF65-F5344CB8AC3E}">
        <p14:creationId xmlns:p14="http://schemas.microsoft.com/office/powerpoint/2010/main" val="3563121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FC62-3800-467C-AF63-0ED2C716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random forest -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BD3A27-CC14-4EDD-AB22-8A5986FB7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5737" y="2196306"/>
            <a:ext cx="4200525" cy="3609975"/>
          </a:xfrm>
        </p:spPr>
      </p:pic>
    </p:spTree>
    <p:extLst>
      <p:ext uri="{BB962C8B-B14F-4D97-AF65-F5344CB8AC3E}">
        <p14:creationId xmlns:p14="http://schemas.microsoft.com/office/powerpoint/2010/main" val="1152004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FC62-3800-467C-AF63-0ED2C716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D26D-A687-4301-ACCC-6EAA57296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Second random forest algorithm is the one I will use because it is the most powerful, includes the most amount of data and gives one of the best results.</a:t>
            </a:r>
          </a:p>
          <a:p>
            <a:r>
              <a:rPr lang="en-US" dirty="0"/>
              <a:t>More data collection is needed to improve the efficacy of my machine learning algorithm. </a:t>
            </a:r>
          </a:p>
        </p:txBody>
      </p:sp>
    </p:spTree>
    <p:extLst>
      <p:ext uri="{BB962C8B-B14F-4D97-AF65-F5344CB8AC3E}">
        <p14:creationId xmlns:p14="http://schemas.microsoft.com/office/powerpoint/2010/main" val="42071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2FF8-2151-4BD3-8C40-B2159351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and Cleaning the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BD75AF-6F39-412E-9CB2-FF434DDAA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6886" y="1825625"/>
            <a:ext cx="2238228" cy="4351338"/>
          </a:xfrm>
        </p:spPr>
      </p:pic>
    </p:spTree>
    <p:extLst>
      <p:ext uri="{BB962C8B-B14F-4D97-AF65-F5344CB8AC3E}">
        <p14:creationId xmlns:p14="http://schemas.microsoft.com/office/powerpoint/2010/main" val="336525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82FF8-2151-4BD3-8C40-B2159351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/>
              <a:t>Understanding and Cleaning 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B29FD4-0ED2-4528-A01E-94C61CB6B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2599" b="1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25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2FF8-2151-4BD3-8C40-B2159351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 Analysis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752A72-67E2-40CD-BBE4-FCF031812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6776" y="1528724"/>
            <a:ext cx="5318448" cy="5257925"/>
          </a:xfrm>
        </p:spPr>
      </p:pic>
    </p:spTree>
    <p:extLst>
      <p:ext uri="{BB962C8B-B14F-4D97-AF65-F5344CB8AC3E}">
        <p14:creationId xmlns:p14="http://schemas.microsoft.com/office/powerpoint/2010/main" val="241440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2FF8-2151-4BD3-8C40-B2159351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Logistic Regression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220890-5A2A-4CD8-B662-EA01C8E54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975" y="2648744"/>
            <a:ext cx="7258050" cy="2705100"/>
          </a:xfrm>
        </p:spPr>
      </p:pic>
    </p:spTree>
    <p:extLst>
      <p:ext uri="{BB962C8B-B14F-4D97-AF65-F5344CB8AC3E}">
        <p14:creationId xmlns:p14="http://schemas.microsoft.com/office/powerpoint/2010/main" val="1656941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2FF8-2151-4BD3-8C40-B2159351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Logistic Regression -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2295B4-B70E-4733-A9A4-2FD63D3C2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1675" y="1996281"/>
            <a:ext cx="8248650" cy="4010025"/>
          </a:xfrm>
        </p:spPr>
      </p:pic>
    </p:spTree>
    <p:extLst>
      <p:ext uri="{BB962C8B-B14F-4D97-AF65-F5344CB8AC3E}">
        <p14:creationId xmlns:p14="http://schemas.microsoft.com/office/powerpoint/2010/main" val="2666656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2FF8-2151-4BD3-8C40-B2159351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Second correlation analysis after eliminating some bone types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822AA7-9F13-48E6-9F31-923560B42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9909" y="1996281"/>
            <a:ext cx="6952181" cy="4222943"/>
          </a:xfrm>
        </p:spPr>
      </p:pic>
    </p:spTree>
    <p:extLst>
      <p:ext uri="{BB962C8B-B14F-4D97-AF65-F5344CB8AC3E}">
        <p14:creationId xmlns:p14="http://schemas.microsoft.com/office/powerpoint/2010/main" val="2620430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2FF8-2151-4BD3-8C40-B2159351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Logistic Regression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831631-D7FC-41DE-BBCA-39BAB4875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4587" y="3272631"/>
            <a:ext cx="7362825" cy="1457325"/>
          </a:xfrm>
        </p:spPr>
      </p:pic>
    </p:spTree>
    <p:extLst>
      <p:ext uri="{BB962C8B-B14F-4D97-AF65-F5344CB8AC3E}">
        <p14:creationId xmlns:p14="http://schemas.microsoft.com/office/powerpoint/2010/main" val="2672188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Widescreen</PresentationFormat>
  <Paragraphs>29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Springboard Second Project – Machine Learning </vt:lpstr>
      <vt:lpstr>Importing the data </vt:lpstr>
      <vt:lpstr>Understanding and Cleaning the Data</vt:lpstr>
      <vt:lpstr>Understanding and Cleaning the Data</vt:lpstr>
      <vt:lpstr>Correlation Analysis</vt:lpstr>
      <vt:lpstr>First Logistic Regression</vt:lpstr>
      <vt:lpstr>First Logistic Regression - Results</vt:lpstr>
      <vt:lpstr>Second correlation analysis after eliminating some bone types</vt:lpstr>
      <vt:lpstr>Second Logistic Regression </vt:lpstr>
      <vt:lpstr>Second Logistic Regression - Results</vt:lpstr>
      <vt:lpstr>Third correlation analysis after removing only “tarl” bone type</vt:lpstr>
      <vt:lpstr>Third logistic regression</vt:lpstr>
      <vt:lpstr>Third logistic regression - results</vt:lpstr>
      <vt:lpstr>Fourth logistic regression</vt:lpstr>
      <vt:lpstr>Fourth logistic regression - results</vt:lpstr>
      <vt:lpstr>Fifth logistic regression </vt:lpstr>
      <vt:lpstr>Fifth logistic regression - results</vt:lpstr>
      <vt:lpstr>First random forest</vt:lpstr>
      <vt:lpstr>First random forest - results</vt:lpstr>
      <vt:lpstr>Second random forest</vt:lpstr>
      <vt:lpstr>Second random forest - results</vt:lpstr>
      <vt:lpstr>Third random forest</vt:lpstr>
      <vt:lpstr>Third random forest - results</vt:lpstr>
      <vt:lpstr>Fourth random forest</vt:lpstr>
      <vt:lpstr>Fourth random forest - 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Springboard Second Project – Machine Learning </dc:title>
  <dc:creator>BoJangles</dc:creator>
  <cp:lastModifiedBy>BoJangles</cp:lastModifiedBy>
  <cp:revision>2</cp:revision>
  <dcterms:created xsi:type="dcterms:W3CDTF">2020-09-08T01:29:50Z</dcterms:created>
  <dcterms:modified xsi:type="dcterms:W3CDTF">2020-09-08T01:30:55Z</dcterms:modified>
</cp:coreProperties>
</file>