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9" r:id="rId5"/>
    <p:sldId id="260" r:id="rId6"/>
    <p:sldId id="261" r:id="rId7"/>
    <p:sldId id="263" r:id="rId9"/>
    <p:sldId id="264" r:id="rId10"/>
    <p:sldId id="272" r:id="rId11"/>
    <p:sldId id="265" r:id="rId12"/>
    <p:sldId id="266" r:id="rId13"/>
    <p:sldId id="267" r:id="rId14"/>
    <p:sldId id="268" r:id="rId15"/>
    <p:sldId id="269" r:id="rId16"/>
    <p:sldId id="273" r:id="rId17"/>
    <p:sldId id="270" r:id="rId18"/>
    <p:sldId id="635" r:id="rId19"/>
    <p:sldId id="276" r:id="rId20"/>
    <p:sldId id="274" r:id="rId21"/>
    <p:sldId id="277" r:id="rId22"/>
    <p:sldId id="278" r:id="rId23"/>
    <p:sldId id="279" r:id="rId24"/>
  </p:sldIdLst>
  <p:sldSz cx="9118600" cy="68453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309" autoAdjust="0"/>
  </p:normalViewPr>
  <p:slideViewPr>
    <p:cSldViewPr snapToGrid="0">
      <p:cViewPr varScale="1">
        <p:scale>
          <a:sx n="100" d="100"/>
          <a:sy n="100" d="100"/>
        </p:scale>
        <p:origin x="19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C0E55-29F8-4678-B80E-85A6DE32BF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00CE1-EBEE-479E-BD23-A2940DA973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把类型定义为参数。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00CE1-EBEE-479E-BD23-A2940DA973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3390" indent="-331470" algn="l" rtl="0" eaLnBrk="0">
              <a:lnSpc>
                <a:spcPct val="102000"/>
              </a:lnSpc>
              <a:spcBef>
                <a:spcPts val="5"/>
              </a:spcBef>
            </a:pPr>
            <a:r>
              <a:rPr lang="en-US" altLang="zh-CN" sz="1200" b="1" spc="50" dirty="0">
                <a:solidFill>
                  <a:srgbClr val="003365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r>
              <a:rPr lang="en-US" altLang="zh-CN" sz="1200" b="1" spc="30" dirty="0">
                <a:solidFill>
                  <a:srgbClr val="003365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lang="zh-CN" altLang="en-US" sz="1200" spc="40" dirty="0">
                <a:solidFill>
                  <a:srgbClr val="003365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lang="zh-CN" altLang="en-US" sz="1200" spc="90" dirty="0">
                <a:solidFill>
                  <a:srgbClr val="003365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三个函数都是</a:t>
            </a:r>
            <a:r>
              <a:rPr lang="zh-CN" altLang="en-US" sz="1200" spc="90" dirty="0">
                <a:solidFill>
                  <a:srgbClr val="0000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模板</a:t>
            </a:r>
            <a:r>
              <a:rPr lang="en-US" altLang="zh-CN" sz="1200" b="1" spc="90" dirty="0">
                <a:solidFill>
                  <a:srgbClr val="003365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—</a:t>
            </a:r>
            <a:r>
              <a:rPr lang="zh-CN" altLang="en-US" sz="1200" spc="90" dirty="0">
                <a:solidFill>
                  <a:srgbClr val="003365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符合</a:t>
            </a:r>
            <a:r>
              <a:rPr lang="zh-CN" altLang="en-US" sz="1200" spc="0" dirty="0">
                <a:solidFill>
                  <a:srgbClr val="003365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模板定义</a:t>
            </a:r>
            <a:endParaRPr lang="zh-CN" altLang="en-US" sz="1200" dirty="0"/>
          </a:p>
          <a:p>
            <a:pPr marL="455295" indent="-347345" algn="l" rtl="0" eaLnBrk="0">
              <a:lnSpc>
                <a:spcPct val="105000"/>
              </a:lnSpc>
              <a:spcBef>
                <a:spcPts val="100"/>
              </a:spcBef>
            </a:pPr>
            <a:r>
              <a:rPr lang="en-US" altLang="zh-CN" sz="1200" b="1" spc="40" dirty="0">
                <a:solidFill>
                  <a:srgbClr val="003365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lang="en-US" altLang="zh-CN" sz="1200" b="1" spc="20" dirty="0">
                <a:solidFill>
                  <a:srgbClr val="003365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lang="zh-CN" altLang="en-US" sz="1200" spc="30" dirty="0">
                <a:solidFill>
                  <a:srgbClr val="003365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zh-CN" altLang="en-US" sz="1200" spc="20" dirty="0">
                <a:solidFill>
                  <a:srgbClr val="003365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zh-CN" altLang="en-US" sz="1200" spc="60" dirty="0">
                <a:solidFill>
                  <a:srgbClr val="003365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三个函数又是</a:t>
            </a:r>
            <a:r>
              <a:rPr lang="zh-CN" altLang="en-US" sz="1200" spc="60" dirty="0">
                <a:solidFill>
                  <a:srgbClr val="0000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重载函数</a:t>
            </a:r>
            <a:r>
              <a:rPr lang="en-US" altLang="zh-CN" sz="1200" b="1" spc="60" dirty="0">
                <a:solidFill>
                  <a:srgbClr val="003365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—</a:t>
            </a:r>
            <a:r>
              <a:rPr lang="zh-CN" altLang="en-US" sz="1200" spc="100" dirty="0">
                <a:solidFill>
                  <a:srgbClr val="003365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名称相同</a:t>
            </a:r>
            <a:r>
              <a:rPr lang="zh-CN" altLang="en-US" sz="1200" spc="130" dirty="0">
                <a:solidFill>
                  <a:srgbClr val="003365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zh-CN" altLang="en-US" sz="1200" spc="100" dirty="0">
                <a:solidFill>
                  <a:srgbClr val="003365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但参数不同</a:t>
            </a:r>
            <a:r>
              <a:rPr lang="zh-CN" altLang="en-US" sz="1200" spc="130" dirty="0">
                <a:solidFill>
                  <a:srgbClr val="003365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r>
              <a:rPr lang="zh-CN" altLang="en-US" sz="1200" spc="95" dirty="0">
                <a:solidFill>
                  <a:srgbClr val="003365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所</a:t>
            </a:r>
            <a:r>
              <a:rPr lang="zh-CN" altLang="en-US" sz="1200" spc="100" dirty="0">
                <a:solidFill>
                  <a:srgbClr val="003365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以它们</a:t>
            </a:r>
            <a:r>
              <a:rPr lang="zh-CN" altLang="en-US" sz="1200" spc="90" dirty="0">
                <a:solidFill>
                  <a:srgbClr val="003365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又是重载函数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00CE1-EBEE-479E-BD23-A2940DA973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08096-66C6-45FF-8AD0-2E59B1AE14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5854827" cy="6845300"/>
          </a:xfrm>
          <a:prstGeom prst="rect">
            <a:avLst/>
          </a:prstGeom>
        </p:spPr>
      </p:pic>
      <p:sp>
        <p:nvSpPr>
          <p:cNvPr id="2" name="textbox 2"/>
          <p:cNvSpPr/>
          <p:nvPr/>
        </p:nvSpPr>
        <p:spPr>
          <a:xfrm>
            <a:off x="3613067" y="1583383"/>
            <a:ext cx="2980679" cy="1193373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indent="12700" algn="l" rtl="0" eaLnBrk="0">
              <a:lnSpc>
                <a:spcPct val="94000"/>
              </a:lnSpc>
            </a:pPr>
            <a:r>
              <a:rPr lang="zh-CN" altLang="en-US" sz="6000" dirty="0"/>
              <a:t>模   板</a:t>
            </a:r>
            <a:endParaRPr lang="en-US" altLang="en-US" sz="6000" dirty="0"/>
          </a:p>
        </p:txBody>
      </p:sp>
      <p:sp>
        <p:nvSpPr>
          <p:cNvPr id="8" name="textbox 8"/>
          <p:cNvSpPr/>
          <p:nvPr/>
        </p:nvSpPr>
        <p:spPr>
          <a:xfrm>
            <a:off x="169201" y="6359911"/>
            <a:ext cx="182879" cy="3359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85000"/>
              </a:lnSpc>
            </a:pPr>
            <a:r>
              <a:rPr sz="2400" b="1" spc="-1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3187839" cy="6845300"/>
          </a:xfrm>
          <a:prstGeom prst="rect">
            <a:avLst/>
          </a:prstGeom>
        </p:spPr>
      </p:pic>
      <p:pic>
        <p:nvPicPr>
          <p:cNvPr id="123" name="picture 1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07885" y="739394"/>
            <a:ext cx="8318741" cy="5798947"/>
          </a:xfrm>
          <a:prstGeom prst="rect">
            <a:avLst/>
          </a:prstGeom>
        </p:spPr>
      </p:pic>
      <p:sp>
        <p:nvSpPr>
          <p:cNvPr id="124" name="textbox 124"/>
          <p:cNvSpPr/>
          <p:nvPr/>
        </p:nvSpPr>
        <p:spPr>
          <a:xfrm>
            <a:off x="853776" y="1113790"/>
            <a:ext cx="7399655" cy="31877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4000"/>
              </a:lnSpc>
            </a:pPr>
            <a:r>
              <a:rPr sz="2400" b="1" spc="-10" dirty="0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4.</a:t>
            </a:r>
            <a:r>
              <a:rPr sz="2400" spc="-2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函数模板与重载函数一起使用</a:t>
            </a:r>
            <a:r>
              <a:rPr sz="2400" spc="-5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</a:t>
            </a:r>
            <a:r>
              <a:rPr sz="2400" spc="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调用约定</a:t>
            </a:r>
            <a:r>
              <a:rPr sz="2400" spc="-122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endParaRPr lang="en-US" altLang="en-US" sz="2400" dirty="0"/>
          </a:p>
          <a:p>
            <a:pPr algn="l" rtl="0" eaLnBrk="0"/>
            <a:endParaRPr lang="en-US" altLang="en-US" sz="2400" dirty="0"/>
          </a:p>
          <a:p>
            <a:pPr indent="487680" algn="l" rtl="0" eaLnBrk="0"/>
            <a:r>
              <a:rPr sz="2400" spc="-30" dirty="0">
                <a:solidFill>
                  <a:srgbClr val="080808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z</a:t>
            </a:r>
            <a:r>
              <a:rPr sz="2400" spc="-560" dirty="0">
                <a:solidFill>
                  <a:srgbClr val="080808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spc="-3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先</a:t>
            </a:r>
            <a:r>
              <a:rPr sz="2400" spc="-2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找重载函数</a:t>
            </a:r>
            <a:endParaRPr lang="en-US" altLang="en-US" sz="2400" dirty="0"/>
          </a:p>
          <a:p>
            <a:pPr algn="l" rtl="0" eaLnBrk="0"/>
            <a:endParaRPr lang="en-US" altLang="en-US" sz="2400" dirty="0"/>
          </a:p>
          <a:p>
            <a:pPr indent="487680" algn="l" rtl="0" eaLnBrk="0"/>
            <a:r>
              <a:rPr sz="2400" spc="-10" dirty="0">
                <a:solidFill>
                  <a:srgbClr val="080808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z</a:t>
            </a:r>
            <a:r>
              <a:rPr sz="2400" spc="-520" dirty="0">
                <a:solidFill>
                  <a:srgbClr val="080808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spc="-2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如找不到</a:t>
            </a:r>
            <a:r>
              <a:rPr sz="2400" spc="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则找函数模板</a:t>
            </a:r>
            <a:endParaRPr lang="en-US" altLang="en-US" sz="2400" dirty="0"/>
          </a:p>
          <a:p>
            <a:pPr algn="l" rtl="0" eaLnBrk="0"/>
            <a:endParaRPr lang="en-US" altLang="en-US" sz="2400" dirty="0"/>
          </a:p>
          <a:p>
            <a:pPr marL="935990" indent="-448310" algn="l" rtl="0" eaLnBrk="0"/>
            <a:r>
              <a:rPr sz="2400" spc="0" dirty="0">
                <a:solidFill>
                  <a:srgbClr val="080808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z </a:t>
            </a:r>
            <a:r>
              <a:rPr sz="2400" spc="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再找不到则进行强制类型转换</a:t>
            </a:r>
            <a:endParaRPr lang="en-US" altLang="en-US" sz="2400" dirty="0"/>
          </a:p>
        </p:txBody>
      </p:sp>
      <p:grpSp>
        <p:nvGrpSpPr>
          <p:cNvPr id="28" name="group 28"/>
          <p:cNvGrpSpPr/>
          <p:nvPr/>
        </p:nvGrpSpPr>
        <p:grpSpPr>
          <a:xfrm rot="21600000">
            <a:off x="7373251" y="4381753"/>
            <a:ext cx="1073404" cy="1831252"/>
            <a:chOff x="0" y="0"/>
            <a:chExt cx="1073404" cy="1831252"/>
          </a:xfrm>
        </p:grpSpPr>
        <p:sp>
          <p:nvSpPr>
            <p:cNvPr id="125" name="path"/>
            <p:cNvSpPr/>
            <p:nvPr/>
          </p:nvSpPr>
          <p:spPr>
            <a:xfrm>
              <a:off x="0" y="0"/>
              <a:ext cx="1073404" cy="1831252"/>
            </a:xfrm>
            <a:custGeom>
              <a:avLst/>
              <a:gdLst/>
              <a:ahLst/>
              <a:cxnLst/>
              <a:rect l="0" t="0" r="0" b="0"/>
              <a:pathLst>
                <a:path w="1690" h="2883">
                  <a:moveTo>
                    <a:pt x="438" y="0"/>
                  </a:moveTo>
                  <a:lnTo>
                    <a:pt x="433" y="0"/>
                  </a:lnTo>
                  <a:lnTo>
                    <a:pt x="432" y="2"/>
                  </a:lnTo>
                  <a:cubicBezTo>
                    <a:pt x="412" y="3"/>
                    <a:pt x="375" y="24"/>
                    <a:pt x="355" y="27"/>
                  </a:cubicBezTo>
                  <a:cubicBezTo>
                    <a:pt x="316" y="46"/>
                    <a:pt x="280" y="62"/>
                    <a:pt x="244" y="87"/>
                  </a:cubicBezTo>
                  <a:cubicBezTo>
                    <a:pt x="187" y="122"/>
                    <a:pt x="91" y="188"/>
                    <a:pt x="98" y="264"/>
                  </a:cubicBezTo>
                  <a:cubicBezTo>
                    <a:pt x="110" y="352"/>
                    <a:pt x="163" y="447"/>
                    <a:pt x="200" y="529"/>
                  </a:cubicBezTo>
                  <a:cubicBezTo>
                    <a:pt x="222" y="573"/>
                    <a:pt x="246" y="617"/>
                    <a:pt x="270" y="660"/>
                  </a:cubicBezTo>
                  <a:lnTo>
                    <a:pt x="275" y="667"/>
                  </a:lnTo>
                  <a:lnTo>
                    <a:pt x="277" y="674"/>
                  </a:lnTo>
                  <a:lnTo>
                    <a:pt x="282" y="681"/>
                  </a:lnTo>
                  <a:lnTo>
                    <a:pt x="284" y="686"/>
                  </a:lnTo>
                  <a:lnTo>
                    <a:pt x="289" y="693"/>
                  </a:lnTo>
                  <a:lnTo>
                    <a:pt x="291" y="698"/>
                  </a:lnTo>
                  <a:lnTo>
                    <a:pt x="294" y="705"/>
                  </a:lnTo>
                  <a:lnTo>
                    <a:pt x="301" y="712"/>
                  </a:lnTo>
                  <a:lnTo>
                    <a:pt x="301" y="717"/>
                  </a:lnTo>
                  <a:lnTo>
                    <a:pt x="306" y="722"/>
                  </a:lnTo>
                  <a:lnTo>
                    <a:pt x="306" y="724"/>
                  </a:lnTo>
                  <a:lnTo>
                    <a:pt x="307" y="729"/>
                  </a:lnTo>
                  <a:lnTo>
                    <a:pt x="309" y="732"/>
                  </a:lnTo>
                  <a:lnTo>
                    <a:pt x="309" y="734"/>
                  </a:lnTo>
                  <a:lnTo>
                    <a:pt x="312" y="736"/>
                  </a:lnTo>
                  <a:lnTo>
                    <a:pt x="307" y="736"/>
                  </a:lnTo>
                  <a:lnTo>
                    <a:pt x="304" y="734"/>
                  </a:lnTo>
                  <a:lnTo>
                    <a:pt x="291" y="734"/>
                  </a:lnTo>
                  <a:lnTo>
                    <a:pt x="287" y="732"/>
                  </a:lnTo>
                  <a:lnTo>
                    <a:pt x="275" y="732"/>
                  </a:lnTo>
                  <a:cubicBezTo>
                    <a:pt x="264" y="732"/>
                    <a:pt x="254" y="732"/>
                    <a:pt x="244" y="732"/>
                  </a:cubicBezTo>
                  <a:cubicBezTo>
                    <a:pt x="233" y="732"/>
                    <a:pt x="223" y="732"/>
                    <a:pt x="212" y="732"/>
                  </a:cubicBezTo>
                  <a:lnTo>
                    <a:pt x="210" y="734"/>
                  </a:lnTo>
                  <a:lnTo>
                    <a:pt x="195" y="734"/>
                  </a:lnTo>
                  <a:lnTo>
                    <a:pt x="193" y="736"/>
                  </a:lnTo>
                  <a:lnTo>
                    <a:pt x="188" y="736"/>
                  </a:lnTo>
                  <a:lnTo>
                    <a:pt x="186" y="737"/>
                  </a:lnTo>
                  <a:lnTo>
                    <a:pt x="182" y="737"/>
                  </a:lnTo>
                  <a:lnTo>
                    <a:pt x="180" y="740"/>
                  </a:lnTo>
                  <a:lnTo>
                    <a:pt x="175" y="740"/>
                  </a:lnTo>
                  <a:lnTo>
                    <a:pt x="170" y="742"/>
                  </a:lnTo>
                  <a:lnTo>
                    <a:pt x="168" y="742"/>
                  </a:lnTo>
                  <a:lnTo>
                    <a:pt x="158" y="747"/>
                  </a:lnTo>
                  <a:lnTo>
                    <a:pt x="156" y="747"/>
                  </a:lnTo>
                  <a:lnTo>
                    <a:pt x="151" y="750"/>
                  </a:lnTo>
                  <a:lnTo>
                    <a:pt x="146" y="754"/>
                  </a:lnTo>
                  <a:lnTo>
                    <a:pt x="141" y="757"/>
                  </a:lnTo>
                  <a:lnTo>
                    <a:pt x="137" y="762"/>
                  </a:lnTo>
                  <a:lnTo>
                    <a:pt x="132" y="764"/>
                  </a:lnTo>
                  <a:lnTo>
                    <a:pt x="129" y="766"/>
                  </a:lnTo>
                  <a:lnTo>
                    <a:pt x="127" y="771"/>
                  </a:lnTo>
                  <a:lnTo>
                    <a:pt x="125" y="774"/>
                  </a:lnTo>
                  <a:lnTo>
                    <a:pt x="120" y="776"/>
                  </a:lnTo>
                  <a:lnTo>
                    <a:pt x="118" y="781"/>
                  </a:lnTo>
                  <a:lnTo>
                    <a:pt x="115" y="783"/>
                  </a:lnTo>
                  <a:lnTo>
                    <a:pt x="113" y="788"/>
                  </a:lnTo>
                  <a:lnTo>
                    <a:pt x="108" y="793"/>
                  </a:lnTo>
                  <a:lnTo>
                    <a:pt x="101" y="807"/>
                  </a:lnTo>
                  <a:cubicBezTo>
                    <a:pt x="91" y="821"/>
                    <a:pt x="81" y="853"/>
                    <a:pt x="72" y="866"/>
                  </a:cubicBezTo>
                  <a:cubicBezTo>
                    <a:pt x="43" y="947"/>
                    <a:pt x="12" y="1042"/>
                    <a:pt x="4" y="1127"/>
                  </a:cubicBezTo>
                  <a:lnTo>
                    <a:pt x="1" y="1135"/>
                  </a:lnTo>
                  <a:lnTo>
                    <a:pt x="1" y="1173"/>
                  </a:lnTo>
                  <a:cubicBezTo>
                    <a:pt x="0" y="1192"/>
                    <a:pt x="6" y="1192"/>
                    <a:pt x="13" y="1209"/>
                  </a:cubicBezTo>
                  <a:cubicBezTo>
                    <a:pt x="19" y="1220"/>
                    <a:pt x="27" y="1228"/>
                    <a:pt x="35" y="1237"/>
                  </a:cubicBezTo>
                  <a:lnTo>
                    <a:pt x="37" y="1239"/>
                  </a:lnTo>
                  <a:lnTo>
                    <a:pt x="44" y="1244"/>
                  </a:lnTo>
                  <a:lnTo>
                    <a:pt x="49" y="1251"/>
                  </a:lnTo>
                  <a:lnTo>
                    <a:pt x="56" y="1254"/>
                  </a:lnTo>
                  <a:lnTo>
                    <a:pt x="60" y="1256"/>
                  </a:lnTo>
                  <a:lnTo>
                    <a:pt x="62" y="1258"/>
                  </a:lnTo>
                  <a:lnTo>
                    <a:pt x="67" y="1261"/>
                  </a:lnTo>
                  <a:lnTo>
                    <a:pt x="69" y="1263"/>
                  </a:lnTo>
                  <a:lnTo>
                    <a:pt x="74" y="1263"/>
                  </a:lnTo>
                  <a:lnTo>
                    <a:pt x="74" y="1265"/>
                  </a:lnTo>
                  <a:lnTo>
                    <a:pt x="77" y="1265"/>
                  </a:lnTo>
                  <a:lnTo>
                    <a:pt x="74" y="1268"/>
                  </a:lnTo>
                  <a:lnTo>
                    <a:pt x="74" y="1277"/>
                  </a:lnTo>
                  <a:lnTo>
                    <a:pt x="72" y="1280"/>
                  </a:lnTo>
                  <a:cubicBezTo>
                    <a:pt x="72" y="1285"/>
                    <a:pt x="69" y="1315"/>
                    <a:pt x="67" y="1318"/>
                  </a:cubicBezTo>
                  <a:cubicBezTo>
                    <a:pt x="66" y="1352"/>
                    <a:pt x="57" y="1388"/>
                    <a:pt x="56" y="1423"/>
                  </a:cubicBezTo>
                  <a:cubicBezTo>
                    <a:pt x="49" y="1510"/>
                    <a:pt x="37" y="1602"/>
                    <a:pt x="35" y="1690"/>
                  </a:cubicBezTo>
                  <a:cubicBezTo>
                    <a:pt x="31" y="1728"/>
                    <a:pt x="32" y="1752"/>
                    <a:pt x="35" y="1789"/>
                  </a:cubicBezTo>
                  <a:lnTo>
                    <a:pt x="35" y="1796"/>
                  </a:lnTo>
                  <a:lnTo>
                    <a:pt x="37" y="1801"/>
                  </a:lnTo>
                  <a:lnTo>
                    <a:pt x="37" y="1809"/>
                  </a:lnTo>
                  <a:lnTo>
                    <a:pt x="39" y="1814"/>
                  </a:lnTo>
                  <a:cubicBezTo>
                    <a:pt x="50" y="1834"/>
                    <a:pt x="42" y="1828"/>
                    <a:pt x="56" y="1847"/>
                  </a:cubicBezTo>
                  <a:cubicBezTo>
                    <a:pt x="71" y="1869"/>
                    <a:pt x="65" y="1858"/>
                    <a:pt x="79" y="1872"/>
                  </a:cubicBezTo>
                  <a:lnTo>
                    <a:pt x="81" y="1876"/>
                  </a:lnTo>
                  <a:lnTo>
                    <a:pt x="89" y="1881"/>
                  </a:lnTo>
                  <a:lnTo>
                    <a:pt x="94" y="1884"/>
                  </a:lnTo>
                  <a:lnTo>
                    <a:pt x="98" y="1888"/>
                  </a:lnTo>
                  <a:lnTo>
                    <a:pt x="103" y="1891"/>
                  </a:lnTo>
                  <a:lnTo>
                    <a:pt x="108" y="1893"/>
                  </a:lnTo>
                  <a:cubicBezTo>
                    <a:pt x="115" y="1899"/>
                    <a:pt x="124" y="1902"/>
                    <a:pt x="132" y="1907"/>
                  </a:cubicBezTo>
                  <a:lnTo>
                    <a:pt x="137" y="1907"/>
                  </a:lnTo>
                  <a:lnTo>
                    <a:pt x="139" y="1910"/>
                  </a:lnTo>
                  <a:lnTo>
                    <a:pt x="149" y="1915"/>
                  </a:lnTo>
                  <a:lnTo>
                    <a:pt x="154" y="1915"/>
                  </a:lnTo>
                  <a:lnTo>
                    <a:pt x="151" y="1917"/>
                  </a:lnTo>
                  <a:lnTo>
                    <a:pt x="149" y="1921"/>
                  </a:lnTo>
                  <a:lnTo>
                    <a:pt x="141" y="1928"/>
                  </a:lnTo>
                  <a:lnTo>
                    <a:pt x="139" y="1933"/>
                  </a:lnTo>
                  <a:lnTo>
                    <a:pt x="137" y="1940"/>
                  </a:lnTo>
                  <a:cubicBezTo>
                    <a:pt x="130" y="1947"/>
                    <a:pt x="125" y="1956"/>
                    <a:pt x="120" y="1964"/>
                  </a:cubicBezTo>
                  <a:cubicBezTo>
                    <a:pt x="116" y="1968"/>
                    <a:pt x="107" y="1986"/>
                    <a:pt x="103" y="1993"/>
                  </a:cubicBezTo>
                  <a:lnTo>
                    <a:pt x="101" y="1997"/>
                  </a:lnTo>
                  <a:lnTo>
                    <a:pt x="101" y="2002"/>
                  </a:lnTo>
                  <a:lnTo>
                    <a:pt x="98" y="2007"/>
                  </a:lnTo>
                  <a:lnTo>
                    <a:pt x="94" y="2012"/>
                  </a:lnTo>
                  <a:lnTo>
                    <a:pt x="94" y="2017"/>
                  </a:lnTo>
                  <a:lnTo>
                    <a:pt x="89" y="2026"/>
                  </a:lnTo>
                  <a:cubicBezTo>
                    <a:pt x="81" y="2042"/>
                    <a:pt x="67" y="2076"/>
                    <a:pt x="67" y="2092"/>
                  </a:cubicBezTo>
                  <a:lnTo>
                    <a:pt x="65" y="2100"/>
                  </a:lnTo>
                  <a:lnTo>
                    <a:pt x="65" y="2126"/>
                  </a:lnTo>
                  <a:cubicBezTo>
                    <a:pt x="63" y="2140"/>
                    <a:pt x="69" y="2145"/>
                    <a:pt x="69" y="2157"/>
                  </a:cubicBezTo>
                  <a:lnTo>
                    <a:pt x="72" y="2158"/>
                  </a:lnTo>
                  <a:lnTo>
                    <a:pt x="72" y="2163"/>
                  </a:lnTo>
                  <a:lnTo>
                    <a:pt x="74" y="2165"/>
                  </a:lnTo>
                  <a:lnTo>
                    <a:pt x="77" y="2170"/>
                  </a:lnTo>
                  <a:lnTo>
                    <a:pt x="79" y="2173"/>
                  </a:lnTo>
                  <a:lnTo>
                    <a:pt x="79" y="2177"/>
                  </a:lnTo>
                  <a:lnTo>
                    <a:pt x="84" y="2182"/>
                  </a:lnTo>
                  <a:lnTo>
                    <a:pt x="84" y="2187"/>
                  </a:lnTo>
                  <a:cubicBezTo>
                    <a:pt x="92" y="2196"/>
                    <a:pt x="98" y="2207"/>
                    <a:pt x="105" y="2216"/>
                  </a:cubicBezTo>
                  <a:cubicBezTo>
                    <a:pt x="115" y="2230"/>
                    <a:pt x="126" y="2243"/>
                    <a:pt x="139" y="2252"/>
                  </a:cubicBezTo>
                  <a:lnTo>
                    <a:pt x="146" y="2259"/>
                  </a:lnTo>
                  <a:lnTo>
                    <a:pt x="151" y="2262"/>
                  </a:lnTo>
                  <a:lnTo>
                    <a:pt x="156" y="2266"/>
                  </a:lnTo>
                  <a:lnTo>
                    <a:pt x="165" y="2271"/>
                  </a:lnTo>
                  <a:lnTo>
                    <a:pt x="168" y="2276"/>
                  </a:lnTo>
                  <a:lnTo>
                    <a:pt x="170" y="2276"/>
                  </a:lnTo>
                  <a:lnTo>
                    <a:pt x="173" y="2277"/>
                  </a:lnTo>
                  <a:lnTo>
                    <a:pt x="170" y="2282"/>
                  </a:lnTo>
                  <a:lnTo>
                    <a:pt x="170" y="2301"/>
                  </a:lnTo>
                  <a:cubicBezTo>
                    <a:pt x="170" y="2309"/>
                    <a:pt x="170" y="2317"/>
                    <a:pt x="170" y="2325"/>
                  </a:cubicBezTo>
                  <a:cubicBezTo>
                    <a:pt x="169" y="2346"/>
                    <a:pt x="174" y="2335"/>
                    <a:pt x="173" y="2349"/>
                  </a:cubicBezTo>
                  <a:cubicBezTo>
                    <a:pt x="173" y="2361"/>
                    <a:pt x="180" y="2371"/>
                    <a:pt x="180" y="2383"/>
                  </a:cubicBezTo>
                  <a:cubicBezTo>
                    <a:pt x="185" y="2397"/>
                    <a:pt x="181" y="2393"/>
                    <a:pt x="191" y="2410"/>
                  </a:cubicBezTo>
                  <a:cubicBezTo>
                    <a:pt x="195" y="2424"/>
                    <a:pt x="202" y="2437"/>
                    <a:pt x="208" y="2451"/>
                  </a:cubicBezTo>
                  <a:cubicBezTo>
                    <a:pt x="227" y="2481"/>
                    <a:pt x="243" y="2512"/>
                    <a:pt x="270" y="2536"/>
                  </a:cubicBezTo>
                  <a:cubicBezTo>
                    <a:pt x="292" y="2562"/>
                    <a:pt x="318" y="2586"/>
                    <a:pt x="348" y="2604"/>
                  </a:cubicBezTo>
                  <a:cubicBezTo>
                    <a:pt x="359" y="2610"/>
                    <a:pt x="379" y="2625"/>
                    <a:pt x="391" y="2627"/>
                  </a:cubicBezTo>
                  <a:lnTo>
                    <a:pt x="396" y="2631"/>
                  </a:lnTo>
                  <a:lnTo>
                    <a:pt x="403" y="2634"/>
                  </a:lnTo>
                  <a:lnTo>
                    <a:pt x="408" y="2636"/>
                  </a:lnTo>
                  <a:lnTo>
                    <a:pt x="415" y="2638"/>
                  </a:lnTo>
                  <a:lnTo>
                    <a:pt x="420" y="2641"/>
                  </a:lnTo>
                  <a:lnTo>
                    <a:pt x="427" y="2645"/>
                  </a:lnTo>
                  <a:lnTo>
                    <a:pt x="433" y="2645"/>
                  </a:lnTo>
                  <a:lnTo>
                    <a:pt x="438" y="2650"/>
                  </a:lnTo>
                  <a:lnTo>
                    <a:pt x="445" y="2650"/>
                  </a:lnTo>
                  <a:lnTo>
                    <a:pt x="450" y="2653"/>
                  </a:lnTo>
                  <a:lnTo>
                    <a:pt x="455" y="2655"/>
                  </a:lnTo>
                  <a:lnTo>
                    <a:pt x="462" y="2657"/>
                  </a:lnTo>
                  <a:lnTo>
                    <a:pt x="467" y="2660"/>
                  </a:lnTo>
                  <a:cubicBezTo>
                    <a:pt x="478" y="2661"/>
                    <a:pt x="490" y="2665"/>
                    <a:pt x="500" y="2670"/>
                  </a:cubicBezTo>
                  <a:lnTo>
                    <a:pt x="505" y="2670"/>
                  </a:lnTo>
                  <a:lnTo>
                    <a:pt x="510" y="2672"/>
                  </a:lnTo>
                  <a:lnTo>
                    <a:pt x="519" y="2672"/>
                  </a:lnTo>
                  <a:lnTo>
                    <a:pt x="522" y="2674"/>
                  </a:lnTo>
                  <a:lnTo>
                    <a:pt x="529" y="2674"/>
                  </a:lnTo>
                  <a:lnTo>
                    <a:pt x="531" y="2677"/>
                  </a:lnTo>
                  <a:lnTo>
                    <a:pt x="544" y="2677"/>
                  </a:lnTo>
                  <a:lnTo>
                    <a:pt x="548" y="2679"/>
                  </a:lnTo>
                  <a:lnTo>
                    <a:pt x="555" y="2679"/>
                  </a:lnTo>
                  <a:cubicBezTo>
                    <a:pt x="563" y="2691"/>
                    <a:pt x="569" y="2703"/>
                    <a:pt x="581" y="2713"/>
                  </a:cubicBezTo>
                  <a:cubicBezTo>
                    <a:pt x="594" y="2724"/>
                    <a:pt x="588" y="2723"/>
                    <a:pt x="598" y="2732"/>
                  </a:cubicBezTo>
                  <a:lnTo>
                    <a:pt x="602" y="2734"/>
                  </a:lnTo>
                  <a:lnTo>
                    <a:pt x="607" y="2739"/>
                  </a:lnTo>
                  <a:lnTo>
                    <a:pt x="609" y="2744"/>
                  </a:lnTo>
                  <a:lnTo>
                    <a:pt x="614" y="2749"/>
                  </a:lnTo>
                  <a:lnTo>
                    <a:pt x="619" y="2750"/>
                  </a:lnTo>
                  <a:lnTo>
                    <a:pt x="624" y="2755"/>
                  </a:lnTo>
                  <a:cubicBezTo>
                    <a:pt x="669" y="2793"/>
                    <a:pt x="720" y="2824"/>
                    <a:pt x="776" y="2844"/>
                  </a:cubicBezTo>
                  <a:cubicBezTo>
                    <a:pt x="952" y="2904"/>
                    <a:pt x="1146" y="2870"/>
                    <a:pt x="1320" y="2820"/>
                  </a:cubicBezTo>
                  <a:cubicBezTo>
                    <a:pt x="1405" y="2792"/>
                    <a:pt x="1488" y="2759"/>
                    <a:pt x="1565" y="2713"/>
                  </a:cubicBezTo>
                  <a:cubicBezTo>
                    <a:pt x="1588" y="2694"/>
                    <a:pt x="1611" y="2676"/>
                    <a:pt x="1629" y="2653"/>
                  </a:cubicBezTo>
                  <a:cubicBezTo>
                    <a:pt x="1648" y="2626"/>
                    <a:pt x="1643" y="2622"/>
                    <a:pt x="1644" y="2592"/>
                  </a:cubicBezTo>
                  <a:cubicBezTo>
                    <a:pt x="1645" y="2572"/>
                    <a:pt x="1639" y="2554"/>
                    <a:pt x="1632" y="2536"/>
                  </a:cubicBezTo>
                  <a:lnTo>
                    <a:pt x="1632" y="2529"/>
                  </a:lnTo>
                  <a:lnTo>
                    <a:pt x="1627" y="2524"/>
                  </a:lnTo>
                  <a:lnTo>
                    <a:pt x="1625" y="2520"/>
                  </a:lnTo>
                  <a:lnTo>
                    <a:pt x="1622" y="2514"/>
                  </a:lnTo>
                  <a:lnTo>
                    <a:pt x="1620" y="2509"/>
                  </a:lnTo>
                  <a:cubicBezTo>
                    <a:pt x="1614" y="2497"/>
                    <a:pt x="1610" y="2489"/>
                    <a:pt x="1603" y="2477"/>
                  </a:cubicBezTo>
                  <a:cubicBezTo>
                    <a:pt x="1587" y="2454"/>
                    <a:pt x="1558" y="2414"/>
                    <a:pt x="1537" y="2395"/>
                  </a:cubicBezTo>
                  <a:lnTo>
                    <a:pt x="1537" y="2392"/>
                  </a:lnTo>
                  <a:lnTo>
                    <a:pt x="1530" y="2387"/>
                  </a:lnTo>
                  <a:lnTo>
                    <a:pt x="1523" y="2380"/>
                  </a:lnTo>
                  <a:lnTo>
                    <a:pt x="1520" y="2375"/>
                  </a:lnTo>
                  <a:lnTo>
                    <a:pt x="1515" y="2371"/>
                  </a:lnTo>
                  <a:lnTo>
                    <a:pt x="1513" y="2371"/>
                  </a:lnTo>
                  <a:lnTo>
                    <a:pt x="1515" y="2368"/>
                  </a:lnTo>
                  <a:lnTo>
                    <a:pt x="1518" y="2366"/>
                  </a:lnTo>
                  <a:lnTo>
                    <a:pt x="1520" y="2366"/>
                  </a:lnTo>
                  <a:lnTo>
                    <a:pt x="1523" y="2361"/>
                  </a:lnTo>
                  <a:lnTo>
                    <a:pt x="1528" y="2359"/>
                  </a:lnTo>
                  <a:lnTo>
                    <a:pt x="1530" y="2356"/>
                  </a:lnTo>
                  <a:lnTo>
                    <a:pt x="1535" y="2354"/>
                  </a:lnTo>
                  <a:lnTo>
                    <a:pt x="1537" y="2354"/>
                  </a:lnTo>
                  <a:lnTo>
                    <a:pt x="1539" y="2352"/>
                  </a:lnTo>
                  <a:lnTo>
                    <a:pt x="1544" y="2349"/>
                  </a:lnTo>
                  <a:cubicBezTo>
                    <a:pt x="1557" y="2337"/>
                    <a:pt x="1550" y="2340"/>
                    <a:pt x="1567" y="2330"/>
                  </a:cubicBezTo>
                  <a:lnTo>
                    <a:pt x="1569" y="2325"/>
                  </a:lnTo>
                  <a:lnTo>
                    <a:pt x="1574" y="2323"/>
                  </a:lnTo>
                  <a:lnTo>
                    <a:pt x="1581" y="2315"/>
                  </a:lnTo>
                  <a:lnTo>
                    <a:pt x="1586" y="2313"/>
                  </a:lnTo>
                  <a:lnTo>
                    <a:pt x="1591" y="2308"/>
                  </a:lnTo>
                  <a:lnTo>
                    <a:pt x="1596" y="2306"/>
                  </a:lnTo>
                  <a:cubicBezTo>
                    <a:pt x="1606" y="2297"/>
                    <a:pt x="1612" y="2285"/>
                    <a:pt x="1625" y="2280"/>
                  </a:cubicBezTo>
                  <a:lnTo>
                    <a:pt x="1627" y="2276"/>
                  </a:lnTo>
                  <a:lnTo>
                    <a:pt x="1632" y="2271"/>
                  </a:lnTo>
                  <a:lnTo>
                    <a:pt x="1634" y="2266"/>
                  </a:lnTo>
                  <a:lnTo>
                    <a:pt x="1639" y="2264"/>
                  </a:lnTo>
                  <a:lnTo>
                    <a:pt x="1644" y="2259"/>
                  </a:lnTo>
                  <a:lnTo>
                    <a:pt x="1646" y="2254"/>
                  </a:lnTo>
                  <a:lnTo>
                    <a:pt x="1651" y="2250"/>
                  </a:lnTo>
                  <a:lnTo>
                    <a:pt x="1654" y="2245"/>
                  </a:lnTo>
                  <a:lnTo>
                    <a:pt x="1658" y="2242"/>
                  </a:lnTo>
                  <a:lnTo>
                    <a:pt x="1668" y="2223"/>
                  </a:lnTo>
                  <a:lnTo>
                    <a:pt x="1675" y="2216"/>
                  </a:lnTo>
                  <a:lnTo>
                    <a:pt x="1678" y="2211"/>
                  </a:lnTo>
                  <a:lnTo>
                    <a:pt x="1679" y="2206"/>
                  </a:lnTo>
                  <a:lnTo>
                    <a:pt x="1681" y="2202"/>
                  </a:lnTo>
                  <a:lnTo>
                    <a:pt x="1681" y="2197"/>
                  </a:lnTo>
                  <a:lnTo>
                    <a:pt x="1684" y="2194"/>
                  </a:lnTo>
                  <a:lnTo>
                    <a:pt x="1686" y="2190"/>
                  </a:lnTo>
                  <a:cubicBezTo>
                    <a:pt x="1685" y="2172"/>
                    <a:pt x="1690" y="2183"/>
                    <a:pt x="1688" y="2158"/>
                  </a:cubicBezTo>
                  <a:lnTo>
                    <a:pt x="1688" y="2150"/>
                  </a:lnTo>
                  <a:lnTo>
                    <a:pt x="1686" y="2143"/>
                  </a:lnTo>
                  <a:lnTo>
                    <a:pt x="1686" y="2138"/>
                  </a:lnTo>
                  <a:lnTo>
                    <a:pt x="1681" y="2128"/>
                  </a:lnTo>
                  <a:lnTo>
                    <a:pt x="1681" y="2121"/>
                  </a:lnTo>
                  <a:cubicBezTo>
                    <a:pt x="1675" y="2095"/>
                    <a:pt x="1670" y="2101"/>
                    <a:pt x="1663" y="2073"/>
                  </a:cubicBezTo>
                  <a:cubicBezTo>
                    <a:pt x="1644" y="2037"/>
                    <a:pt x="1625" y="2001"/>
                    <a:pt x="1605" y="1966"/>
                  </a:cubicBezTo>
                  <a:cubicBezTo>
                    <a:pt x="1588" y="1932"/>
                    <a:pt x="1563" y="1901"/>
                    <a:pt x="1547" y="1867"/>
                  </a:cubicBezTo>
                  <a:cubicBezTo>
                    <a:pt x="1530" y="1846"/>
                    <a:pt x="1517" y="1822"/>
                    <a:pt x="1501" y="1801"/>
                  </a:cubicBezTo>
                  <a:lnTo>
                    <a:pt x="1506" y="1798"/>
                  </a:lnTo>
                  <a:lnTo>
                    <a:pt x="1506" y="1796"/>
                  </a:lnTo>
                  <a:lnTo>
                    <a:pt x="1511" y="1794"/>
                  </a:lnTo>
                  <a:lnTo>
                    <a:pt x="1513" y="1789"/>
                  </a:lnTo>
                  <a:lnTo>
                    <a:pt x="1523" y="1784"/>
                  </a:lnTo>
                  <a:lnTo>
                    <a:pt x="1525" y="1779"/>
                  </a:lnTo>
                  <a:cubicBezTo>
                    <a:pt x="1537" y="1767"/>
                    <a:pt x="1543" y="1763"/>
                    <a:pt x="1553" y="1748"/>
                  </a:cubicBezTo>
                  <a:cubicBezTo>
                    <a:pt x="1556" y="1742"/>
                    <a:pt x="1563" y="1732"/>
                    <a:pt x="1567" y="1726"/>
                  </a:cubicBezTo>
                  <a:lnTo>
                    <a:pt x="1569" y="1722"/>
                  </a:lnTo>
                  <a:lnTo>
                    <a:pt x="1572" y="1719"/>
                  </a:lnTo>
                  <a:lnTo>
                    <a:pt x="1572" y="1714"/>
                  </a:lnTo>
                  <a:lnTo>
                    <a:pt x="1577" y="1705"/>
                  </a:lnTo>
                  <a:lnTo>
                    <a:pt x="1579" y="1702"/>
                  </a:lnTo>
                  <a:lnTo>
                    <a:pt x="1579" y="1697"/>
                  </a:lnTo>
                  <a:lnTo>
                    <a:pt x="1584" y="1688"/>
                  </a:lnTo>
                  <a:lnTo>
                    <a:pt x="1586" y="1685"/>
                  </a:lnTo>
                  <a:lnTo>
                    <a:pt x="1586" y="1675"/>
                  </a:lnTo>
                  <a:lnTo>
                    <a:pt x="1589" y="1670"/>
                  </a:lnTo>
                  <a:lnTo>
                    <a:pt x="1589" y="1667"/>
                  </a:lnTo>
                  <a:lnTo>
                    <a:pt x="1591" y="1660"/>
                  </a:lnTo>
                  <a:lnTo>
                    <a:pt x="1591" y="1651"/>
                  </a:lnTo>
                  <a:cubicBezTo>
                    <a:pt x="1591" y="1640"/>
                    <a:pt x="1591" y="1630"/>
                    <a:pt x="1591" y="1620"/>
                  </a:cubicBezTo>
                  <a:cubicBezTo>
                    <a:pt x="1593" y="1597"/>
                    <a:pt x="1586" y="1600"/>
                    <a:pt x="1586" y="1588"/>
                  </a:cubicBezTo>
                  <a:cubicBezTo>
                    <a:pt x="1580" y="1570"/>
                    <a:pt x="1574" y="1549"/>
                    <a:pt x="1565" y="1532"/>
                  </a:cubicBezTo>
                  <a:cubicBezTo>
                    <a:pt x="1561" y="1522"/>
                    <a:pt x="1555" y="1513"/>
                    <a:pt x="1551" y="1503"/>
                  </a:cubicBezTo>
                  <a:cubicBezTo>
                    <a:pt x="1544" y="1485"/>
                    <a:pt x="1542" y="1495"/>
                    <a:pt x="1535" y="1477"/>
                  </a:cubicBezTo>
                  <a:cubicBezTo>
                    <a:pt x="1532" y="1470"/>
                    <a:pt x="1523" y="1461"/>
                    <a:pt x="1520" y="1455"/>
                  </a:cubicBezTo>
                  <a:cubicBezTo>
                    <a:pt x="1511" y="1446"/>
                    <a:pt x="1510" y="1447"/>
                    <a:pt x="1504" y="1435"/>
                  </a:cubicBezTo>
                  <a:cubicBezTo>
                    <a:pt x="1496" y="1427"/>
                    <a:pt x="1489" y="1420"/>
                    <a:pt x="1482" y="1413"/>
                  </a:cubicBezTo>
                  <a:lnTo>
                    <a:pt x="1465" y="1396"/>
                  </a:lnTo>
                  <a:lnTo>
                    <a:pt x="1477" y="1202"/>
                  </a:lnTo>
                  <a:lnTo>
                    <a:pt x="1477" y="1200"/>
                  </a:lnTo>
                  <a:lnTo>
                    <a:pt x="1479" y="1200"/>
                  </a:lnTo>
                  <a:cubicBezTo>
                    <a:pt x="1484" y="1191"/>
                    <a:pt x="1491" y="1183"/>
                    <a:pt x="1496" y="1175"/>
                  </a:cubicBezTo>
                  <a:cubicBezTo>
                    <a:pt x="1508" y="1165"/>
                    <a:pt x="1499" y="1166"/>
                    <a:pt x="1513" y="1154"/>
                  </a:cubicBezTo>
                  <a:lnTo>
                    <a:pt x="1523" y="1135"/>
                  </a:lnTo>
                  <a:lnTo>
                    <a:pt x="1525" y="1127"/>
                  </a:lnTo>
                  <a:lnTo>
                    <a:pt x="1530" y="1123"/>
                  </a:lnTo>
                  <a:cubicBezTo>
                    <a:pt x="1535" y="1109"/>
                    <a:pt x="1541" y="1097"/>
                    <a:pt x="1547" y="1083"/>
                  </a:cubicBezTo>
                  <a:cubicBezTo>
                    <a:pt x="1566" y="1021"/>
                    <a:pt x="1564" y="951"/>
                    <a:pt x="1530" y="895"/>
                  </a:cubicBezTo>
                  <a:cubicBezTo>
                    <a:pt x="1493" y="841"/>
                    <a:pt x="1426" y="781"/>
                    <a:pt x="1365" y="754"/>
                  </a:cubicBezTo>
                  <a:cubicBezTo>
                    <a:pt x="1351" y="744"/>
                    <a:pt x="1308" y="735"/>
                    <a:pt x="1290" y="729"/>
                  </a:cubicBezTo>
                  <a:lnTo>
                    <a:pt x="1285" y="729"/>
                  </a:lnTo>
                  <a:lnTo>
                    <a:pt x="1278" y="727"/>
                  </a:lnTo>
                  <a:lnTo>
                    <a:pt x="1264" y="727"/>
                  </a:lnTo>
                  <a:lnTo>
                    <a:pt x="1259" y="724"/>
                  </a:lnTo>
                  <a:cubicBezTo>
                    <a:pt x="1250" y="724"/>
                    <a:pt x="1241" y="724"/>
                    <a:pt x="1232" y="724"/>
                  </a:cubicBezTo>
                  <a:cubicBezTo>
                    <a:pt x="1226" y="724"/>
                    <a:pt x="1219" y="724"/>
                    <a:pt x="1213" y="724"/>
                  </a:cubicBezTo>
                  <a:lnTo>
                    <a:pt x="1206" y="724"/>
                  </a:lnTo>
                  <a:lnTo>
                    <a:pt x="1201" y="727"/>
                  </a:lnTo>
                  <a:lnTo>
                    <a:pt x="1196" y="727"/>
                  </a:lnTo>
                  <a:lnTo>
                    <a:pt x="1191" y="722"/>
                  </a:lnTo>
                  <a:lnTo>
                    <a:pt x="1189" y="722"/>
                  </a:lnTo>
                  <a:lnTo>
                    <a:pt x="1184" y="717"/>
                  </a:lnTo>
                  <a:lnTo>
                    <a:pt x="1179" y="715"/>
                  </a:lnTo>
                  <a:lnTo>
                    <a:pt x="1176" y="712"/>
                  </a:lnTo>
                  <a:lnTo>
                    <a:pt x="1171" y="710"/>
                  </a:lnTo>
                  <a:lnTo>
                    <a:pt x="1169" y="710"/>
                  </a:lnTo>
                  <a:cubicBezTo>
                    <a:pt x="1160" y="704"/>
                    <a:pt x="1152" y="701"/>
                    <a:pt x="1142" y="695"/>
                  </a:cubicBezTo>
                  <a:lnTo>
                    <a:pt x="1140" y="693"/>
                  </a:lnTo>
                  <a:lnTo>
                    <a:pt x="1135" y="691"/>
                  </a:lnTo>
                  <a:lnTo>
                    <a:pt x="1130" y="691"/>
                  </a:lnTo>
                  <a:lnTo>
                    <a:pt x="1128" y="688"/>
                  </a:lnTo>
                  <a:lnTo>
                    <a:pt x="1123" y="686"/>
                  </a:lnTo>
                  <a:lnTo>
                    <a:pt x="1118" y="684"/>
                  </a:lnTo>
                  <a:lnTo>
                    <a:pt x="1116" y="681"/>
                  </a:lnTo>
                  <a:lnTo>
                    <a:pt x="1109" y="679"/>
                  </a:lnTo>
                  <a:lnTo>
                    <a:pt x="1104" y="676"/>
                  </a:lnTo>
                  <a:lnTo>
                    <a:pt x="1101" y="674"/>
                  </a:lnTo>
                  <a:lnTo>
                    <a:pt x="1087" y="667"/>
                  </a:lnTo>
                  <a:cubicBezTo>
                    <a:pt x="1065" y="654"/>
                    <a:pt x="1047" y="649"/>
                    <a:pt x="1026" y="638"/>
                  </a:cubicBezTo>
                  <a:lnTo>
                    <a:pt x="1021" y="635"/>
                  </a:lnTo>
                  <a:lnTo>
                    <a:pt x="1016" y="635"/>
                  </a:lnTo>
                  <a:lnTo>
                    <a:pt x="1011" y="633"/>
                  </a:lnTo>
                  <a:lnTo>
                    <a:pt x="1009" y="631"/>
                  </a:lnTo>
                  <a:lnTo>
                    <a:pt x="1004" y="628"/>
                  </a:lnTo>
                  <a:lnTo>
                    <a:pt x="999" y="628"/>
                  </a:lnTo>
                  <a:lnTo>
                    <a:pt x="995" y="626"/>
                  </a:lnTo>
                  <a:lnTo>
                    <a:pt x="990" y="624"/>
                  </a:lnTo>
                  <a:lnTo>
                    <a:pt x="988" y="624"/>
                  </a:lnTo>
                  <a:lnTo>
                    <a:pt x="983" y="621"/>
                  </a:lnTo>
                  <a:lnTo>
                    <a:pt x="978" y="619"/>
                  </a:lnTo>
                  <a:lnTo>
                    <a:pt x="975" y="619"/>
                  </a:lnTo>
                  <a:cubicBezTo>
                    <a:pt x="969" y="618"/>
                    <a:pt x="958" y="616"/>
                    <a:pt x="954" y="613"/>
                  </a:cubicBezTo>
                  <a:lnTo>
                    <a:pt x="949" y="613"/>
                  </a:lnTo>
                  <a:lnTo>
                    <a:pt x="947" y="610"/>
                  </a:lnTo>
                  <a:lnTo>
                    <a:pt x="937" y="610"/>
                  </a:lnTo>
                  <a:lnTo>
                    <a:pt x="932" y="608"/>
                  </a:lnTo>
                  <a:lnTo>
                    <a:pt x="914" y="608"/>
                  </a:lnTo>
                  <a:lnTo>
                    <a:pt x="909" y="605"/>
                  </a:lnTo>
                  <a:cubicBezTo>
                    <a:pt x="898" y="605"/>
                    <a:pt x="885" y="605"/>
                    <a:pt x="874" y="605"/>
                  </a:cubicBezTo>
                  <a:cubicBezTo>
                    <a:pt x="865" y="605"/>
                    <a:pt x="856" y="605"/>
                    <a:pt x="847" y="605"/>
                  </a:cubicBezTo>
                  <a:lnTo>
                    <a:pt x="840" y="605"/>
                  </a:lnTo>
                  <a:lnTo>
                    <a:pt x="838" y="608"/>
                  </a:lnTo>
                  <a:lnTo>
                    <a:pt x="823" y="608"/>
                  </a:lnTo>
                  <a:lnTo>
                    <a:pt x="823" y="603"/>
                  </a:lnTo>
                  <a:lnTo>
                    <a:pt x="821" y="601"/>
                  </a:lnTo>
                  <a:lnTo>
                    <a:pt x="818" y="596"/>
                  </a:lnTo>
                  <a:lnTo>
                    <a:pt x="816" y="594"/>
                  </a:lnTo>
                  <a:lnTo>
                    <a:pt x="816" y="586"/>
                  </a:lnTo>
                  <a:lnTo>
                    <a:pt x="814" y="582"/>
                  </a:lnTo>
                  <a:cubicBezTo>
                    <a:pt x="802" y="559"/>
                    <a:pt x="792" y="535"/>
                    <a:pt x="784" y="512"/>
                  </a:cubicBezTo>
                  <a:cubicBezTo>
                    <a:pt x="748" y="443"/>
                    <a:pt x="716" y="370"/>
                    <a:pt x="680" y="301"/>
                  </a:cubicBezTo>
                  <a:cubicBezTo>
                    <a:pt x="639" y="230"/>
                    <a:pt x="527" y="6"/>
                    <a:pt x="438" y="0"/>
                  </a:cubicBezTo>
                </a:path>
              </a:pathLst>
            </a:custGeom>
            <a:solidFill>
              <a:srgbClr val="D8D4C4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6" name="path"/>
            <p:cNvSpPr/>
            <p:nvPr/>
          </p:nvSpPr>
          <p:spPr>
            <a:xfrm>
              <a:off x="62725" y="81534"/>
              <a:ext cx="950988" cy="1679927"/>
            </a:xfrm>
            <a:custGeom>
              <a:avLst/>
              <a:gdLst/>
              <a:ahLst/>
              <a:cxnLst/>
              <a:rect l="0" t="0" r="0" b="0"/>
              <a:pathLst>
                <a:path w="1497" h="2645">
                  <a:moveTo>
                    <a:pt x="993" y="1672"/>
                  </a:moveTo>
                  <a:lnTo>
                    <a:pt x="1048" y="1777"/>
                  </a:lnTo>
                  <a:lnTo>
                    <a:pt x="1008" y="1809"/>
                  </a:lnTo>
                  <a:lnTo>
                    <a:pt x="1090" y="1940"/>
                  </a:lnTo>
                  <a:lnTo>
                    <a:pt x="1020" y="1983"/>
                  </a:lnTo>
                  <a:lnTo>
                    <a:pt x="715" y="1670"/>
                  </a:lnTo>
                  <a:lnTo>
                    <a:pt x="568" y="1809"/>
                  </a:lnTo>
                  <a:lnTo>
                    <a:pt x="564" y="1804"/>
                  </a:lnTo>
                  <a:lnTo>
                    <a:pt x="561" y="1800"/>
                  </a:lnTo>
                  <a:lnTo>
                    <a:pt x="554" y="1797"/>
                  </a:lnTo>
                  <a:lnTo>
                    <a:pt x="549" y="1792"/>
                  </a:lnTo>
                  <a:lnTo>
                    <a:pt x="547" y="1791"/>
                  </a:lnTo>
                  <a:lnTo>
                    <a:pt x="542" y="1789"/>
                  </a:lnTo>
                  <a:lnTo>
                    <a:pt x="540" y="1789"/>
                  </a:lnTo>
                  <a:lnTo>
                    <a:pt x="537" y="1786"/>
                  </a:lnTo>
                  <a:lnTo>
                    <a:pt x="523" y="1779"/>
                  </a:lnTo>
                  <a:lnTo>
                    <a:pt x="518" y="1779"/>
                  </a:lnTo>
                  <a:lnTo>
                    <a:pt x="513" y="1777"/>
                  </a:lnTo>
                  <a:lnTo>
                    <a:pt x="506" y="1777"/>
                  </a:lnTo>
                  <a:lnTo>
                    <a:pt x="501" y="1774"/>
                  </a:lnTo>
                  <a:lnTo>
                    <a:pt x="463" y="1774"/>
                  </a:lnTo>
                  <a:lnTo>
                    <a:pt x="458" y="1777"/>
                  </a:lnTo>
                  <a:lnTo>
                    <a:pt x="452" y="1777"/>
                  </a:lnTo>
                  <a:lnTo>
                    <a:pt x="450" y="1779"/>
                  </a:lnTo>
                  <a:lnTo>
                    <a:pt x="445" y="1779"/>
                  </a:lnTo>
                  <a:lnTo>
                    <a:pt x="442" y="1782"/>
                  </a:lnTo>
                  <a:lnTo>
                    <a:pt x="433" y="1782"/>
                  </a:lnTo>
                  <a:lnTo>
                    <a:pt x="430" y="1784"/>
                  </a:lnTo>
                  <a:lnTo>
                    <a:pt x="425" y="1786"/>
                  </a:lnTo>
                  <a:lnTo>
                    <a:pt x="423" y="1786"/>
                  </a:lnTo>
                  <a:lnTo>
                    <a:pt x="418" y="1789"/>
                  </a:lnTo>
                  <a:lnTo>
                    <a:pt x="416" y="1789"/>
                  </a:lnTo>
                  <a:lnTo>
                    <a:pt x="411" y="1791"/>
                  </a:lnTo>
                  <a:lnTo>
                    <a:pt x="409" y="1791"/>
                  </a:lnTo>
                  <a:lnTo>
                    <a:pt x="404" y="1792"/>
                  </a:lnTo>
                  <a:lnTo>
                    <a:pt x="401" y="1792"/>
                  </a:lnTo>
                  <a:lnTo>
                    <a:pt x="399" y="1795"/>
                  </a:lnTo>
                  <a:lnTo>
                    <a:pt x="392" y="1800"/>
                  </a:lnTo>
                  <a:lnTo>
                    <a:pt x="387" y="1802"/>
                  </a:lnTo>
                  <a:cubicBezTo>
                    <a:pt x="376" y="1809"/>
                    <a:pt x="359" y="1820"/>
                    <a:pt x="351" y="1831"/>
                  </a:cubicBezTo>
                  <a:lnTo>
                    <a:pt x="346" y="1833"/>
                  </a:lnTo>
                  <a:lnTo>
                    <a:pt x="344" y="1836"/>
                  </a:lnTo>
                  <a:lnTo>
                    <a:pt x="339" y="1838"/>
                  </a:lnTo>
                  <a:lnTo>
                    <a:pt x="337" y="1843"/>
                  </a:lnTo>
                  <a:lnTo>
                    <a:pt x="333" y="1847"/>
                  </a:lnTo>
                  <a:lnTo>
                    <a:pt x="331" y="1852"/>
                  </a:lnTo>
                  <a:lnTo>
                    <a:pt x="326" y="1857"/>
                  </a:lnTo>
                  <a:lnTo>
                    <a:pt x="326" y="1862"/>
                  </a:lnTo>
                  <a:lnTo>
                    <a:pt x="324" y="1862"/>
                  </a:lnTo>
                  <a:lnTo>
                    <a:pt x="324" y="1864"/>
                  </a:lnTo>
                  <a:lnTo>
                    <a:pt x="321" y="1862"/>
                  </a:lnTo>
                  <a:lnTo>
                    <a:pt x="316" y="1860"/>
                  </a:lnTo>
                  <a:lnTo>
                    <a:pt x="314" y="1855"/>
                  </a:lnTo>
                  <a:lnTo>
                    <a:pt x="309" y="1852"/>
                  </a:lnTo>
                  <a:lnTo>
                    <a:pt x="307" y="1852"/>
                  </a:lnTo>
                  <a:lnTo>
                    <a:pt x="302" y="1847"/>
                  </a:lnTo>
                  <a:lnTo>
                    <a:pt x="297" y="1845"/>
                  </a:lnTo>
                  <a:lnTo>
                    <a:pt x="295" y="1845"/>
                  </a:lnTo>
                  <a:lnTo>
                    <a:pt x="280" y="1838"/>
                  </a:lnTo>
                  <a:lnTo>
                    <a:pt x="275" y="1836"/>
                  </a:lnTo>
                  <a:lnTo>
                    <a:pt x="271" y="1836"/>
                  </a:lnTo>
                  <a:lnTo>
                    <a:pt x="266" y="1833"/>
                  </a:lnTo>
                  <a:lnTo>
                    <a:pt x="261" y="1833"/>
                  </a:lnTo>
                  <a:lnTo>
                    <a:pt x="256" y="1831"/>
                  </a:lnTo>
                  <a:lnTo>
                    <a:pt x="244" y="1831"/>
                  </a:lnTo>
                  <a:lnTo>
                    <a:pt x="240" y="1828"/>
                  </a:lnTo>
                  <a:lnTo>
                    <a:pt x="211" y="1828"/>
                  </a:lnTo>
                  <a:lnTo>
                    <a:pt x="208" y="1831"/>
                  </a:lnTo>
                  <a:lnTo>
                    <a:pt x="202" y="1831"/>
                  </a:lnTo>
                  <a:lnTo>
                    <a:pt x="200" y="1833"/>
                  </a:lnTo>
                  <a:lnTo>
                    <a:pt x="195" y="1833"/>
                  </a:lnTo>
                  <a:lnTo>
                    <a:pt x="193" y="1836"/>
                  </a:lnTo>
                  <a:lnTo>
                    <a:pt x="181" y="1836"/>
                  </a:lnTo>
                  <a:lnTo>
                    <a:pt x="176" y="1838"/>
                  </a:lnTo>
                  <a:lnTo>
                    <a:pt x="174" y="1840"/>
                  </a:lnTo>
                  <a:lnTo>
                    <a:pt x="169" y="1840"/>
                  </a:lnTo>
                  <a:lnTo>
                    <a:pt x="166" y="1843"/>
                  </a:lnTo>
                  <a:lnTo>
                    <a:pt x="161" y="1845"/>
                  </a:lnTo>
                  <a:lnTo>
                    <a:pt x="159" y="1847"/>
                  </a:lnTo>
                  <a:lnTo>
                    <a:pt x="154" y="1847"/>
                  </a:lnTo>
                  <a:lnTo>
                    <a:pt x="152" y="1850"/>
                  </a:lnTo>
                  <a:lnTo>
                    <a:pt x="147" y="1852"/>
                  </a:lnTo>
                  <a:lnTo>
                    <a:pt x="142" y="1857"/>
                  </a:lnTo>
                  <a:lnTo>
                    <a:pt x="138" y="1860"/>
                  </a:lnTo>
                  <a:lnTo>
                    <a:pt x="133" y="1864"/>
                  </a:lnTo>
                  <a:lnTo>
                    <a:pt x="128" y="1867"/>
                  </a:lnTo>
                  <a:lnTo>
                    <a:pt x="125" y="1869"/>
                  </a:lnTo>
                  <a:lnTo>
                    <a:pt x="114" y="1881"/>
                  </a:lnTo>
                  <a:lnTo>
                    <a:pt x="111" y="1886"/>
                  </a:lnTo>
                  <a:lnTo>
                    <a:pt x="106" y="1888"/>
                  </a:lnTo>
                  <a:lnTo>
                    <a:pt x="104" y="1891"/>
                  </a:lnTo>
                  <a:lnTo>
                    <a:pt x="101" y="1896"/>
                  </a:lnTo>
                  <a:cubicBezTo>
                    <a:pt x="95" y="1903"/>
                    <a:pt x="91" y="1911"/>
                    <a:pt x="85" y="1918"/>
                  </a:cubicBezTo>
                  <a:lnTo>
                    <a:pt x="84" y="1923"/>
                  </a:lnTo>
                  <a:lnTo>
                    <a:pt x="84" y="1926"/>
                  </a:lnTo>
                  <a:lnTo>
                    <a:pt x="81" y="1930"/>
                  </a:lnTo>
                  <a:lnTo>
                    <a:pt x="79" y="1933"/>
                  </a:lnTo>
                  <a:lnTo>
                    <a:pt x="76" y="1937"/>
                  </a:lnTo>
                  <a:lnTo>
                    <a:pt x="76" y="1940"/>
                  </a:lnTo>
                  <a:lnTo>
                    <a:pt x="74" y="1945"/>
                  </a:lnTo>
                  <a:lnTo>
                    <a:pt x="71" y="1947"/>
                  </a:lnTo>
                  <a:lnTo>
                    <a:pt x="71" y="1957"/>
                  </a:lnTo>
                  <a:lnTo>
                    <a:pt x="69" y="1959"/>
                  </a:lnTo>
                  <a:lnTo>
                    <a:pt x="69" y="1971"/>
                  </a:lnTo>
                  <a:lnTo>
                    <a:pt x="67" y="1974"/>
                  </a:lnTo>
                  <a:lnTo>
                    <a:pt x="67" y="1978"/>
                  </a:lnTo>
                  <a:cubicBezTo>
                    <a:pt x="65" y="1999"/>
                    <a:pt x="70" y="1994"/>
                    <a:pt x="69" y="2007"/>
                  </a:cubicBezTo>
                  <a:cubicBezTo>
                    <a:pt x="70" y="2016"/>
                    <a:pt x="76" y="2023"/>
                    <a:pt x="81" y="2030"/>
                  </a:cubicBezTo>
                  <a:cubicBezTo>
                    <a:pt x="89" y="2044"/>
                    <a:pt x="101" y="2057"/>
                    <a:pt x="116" y="2064"/>
                  </a:cubicBezTo>
                  <a:cubicBezTo>
                    <a:pt x="125" y="2070"/>
                    <a:pt x="136" y="2076"/>
                    <a:pt x="147" y="2078"/>
                  </a:cubicBezTo>
                  <a:lnTo>
                    <a:pt x="152" y="2078"/>
                  </a:lnTo>
                  <a:lnTo>
                    <a:pt x="154" y="2080"/>
                  </a:lnTo>
                  <a:lnTo>
                    <a:pt x="181" y="2080"/>
                  </a:lnTo>
                  <a:lnTo>
                    <a:pt x="181" y="2083"/>
                  </a:lnTo>
                  <a:lnTo>
                    <a:pt x="178" y="2083"/>
                  </a:lnTo>
                  <a:lnTo>
                    <a:pt x="178" y="2087"/>
                  </a:lnTo>
                  <a:lnTo>
                    <a:pt x="176" y="2092"/>
                  </a:lnTo>
                  <a:lnTo>
                    <a:pt x="176" y="2100"/>
                  </a:lnTo>
                  <a:lnTo>
                    <a:pt x="174" y="2102"/>
                  </a:lnTo>
                  <a:cubicBezTo>
                    <a:pt x="175" y="2116"/>
                    <a:pt x="170" y="2107"/>
                    <a:pt x="171" y="2121"/>
                  </a:cubicBezTo>
                  <a:cubicBezTo>
                    <a:pt x="172" y="2133"/>
                    <a:pt x="167" y="2119"/>
                    <a:pt x="169" y="2143"/>
                  </a:cubicBezTo>
                  <a:cubicBezTo>
                    <a:pt x="167" y="2151"/>
                    <a:pt x="165" y="2159"/>
                    <a:pt x="166" y="2168"/>
                  </a:cubicBezTo>
                  <a:cubicBezTo>
                    <a:pt x="169" y="2189"/>
                    <a:pt x="170" y="2204"/>
                    <a:pt x="176" y="2226"/>
                  </a:cubicBezTo>
                  <a:cubicBezTo>
                    <a:pt x="183" y="2249"/>
                    <a:pt x="193" y="2272"/>
                    <a:pt x="207" y="2292"/>
                  </a:cubicBezTo>
                  <a:cubicBezTo>
                    <a:pt x="241" y="2352"/>
                    <a:pt x="289" y="2369"/>
                    <a:pt x="341" y="2406"/>
                  </a:cubicBezTo>
                  <a:cubicBezTo>
                    <a:pt x="363" y="2415"/>
                    <a:pt x="385" y="2426"/>
                    <a:pt x="406" y="2437"/>
                  </a:cubicBezTo>
                  <a:lnTo>
                    <a:pt x="411" y="2437"/>
                  </a:lnTo>
                  <a:lnTo>
                    <a:pt x="416" y="2439"/>
                  </a:lnTo>
                  <a:lnTo>
                    <a:pt x="421" y="2442"/>
                  </a:lnTo>
                  <a:lnTo>
                    <a:pt x="428" y="2442"/>
                  </a:lnTo>
                  <a:lnTo>
                    <a:pt x="433" y="2444"/>
                  </a:lnTo>
                  <a:cubicBezTo>
                    <a:pt x="439" y="2448"/>
                    <a:pt x="448" y="2449"/>
                    <a:pt x="457" y="2449"/>
                  </a:cubicBezTo>
                  <a:lnTo>
                    <a:pt x="458" y="2451"/>
                  </a:lnTo>
                  <a:lnTo>
                    <a:pt x="477" y="2451"/>
                  </a:lnTo>
                  <a:lnTo>
                    <a:pt x="484" y="2449"/>
                  </a:lnTo>
                  <a:lnTo>
                    <a:pt x="491" y="2449"/>
                  </a:lnTo>
                  <a:lnTo>
                    <a:pt x="496" y="2446"/>
                  </a:lnTo>
                  <a:lnTo>
                    <a:pt x="501" y="2446"/>
                  </a:lnTo>
                  <a:lnTo>
                    <a:pt x="504" y="2444"/>
                  </a:lnTo>
                  <a:lnTo>
                    <a:pt x="506" y="2444"/>
                  </a:lnTo>
                  <a:lnTo>
                    <a:pt x="508" y="2439"/>
                  </a:lnTo>
                  <a:lnTo>
                    <a:pt x="513" y="2437"/>
                  </a:lnTo>
                  <a:lnTo>
                    <a:pt x="515" y="2437"/>
                  </a:lnTo>
                  <a:lnTo>
                    <a:pt x="515" y="2439"/>
                  </a:lnTo>
                  <a:lnTo>
                    <a:pt x="518" y="2444"/>
                  </a:lnTo>
                  <a:lnTo>
                    <a:pt x="518" y="2446"/>
                  </a:lnTo>
                  <a:lnTo>
                    <a:pt x="520" y="2451"/>
                  </a:lnTo>
                  <a:lnTo>
                    <a:pt x="523" y="2454"/>
                  </a:lnTo>
                  <a:lnTo>
                    <a:pt x="523" y="2458"/>
                  </a:lnTo>
                  <a:lnTo>
                    <a:pt x="525" y="2461"/>
                  </a:lnTo>
                  <a:lnTo>
                    <a:pt x="528" y="2466"/>
                  </a:lnTo>
                  <a:lnTo>
                    <a:pt x="530" y="2468"/>
                  </a:lnTo>
                  <a:lnTo>
                    <a:pt x="530" y="2470"/>
                  </a:lnTo>
                  <a:cubicBezTo>
                    <a:pt x="535" y="2483"/>
                    <a:pt x="537" y="2475"/>
                    <a:pt x="544" y="2492"/>
                  </a:cubicBezTo>
                  <a:lnTo>
                    <a:pt x="549" y="2494"/>
                  </a:lnTo>
                  <a:lnTo>
                    <a:pt x="551" y="2499"/>
                  </a:lnTo>
                  <a:lnTo>
                    <a:pt x="554" y="2503"/>
                  </a:lnTo>
                  <a:lnTo>
                    <a:pt x="559" y="2505"/>
                  </a:lnTo>
                  <a:lnTo>
                    <a:pt x="564" y="2510"/>
                  </a:lnTo>
                  <a:lnTo>
                    <a:pt x="566" y="2515"/>
                  </a:lnTo>
                  <a:cubicBezTo>
                    <a:pt x="604" y="2558"/>
                    <a:pt x="663" y="2590"/>
                    <a:pt x="717" y="2608"/>
                  </a:cubicBezTo>
                  <a:cubicBezTo>
                    <a:pt x="884" y="2661"/>
                    <a:pt x="1101" y="2639"/>
                    <a:pt x="1262" y="2575"/>
                  </a:cubicBezTo>
                  <a:cubicBezTo>
                    <a:pt x="1282" y="2570"/>
                    <a:pt x="1332" y="2547"/>
                    <a:pt x="1350" y="2534"/>
                  </a:cubicBezTo>
                  <a:cubicBezTo>
                    <a:pt x="1373" y="2525"/>
                    <a:pt x="1399" y="2509"/>
                    <a:pt x="1419" y="2494"/>
                  </a:cubicBezTo>
                  <a:lnTo>
                    <a:pt x="1424" y="2492"/>
                  </a:lnTo>
                  <a:lnTo>
                    <a:pt x="1426" y="2487"/>
                  </a:lnTo>
                  <a:lnTo>
                    <a:pt x="1436" y="2482"/>
                  </a:lnTo>
                  <a:lnTo>
                    <a:pt x="1441" y="2477"/>
                  </a:lnTo>
                  <a:lnTo>
                    <a:pt x="1443" y="2473"/>
                  </a:lnTo>
                  <a:lnTo>
                    <a:pt x="1446" y="2470"/>
                  </a:lnTo>
                  <a:lnTo>
                    <a:pt x="1450" y="2468"/>
                  </a:lnTo>
                  <a:lnTo>
                    <a:pt x="1453" y="2463"/>
                  </a:lnTo>
                  <a:lnTo>
                    <a:pt x="1453" y="2458"/>
                  </a:lnTo>
                  <a:cubicBezTo>
                    <a:pt x="1454" y="2451"/>
                    <a:pt x="1448" y="2445"/>
                    <a:pt x="1446" y="2439"/>
                  </a:cubicBezTo>
                  <a:cubicBezTo>
                    <a:pt x="1441" y="2430"/>
                    <a:pt x="1434" y="2421"/>
                    <a:pt x="1429" y="2413"/>
                  </a:cubicBezTo>
                  <a:cubicBezTo>
                    <a:pt x="1394" y="2369"/>
                    <a:pt x="1351" y="2325"/>
                    <a:pt x="1312" y="2284"/>
                  </a:cubicBezTo>
                  <a:cubicBezTo>
                    <a:pt x="1292" y="2264"/>
                    <a:pt x="1272" y="2245"/>
                    <a:pt x="1252" y="2226"/>
                  </a:cubicBezTo>
                  <a:cubicBezTo>
                    <a:pt x="1243" y="2222"/>
                    <a:pt x="1240" y="2210"/>
                    <a:pt x="1231" y="2206"/>
                  </a:cubicBezTo>
                  <a:lnTo>
                    <a:pt x="1228" y="2202"/>
                  </a:lnTo>
                  <a:lnTo>
                    <a:pt x="1224" y="2199"/>
                  </a:lnTo>
                  <a:lnTo>
                    <a:pt x="1214" y="2190"/>
                  </a:lnTo>
                  <a:lnTo>
                    <a:pt x="1211" y="2185"/>
                  </a:lnTo>
                  <a:lnTo>
                    <a:pt x="1207" y="2185"/>
                  </a:lnTo>
                  <a:lnTo>
                    <a:pt x="1257" y="2151"/>
                  </a:lnTo>
                  <a:lnTo>
                    <a:pt x="1262" y="2156"/>
                  </a:lnTo>
                  <a:lnTo>
                    <a:pt x="1262" y="2158"/>
                  </a:lnTo>
                  <a:cubicBezTo>
                    <a:pt x="1273" y="2163"/>
                    <a:pt x="1267" y="2166"/>
                    <a:pt x="1284" y="2173"/>
                  </a:cubicBezTo>
                  <a:lnTo>
                    <a:pt x="1288" y="2175"/>
                  </a:lnTo>
                  <a:lnTo>
                    <a:pt x="1296" y="2177"/>
                  </a:lnTo>
                  <a:lnTo>
                    <a:pt x="1298" y="2177"/>
                  </a:lnTo>
                  <a:lnTo>
                    <a:pt x="1300" y="2180"/>
                  </a:lnTo>
                  <a:lnTo>
                    <a:pt x="1308" y="2180"/>
                  </a:lnTo>
                  <a:cubicBezTo>
                    <a:pt x="1313" y="2179"/>
                    <a:pt x="1322" y="2187"/>
                    <a:pt x="1327" y="2180"/>
                  </a:cubicBezTo>
                  <a:lnTo>
                    <a:pt x="1330" y="2177"/>
                  </a:lnTo>
                  <a:lnTo>
                    <a:pt x="1345" y="2170"/>
                  </a:lnTo>
                  <a:lnTo>
                    <a:pt x="1352" y="2168"/>
                  </a:lnTo>
                  <a:lnTo>
                    <a:pt x="1357" y="2163"/>
                  </a:lnTo>
                  <a:lnTo>
                    <a:pt x="1361" y="2161"/>
                  </a:lnTo>
                  <a:lnTo>
                    <a:pt x="1364" y="2161"/>
                  </a:lnTo>
                  <a:lnTo>
                    <a:pt x="1369" y="2156"/>
                  </a:lnTo>
                  <a:lnTo>
                    <a:pt x="1371" y="2156"/>
                  </a:lnTo>
                  <a:cubicBezTo>
                    <a:pt x="1377" y="2148"/>
                    <a:pt x="1384" y="2146"/>
                    <a:pt x="1393" y="2140"/>
                  </a:cubicBezTo>
                  <a:cubicBezTo>
                    <a:pt x="1399" y="2133"/>
                    <a:pt x="1404" y="2131"/>
                    <a:pt x="1412" y="2126"/>
                  </a:cubicBezTo>
                  <a:lnTo>
                    <a:pt x="1414" y="2121"/>
                  </a:lnTo>
                  <a:lnTo>
                    <a:pt x="1419" y="2119"/>
                  </a:lnTo>
                  <a:lnTo>
                    <a:pt x="1424" y="2116"/>
                  </a:lnTo>
                  <a:lnTo>
                    <a:pt x="1426" y="2114"/>
                  </a:lnTo>
                  <a:lnTo>
                    <a:pt x="1429" y="2109"/>
                  </a:lnTo>
                  <a:lnTo>
                    <a:pt x="1434" y="2107"/>
                  </a:lnTo>
                  <a:cubicBezTo>
                    <a:pt x="1452" y="2088"/>
                    <a:pt x="1497" y="2042"/>
                    <a:pt x="1497" y="2017"/>
                  </a:cubicBezTo>
                  <a:lnTo>
                    <a:pt x="1497" y="2014"/>
                  </a:lnTo>
                  <a:lnTo>
                    <a:pt x="1495" y="2010"/>
                  </a:lnTo>
                  <a:lnTo>
                    <a:pt x="1495" y="2007"/>
                  </a:lnTo>
                  <a:lnTo>
                    <a:pt x="1492" y="2002"/>
                  </a:lnTo>
                  <a:lnTo>
                    <a:pt x="1492" y="1997"/>
                  </a:lnTo>
                  <a:cubicBezTo>
                    <a:pt x="1485" y="1982"/>
                    <a:pt x="1482" y="1985"/>
                    <a:pt x="1476" y="1964"/>
                  </a:cubicBezTo>
                  <a:cubicBezTo>
                    <a:pt x="1458" y="1934"/>
                    <a:pt x="1444" y="1908"/>
                    <a:pt x="1424" y="1879"/>
                  </a:cubicBezTo>
                  <a:cubicBezTo>
                    <a:pt x="1384" y="1813"/>
                    <a:pt x="1339" y="1750"/>
                    <a:pt x="1298" y="1686"/>
                  </a:cubicBezTo>
                  <a:cubicBezTo>
                    <a:pt x="1287" y="1676"/>
                    <a:pt x="1280" y="1663"/>
                    <a:pt x="1271" y="1651"/>
                  </a:cubicBezTo>
                  <a:cubicBezTo>
                    <a:pt x="1266" y="1639"/>
                    <a:pt x="1256" y="1630"/>
                    <a:pt x="1250" y="1620"/>
                  </a:cubicBezTo>
                  <a:cubicBezTo>
                    <a:pt x="1246" y="1613"/>
                    <a:pt x="1241" y="1605"/>
                    <a:pt x="1236" y="1600"/>
                  </a:cubicBezTo>
                  <a:lnTo>
                    <a:pt x="1233" y="1598"/>
                  </a:lnTo>
                  <a:lnTo>
                    <a:pt x="1231" y="1596"/>
                  </a:lnTo>
                  <a:lnTo>
                    <a:pt x="1226" y="1596"/>
                  </a:lnTo>
                  <a:lnTo>
                    <a:pt x="1221" y="1598"/>
                  </a:lnTo>
                  <a:lnTo>
                    <a:pt x="1211" y="1598"/>
                  </a:lnTo>
                  <a:lnTo>
                    <a:pt x="1207" y="1600"/>
                  </a:lnTo>
                  <a:lnTo>
                    <a:pt x="1201" y="1600"/>
                  </a:lnTo>
                  <a:lnTo>
                    <a:pt x="1196" y="1603"/>
                  </a:lnTo>
                  <a:lnTo>
                    <a:pt x="1194" y="1605"/>
                  </a:lnTo>
                  <a:lnTo>
                    <a:pt x="1181" y="1605"/>
                  </a:lnTo>
                  <a:lnTo>
                    <a:pt x="1179" y="1607"/>
                  </a:lnTo>
                  <a:lnTo>
                    <a:pt x="1174" y="1610"/>
                  </a:lnTo>
                  <a:lnTo>
                    <a:pt x="1167" y="1610"/>
                  </a:lnTo>
                  <a:cubicBezTo>
                    <a:pt x="1148" y="1617"/>
                    <a:pt x="1129" y="1623"/>
                    <a:pt x="1110" y="1629"/>
                  </a:cubicBezTo>
                  <a:lnTo>
                    <a:pt x="1102" y="1632"/>
                  </a:lnTo>
                  <a:lnTo>
                    <a:pt x="1093" y="1636"/>
                  </a:lnTo>
                  <a:lnTo>
                    <a:pt x="1086" y="1636"/>
                  </a:lnTo>
                  <a:lnTo>
                    <a:pt x="1081" y="1639"/>
                  </a:lnTo>
                  <a:cubicBezTo>
                    <a:pt x="1071" y="1646"/>
                    <a:pt x="1060" y="1644"/>
                    <a:pt x="1051" y="1651"/>
                  </a:cubicBezTo>
                  <a:cubicBezTo>
                    <a:pt x="1042" y="1654"/>
                    <a:pt x="1033" y="1656"/>
                    <a:pt x="1024" y="1660"/>
                  </a:cubicBezTo>
                  <a:lnTo>
                    <a:pt x="1020" y="1660"/>
                  </a:lnTo>
                  <a:lnTo>
                    <a:pt x="1015" y="1665"/>
                  </a:lnTo>
                  <a:lnTo>
                    <a:pt x="1010" y="1665"/>
                  </a:lnTo>
                  <a:lnTo>
                    <a:pt x="1008" y="1667"/>
                  </a:lnTo>
                  <a:lnTo>
                    <a:pt x="1003" y="1667"/>
                  </a:lnTo>
                  <a:lnTo>
                    <a:pt x="1003" y="1670"/>
                  </a:lnTo>
                  <a:lnTo>
                    <a:pt x="998" y="1670"/>
                  </a:lnTo>
                  <a:lnTo>
                    <a:pt x="996" y="1672"/>
                  </a:lnTo>
                  <a:lnTo>
                    <a:pt x="993" y="1672"/>
                  </a:lnTo>
                </a:path>
                <a:path w="1497" h="2645">
                  <a:moveTo>
                    <a:pt x="302" y="2"/>
                  </a:moveTo>
                  <a:lnTo>
                    <a:pt x="297" y="0"/>
                  </a:lnTo>
                  <a:lnTo>
                    <a:pt x="295" y="2"/>
                  </a:lnTo>
                  <a:lnTo>
                    <a:pt x="283" y="2"/>
                  </a:lnTo>
                  <a:lnTo>
                    <a:pt x="280" y="4"/>
                  </a:lnTo>
                  <a:lnTo>
                    <a:pt x="273" y="4"/>
                  </a:lnTo>
                  <a:lnTo>
                    <a:pt x="271" y="7"/>
                  </a:lnTo>
                  <a:lnTo>
                    <a:pt x="266" y="7"/>
                  </a:lnTo>
                  <a:lnTo>
                    <a:pt x="256" y="12"/>
                  </a:lnTo>
                  <a:cubicBezTo>
                    <a:pt x="251" y="16"/>
                    <a:pt x="241" y="15"/>
                    <a:pt x="235" y="20"/>
                  </a:cubicBezTo>
                  <a:lnTo>
                    <a:pt x="230" y="20"/>
                  </a:lnTo>
                  <a:lnTo>
                    <a:pt x="220" y="25"/>
                  </a:lnTo>
                  <a:lnTo>
                    <a:pt x="215" y="30"/>
                  </a:lnTo>
                  <a:lnTo>
                    <a:pt x="211" y="30"/>
                  </a:lnTo>
                  <a:cubicBezTo>
                    <a:pt x="203" y="37"/>
                    <a:pt x="163" y="60"/>
                    <a:pt x="152" y="66"/>
                  </a:cubicBezTo>
                  <a:cubicBezTo>
                    <a:pt x="138" y="79"/>
                    <a:pt x="143" y="76"/>
                    <a:pt x="125" y="85"/>
                  </a:cubicBezTo>
                  <a:lnTo>
                    <a:pt x="123" y="90"/>
                  </a:lnTo>
                  <a:lnTo>
                    <a:pt x="118" y="92"/>
                  </a:lnTo>
                  <a:lnTo>
                    <a:pt x="116" y="97"/>
                  </a:lnTo>
                  <a:lnTo>
                    <a:pt x="111" y="99"/>
                  </a:lnTo>
                  <a:lnTo>
                    <a:pt x="109" y="104"/>
                  </a:lnTo>
                  <a:lnTo>
                    <a:pt x="106" y="106"/>
                  </a:lnTo>
                  <a:lnTo>
                    <a:pt x="101" y="109"/>
                  </a:lnTo>
                  <a:cubicBezTo>
                    <a:pt x="98" y="115"/>
                    <a:pt x="91" y="125"/>
                    <a:pt x="87" y="130"/>
                  </a:cubicBezTo>
                  <a:lnTo>
                    <a:pt x="87" y="133"/>
                  </a:lnTo>
                  <a:lnTo>
                    <a:pt x="85" y="136"/>
                  </a:lnTo>
                  <a:lnTo>
                    <a:pt x="84" y="139"/>
                  </a:lnTo>
                  <a:lnTo>
                    <a:pt x="84" y="148"/>
                  </a:lnTo>
                  <a:cubicBezTo>
                    <a:pt x="82" y="166"/>
                    <a:pt x="88" y="157"/>
                    <a:pt x="87" y="170"/>
                  </a:cubicBezTo>
                  <a:cubicBezTo>
                    <a:pt x="94" y="186"/>
                    <a:pt x="104" y="201"/>
                    <a:pt x="111" y="218"/>
                  </a:cubicBezTo>
                  <a:cubicBezTo>
                    <a:pt x="196" y="373"/>
                    <a:pt x="291" y="525"/>
                    <a:pt x="385" y="674"/>
                  </a:cubicBezTo>
                  <a:cubicBezTo>
                    <a:pt x="361" y="672"/>
                    <a:pt x="347" y="676"/>
                    <a:pt x="326" y="676"/>
                  </a:cubicBezTo>
                  <a:cubicBezTo>
                    <a:pt x="293" y="675"/>
                    <a:pt x="268" y="678"/>
                    <a:pt x="237" y="679"/>
                  </a:cubicBezTo>
                  <a:cubicBezTo>
                    <a:pt x="207" y="681"/>
                    <a:pt x="177" y="683"/>
                    <a:pt x="147" y="686"/>
                  </a:cubicBezTo>
                  <a:lnTo>
                    <a:pt x="142" y="686"/>
                  </a:lnTo>
                  <a:lnTo>
                    <a:pt x="138" y="688"/>
                  </a:lnTo>
                  <a:lnTo>
                    <a:pt x="128" y="688"/>
                  </a:lnTo>
                  <a:lnTo>
                    <a:pt x="123" y="691"/>
                  </a:lnTo>
                  <a:lnTo>
                    <a:pt x="116" y="691"/>
                  </a:lnTo>
                  <a:lnTo>
                    <a:pt x="111" y="693"/>
                  </a:lnTo>
                  <a:lnTo>
                    <a:pt x="106" y="693"/>
                  </a:lnTo>
                  <a:lnTo>
                    <a:pt x="99" y="696"/>
                  </a:lnTo>
                  <a:lnTo>
                    <a:pt x="94" y="698"/>
                  </a:lnTo>
                  <a:lnTo>
                    <a:pt x="87" y="705"/>
                  </a:lnTo>
                  <a:lnTo>
                    <a:pt x="85" y="705"/>
                  </a:lnTo>
                  <a:lnTo>
                    <a:pt x="84" y="710"/>
                  </a:lnTo>
                  <a:lnTo>
                    <a:pt x="76" y="717"/>
                  </a:lnTo>
                  <a:lnTo>
                    <a:pt x="71" y="727"/>
                  </a:lnTo>
                  <a:lnTo>
                    <a:pt x="69" y="730"/>
                  </a:lnTo>
                  <a:lnTo>
                    <a:pt x="69" y="733"/>
                  </a:lnTo>
                  <a:lnTo>
                    <a:pt x="64" y="737"/>
                  </a:lnTo>
                  <a:lnTo>
                    <a:pt x="64" y="742"/>
                  </a:lnTo>
                  <a:cubicBezTo>
                    <a:pt x="56" y="761"/>
                    <a:pt x="46" y="780"/>
                    <a:pt x="40" y="800"/>
                  </a:cubicBezTo>
                  <a:cubicBezTo>
                    <a:pt x="34" y="821"/>
                    <a:pt x="29" y="843"/>
                    <a:pt x="21" y="864"/>
                  </a:cubicBezTo>
                  <a:lnTo>
                    <a:pt x="21" y="871"/>
                  </a:lnTo>
                  <a:lnTo>
                    <a:pt x="19" y="876"/>
                  </a:lnTo>
                  <a:lnTo>
                    <a:pt x="14" y="890"/>
                  </a:lnTo>
                  <a:lnTo>
                    <a:pt x="14" y="897"/>
                  </a:lnTo>
                  <a:lnTo>
                    <a:pt x="11" y="902"/>
                  </a:lnTo>
                  <a:lnTo>
                    <a:pt x="11" y="909"/>
                  </a:lnTo>
                  <a:lnTo>
                    <a:pt x="9" y="914"/>
                  </a:lnTo>
                  <a:lnTo>
                    <a:pt x="9" y="921"/>
                  </a:lnTo>
                  <a:lnTo>
                    <a:pt x="7" y="926"/>
                  </a:lnTo>
                  <a:cubicBezTo>
                    <a:pt x="6" y="945"/>
                    <a:pt x="0" y="964"/>
                    <a:pt x="0" y="982"/>
                  </a:cubicBezTo>
                  <a:lnTo>
                    <a:pt x="0" y="999"/>
                  </a:lnTo>
                  <a:lnTo>
                    <a:pt x="2" y="1002"/>
                  </a:lnTo>
                  <a:lnTo>
                    <a:pt x="2" y="1011"/>
                  </a:lnTo>
                  <a:lnTo>
                    <a:pt x="4" y="1014"/>
                  </a:lnTo>
                  <a:lnTo>
                    <a:pt x="7" y="1018"/>
                  </a:lnTo>
                  <a:lnTo>
                    <a:pt x="7" y="1023"/>
                  </a:lnTo>
                  <a:lnTo>
                    <a:pt x="9" y="1026"/>
                  </a:lnTo>
                  <a:lnTo>
                    <a:pt x="14" y="1035"/>
                  </a:lnTo>
                  <a:lnTo>
                    <a:pt x="28" y="1050"/>
                  </a:lnTo>
                  <a:lnTo>
                    <a:pt x="35" y="1054"/>
                  </a:lnTo>
                  <a:lnTo>
                    <a:pt x="38" y="1054"/>
                  </a:lnTo>
                  <a:cubicBezTo>
                    <a:pt x="43" y="1061"/>
                    <a:pt x="52" y="1064"/>
                    <a:pt x="60" y="1066"/>
                  </a:cubicBezTo>
                  <a:lnTo>
                    <a:pt x="64" y="1066"/>
                  </a:lnTo>
                  <a:lnTo>
                    <a:pt x="69" y="1069"/>
                  </a:lnTo>
                  <a:lnTo>
                    <a:pt x="71" y="1069"/>
                  </a:lnTo>
                  <a:lnTo>
                    <a:pt x="76" y="1071"/>
                  </a:lnTo>
                  <a:lnTo>
                    <a:pt x="79" y="1071"/>
                  </a:lnTo>
                  <a:lnTo>
                    <a:pt x="76" y="1076"/>
                  </a:lnTo>
                  <a:lnTo>
                    <a:pt x="76" y="1082"/>
                  </a:lnTo>
                  <a:lnTo>
                    <a:pt x="74" y="1087"/>
                  </a:lnTo>
                  <a:lnTo>
                    <a:pt x="74" y="1099"/>
                  </a:lnTo>
                  <a:lnTo>
                    <a:pt x="71" y="1106"/>
                  </a:lnTo>
                  <a:lnTo>
                    <a:pt x="71" y="1111"/>
                  </a:lnTo>
                  <a:lnTo>
                    <a:pt x="69" y="1120"/>
                  </a:lnTo>
                  <a:lnTo>
                    <a:pt x="69" y="1127"/>
                  </a:lnTo>
                  <a:cubicBezTo>
                    <a:pt x="65" y="1164"/>
                    <a:pt x="56" y="1207"/>
                    <a:pt x="55" y="1244"/>
                  </a:cubicBezTo>
                  <a:cubicBezTo>
                    <a:pt x="42" y="1337"/>
                    <a:pt x="32" y="1436"/>
                    <a:pt x="31" y="1530"/>
                  </a:cubicBezTo>
                  <a:cubicBezTo>
                    <a:pt x="29" y="1562"/>
                    <a:pt x="27" y="1595"/>
                    <a:pt x="33" y="1627"/>
                  </a:cubicBezTo>
                  <a:lnTo>
                    <a:pt x="33" y="1634"/>
                  </a:lnTo>
                  <a:lnTo>
                    <a:pt x="35" y="1641"/>
                  </a:lnTo>
                  <a:lnTo>
                    <a:pt x="35" y="1648"/>
                  </a:lnTo>
                  <a:lnTo>
                    <a:pt x="40" y="1658"/>
                  </a:lnTo>
                  <a:lnTo>
                    <a:pt x="40" y="1663"/>
                  </a:lnTo>
                  <a:lnTo>
                    <a:pt x="43" y="1667"/>
                  </a:lnTo>
                  <a:lnTo>
                    <a:pt x="48" y="1670"/>
                  </a:lnTo>
                  <a:lnTo>
                    <a:pt x="52" y="1675"/>
                  </a:lnTo>
                  <a:lnTo>
                    <a:pt x="57" y="1678"/>
                  </a:lnTo>
                  <a:lnTo>
                    <a:pt x="60" y="1681"/>
                  </a:lnTo>
                  <a:lnTo>
                    <a:pt x="62" y="1681"/>
                  </a:lnTo>
                  <a:lnTo>
                    <a:pt x="67" y="1683"/>
                  </a:lnTo>
                  <a:lnTo>
                    <a:pt x="69" y="1686"/>
                  </a:lnTo>
                  <a:lnTo>
                    <a:pt x="74" y="1688"/>
                  </a:lnTo>
                  <a:lnTo>
                    <a:pt x="76" y="1688"/>
                  </a:lnTo>
                  <a:cubicBezTo>
                    <a:pt x="84" y="1691"/>
                    <a:pt x="93" y="1694"/>
                    <a:pt x="101" y="1695"/>
                  </a:cubicBezTo>
                  <a:lnTo>
                    <a:pt x="104" y="1695"/>
                  </a:lnTo>
                  <a:lnTo>
                    <a:pt x="109" y="1697"/>
                  </a:lnTo>
                  <a:lnTo>
                    <a:pt x="121" y="1697"/>
                  </a:lnTo>
                  <a:cubicBezTo>
                    <a:pt x="135" y="1699"/>
                    <a:pt x="131" y="1701"/>
                    <a:pt x="150" y="1700"/>
                  </a:cubicBezTo>
                  <a:cubicBezTo>
                    <a:pt x="171" y="1701"/>
                    <a:pt x="178" y="1698"/>
                    <a:pt x="195" y="1697"/>
                  </a:cubicBezTo>
                  <a:cubicBezTo>
                    <a:pt x="220" y="1699"/>
                    <a:pt x="202" y="1694"/>
                    <a:pt x="215" y="1695"/>
                  </a:cubicBezTo>
                  <a:lnTo>
                    <a:pt x="228" y="1695"/>
                  </a:lnTo>
                  <a:lnTo>
                    <a:pt x="230" y="1693"/>
                  </a:lnTo>
                  <a:lnTo>
                    <a:pt x="242" y="1693"/>
                  </a:lnTo>
                  <a:lnTo>
                    <a:pt x="247" y="1690"/>
                  </a:lnTo>
                  <a:lnTo>
                    <a:pt x="256" y="1690"/>
                  </a:lnTo>
                  <a:lnTo>
                    <a:pt x="259" y="1688"/>
                  </a:lnTo>
                  <a:cubicBezTo>
                    <a:pt x="264" y="1688"/>
                    <a:pt x="268" y="1688"/>
                    <a:pt x="273" y="1688"/>
                  </a:cubicBezTo>
                  <a:lnTo>
                    <a:pt x="275" y="1690"/>
                  </a:lnTo>
                  <a:lnTo>
                    <a:pt x="292" y="1690"/>
                  </a:lnTo>
                  <a:cubicBezTo>
                    <a:pt x="304" y="1695"/>
                    <a:pt x="318" y="1696"/>
                    <a:pt x="331" y="1695"/>
                  </a:cubicBezTo>
                  <a:cubicBezTo>
                    <a:pt x="353" y="1701"/>
                    <a:pt x="390" y="1705"/>
                    <a:pt x="414" y="1707"/>
                  </a:cubicBezTo>
                  <a:cubicBezTo>
                    <a:pt x="448" y="1713"/>
                    <a:pt x="488" y="1715"/>
                    <a:pt x="523" y="1722"/>
                  </a:cubicBezTo>
                  <a:cubicBezTo>
                    <a:pt x="559" y="1724"/>
                    <a:pt x="598" y="1731"/>
                    <a:pt x="634" y="1734"/>
                  </a:cubicBezTo>
                  <a:cubicBezTo>
                    <a:pt x="660" y="1739"/>
                    <a:pt x="701" y="1738"/>
                    <a:pt x="727" y="1743"/>
                  </a:cubicBezTo>
                  <a:lnTo>
                    <a:pt x="746" y="1743"/>
                  </a:lnTo>
                  <a:lnTo>
                    <a:pt x="753" y="1746"/>
                  </a:lnTo>
                  <a:lnTo>
                    <a:pt x="758" y="1743"/>
                  </a:lnTo>
                  <a:cubicBezTo>
                    <a:pt x="768" y="1743"/>
                    <a:pt x="779" y="1743"/>
                    <a:pt x="789" y="1743"/>
                  </a:cubicBezTo>
                  <a:cubicBezTo>
                    <a:pt x="801" y="1744"/>
                    <a:pt x="811" y="1742"/>
                    <a:pt x="823" y="1738"/>
                  </a:cubicBezTo>
                  <a:cubicBezTo>
                    <a:pt x="829" y="1738"/>
                    <a:pt x="863" y="1736"/>
                    <a:pt x="867" y="1734"/>
                  </a:cubicBezTo>
                  <a:cubicBezTo>
                    <a:pt x="892" y="1726"/>
                    <a:pt x="923" y="1721"/>
                    <a:pt x="949" y="1714"/>
                  </a:cubicBezTo>
                  <a:cubicBezTo>
                    <a:pt x="955" y="1710"/>
                    <a:pt x="969" y="1713"/>
                    <a:pt x="981" y="1705"/>
                  </a:cubicBezTo>
                  <a:lnTo>
                    <a:pt x="988" y="1705"/>
                  </a:lnTo>
                  <a:lnTo>
                    <a:pt x="996" y="1702"/>
                  </a:lnTo>
                  <a:lnTo>
                    <a:pt x="1003" y="1700"/>
                  </a:lnTo>
                  <a:lnTo>
                    <a:pt x="1008" y="1697"/>
                  </a:lnTo>
                  <a:lnTo>
                    <a:pt x="1015" y="1695"/>
                  </a:lnTo>
                  <a:lnTo>
                    <a:pt x="1022" y="1695"/>
                  </a:lnTo>
                  <a:cubicBezTo>
                    <a:pt x="1031" y="1690"/>
                    <a:pt x="1041" y="1688"/>
                    <a:pt x="1051" y="1686"/>
                  </a:cubicBezTo>
                  <a:lnTo>
                    <a:pt x="1056" y="1683"/>
                  </a:lnTo>
                  <a:lnTo>
                    <a:pt x="1060" y="1681"/>
                  </a:lnTo>
                  <a:lnTo>
                    <a:pt x="1070" y="1681"/>
                  </a:lnTo>
                  <a:lnTo>
                    <a:pt x="1075" y="1678"/>
                  </a:lnTo>
                  <a:lnTo>
                    <a:pt x="1077" y="1676"/>
                  </a:lnTo>
                  <a:lnTo>
                    <a:pt x="1081" y="1676"/>
                  </a:lnTo>
                  <a:lnTo>
                    <a:pt x="1086" y="1675"/>
                  </a:lnTo>
                  <a:lnTo>
                    <a:pt x="1088" y="1675"/>
                  </a:lnTo>
                  <a:lnTo>
                    <a:pt x="1090" y="1672"/>
                  </a:lnTo>
                  <a:lnTo>
                    <a:pt x="1098" y="1672"/>
                  </a:lnTo>
                  <a:lnTo>
                    <a:pt x="1102" y="1670"/>
                  </a:lnTo>
                  <a:lnTo>
                    <a:pt x="1105" y="1670"/>
                  </a:lnTo>
                  <a:lnTo>
                    <a:pt x="1107" y="1667"/>
                  </a:lnTo>
                  <a:lnTo>
                    <a:pt x="1110" y="1667"/>
                  </a:lnTo>
                  <a:cubicBezTo>
                    <a:pt x="1129" y="1669"/>
                    <a:pt x="1127" y="1663"/>
                    <a:pt x="1150" y="1665"/>
                  </a:cubicBezTo>
                  <a:lnTo>
                    <a:pt x="1155" y="1663"/>
                  </a:lnTo>
                  <a:lnTo>
                    <a:pt x="1170" y="1663"/>
                  </a:lnTo>
                  <a:lnTo>
                    <a:pt x="1174" y="1660"/>
                  </a:lnTo>
                  <a:cubicBezTo>
                    <a:pt x="1186" y="1660"/>
                    <a:pt x="1197" y="1654"/>
                    <a:pt x="1209" y="1656"/>
                  </a:cubicBezTo>
                  <a:cubicBezTo>
                    <a:pt x="1232" y="1647"/>
                    <a:pt x="1246" y="1649"/>
                    <a:pt x="1271" y="1636"/>
                  </a:cubicBezTo>
                  <a:cubicBezTo>
                    <a:pt x="1281" y="1633"/>
                    <a:pt x="1292" y="1629"/>
                    <a:pt x="1300" y="1624"/>
                  </a:cubicBezTo>
                  <a:lnTo>
                    <a:pt x="1308" y="1620"/>
                  </a:lnTo>
                  <a:lnTo>
                    <a:pt x="1312" y="1617"/>
                  </a:lnTo>
                  <a:lnTo>
                    <a:pt x="1317" y="1612"/>
                  </a:lnTo>
                  <a:lnTo>
                    <a:pt x="1324" y="1610"/>
                  </a:lnTo>
                  <a:lnTo>
                    <a:pt x="1329" y="1607"/>
                  </a:lnTo>
                  <a:lnTo>
                    <a:pt x="1333" y="1603"/>
                  </a:lnTo>
                  <a:cubicBezTo>
                    <a:pt x="1348" y="1596"/>
                    <a:pt x="1339" y="1590"/>
                    <a:pt x="1354" y="1584"/>
                  </a:cubicBezTo>
                  <a:lnTo>
                    <a:pt x="1357" y="1579"/>
                  </a:lnTo>
                  <a:lnTo>
                    <a:pt x="1361" y="1574"/>
                  </a:lnTo>
                  <a:lnTo>
                    <a:pt x="1364" y="1569"/>
                  </a:lnTo>
                  <a:lnTo>
                    <a:pt x="1366" y="1562"/>
                  </a:lnTo>
                  <a:lnTo>
                    <a:pt x="1369" y="1557"/>
                  </a:lnTo>
                  <a:lnTo>
                    <a:pt x="1371" y="1554"/>
                  </a:lnTo>
                  <a:cubicBezTo>
                    <a:pt x="1382" y="1538"/>
                    <a:pt x="1379" y="1504"/>
                    <a:pt x="1376" y="1486"/>
                  </a:cubicBezTo>
                  <a:cubicBezTo>
                    <a:pt x="1376" y="1479"/>
                    <a:pt x="1372" y="1462"/>
                    <a:pt x="1369" y="1455"/>
                  </a:cubicBezTo>
                  <a:lnTo>
                    <a:pt x="1369" y="1450"/>
                  </a:lnTo>
                  <a:lnTo>
                    <a:pt x="1366" y="1446"/>
                  </a:lnTo>
                  <a:lnTo>
                    <a:pt x="1364" y="1438"/>
                  </a:lnTo>
                  <a:lnTo>
                    <a:pt x="1361" y="1435"/>
                  </a:lnTo>
                  <a:lnTo>
                    <a:pt x="1361" y="1430"/>
                  </a:lnTo>
                  <a:lnTo>
                    <a:pt x="1357" y="1425"/>
                  </a:lnTo>
                  <a:lnTo>
                    <a:pt x="1357" y="1418"/>
                  </a:lnTo>
                  <a:lnTo>
                    <a:pt x="1352" y="1413"/>
                  </a:lnTo>
                  <a:lnTo>
                    <a:pt x="1338" y="1384"/>
                  </a:lnTo>
                  <a:lnTo>
                    <a:pt x="1333" y="1382"/>
                  </a:lnTo>
                  <a:lnTo>
                    <a:pt x="1330" y="1377"/>
                  </a:lnTo>
                  <a:cubicBezTo>
                    <a:pt x="1328" y="1366"/>
                    <a:pt x="1324" y="1365"/>
                    <a:pt x="1317" y="1358"/>
                  </a:cubicBezTo>
                  <a:lnTo>
                    <a:pt x="1315" y="1353"/>
                  </a:lnTo>
                  <a:lnTo>
                    <a:pt x="1300" y="1339"/>
                  </a:lnTo>
                  <a:lnTo>
                    <a:pt x="1298" y="1334"/>
                  </a:lnTo>
                  <a:cubicBezTo>
                    <a:pt x="1282" y="1321"/>
                    <a:pt x="1267" y="1305"/>
                    <a:pt x="1250" y="1294"/>
                  </a:cubicBezTo>
                  <a:lnTo>
                    <a:pt x="1250" y="1290"/>
                  </a:lnTo>
                  <a:lnTo>
                    <a:pt x="1255" y="1280"/>
                  </a:lnTo>
                  <a:lnTo>
                    <a:pt x="1255" y="1273"/>
                  </a:lnTo>
                  <a:lnTo>
                    <a:pt x="1257" y="1268"/>
                  </a:lnTo>
                  <a:cubicBezTo>
                    <a:pt x="1263" y="1257"/>
                    <a:pt x="1262" y="1245"/>
                    <a:pt x="1267" y="1234"/>
                  </a:cubicBezTo>
                  <a:cubicBezTo>
                    <a:pt x="1271" y="1207"/>
                    <a:pt x="1278" y="1184"/>
                    <a:pt x="1281" y="1156"/>
                  </a:cubicBezTo>
                  <a:cubicBezTo>
                    <a:pt x="1283" y="1113"/>
                    <a:pt x="1275" y="1078"/>
                    <a:pt x="1269" y="1037"/>
                  </a:cubicBezTo>
                  <a:lnTo>
                    <a:pt x="1274" y="1037"/>
                  </a:lnTo>
                  <a:lnTo>
                    <a:pt x="1274" y="1035"/>
                  </a:lnTo>
                  <a:cubicBezTo>
                    <a:pt x="1299" y="1025"/>
                    <a:pt x="1325" y="1002"/>
                    <a:pt x="1338" y="977"/>
                  </a:cubicBezTo>
                  <a:lnTo>
                    <a:pt x="1340" y="975"/>
                  </a:lnTo>
                  <a:lnTo>
                    <a:pt x="1342" y="970"/>
                  </a:lnTo>
                  <a:lnTo>
                    <a:pt x="1342" y="968"/>
                  </a:lnTo>
                  <a:lnTo>
                    <a:pt x="1345" y="966"/>
                  </a:lnTo>
                  <a:lnTo>
                    <a:pt x="1347" y="962"/>
                  </a:lnTo>
                  <a:lnTo>
                    <a:pt x="1347" y="957"/>
                  </a:lnTo>
                  <a:lnTo>
                    <a:pt x="1352" y="952"/>
                  </a:lnTo>
                  <a:cubicBezTo>
                    <a:pt x="1354" y="933"/>
                    <a:pt x="1358" y="941"/>
                    <a:pt x="1357" y="916"/>
                  </a:cubicBezTo>
                  <a:cubicBezTo>
                    <a:pt x="1357" y="897"/>
                    <a:pt x="1357" y="894"/>
                    <a:pt x="1354" y="876"/>
                  </a:cubicBezTo>
                  <a:lnTo>
                    <a:pt x="1350" y="866"/>
                  </a:lnTo>
                  <a:lnTo>
                    <a:pt x="1350" y="859"/>
                  </a:lnTo>
                  <a:lnTo>
                    <a:pt x="1347" y="856"/>
                  </a:lnTo>
                  <a:lnTo>
                    <a:pt x="1345" y="849"/>
                  </a:lnTo>
                  <a:lnTo>
                    <a:pt x="1342" y="846"/>
                  </a:lnTo>
                  <a:lnTo>
                    <a:pt x="1342" y="841"/>
                  </a:lnTo>
                  <a:lnTo>
                    <a:pt x="1340" y="838"/>
                  </a:lnTo>
                  <a:lnTo>
                    <a:pt x="1338" y="831"/>
                  </a:lnTo>
                  <a:lnTo>
                    <a:pt x="1335" y="829"/>
                  </a:lnTo>
                  <a:lnTo>
                    <a:pt x="1330" y="819"/>
                  </a:lnTo>
                  <a:lnTo>
                    <a:pt x="1327" y="814"/>
                  </a:lnTo>
                  <a:lnTo>
                    <a:pt x="1327" y="812"/>
                  </a:lnTo>
                  <a:lnTo>
                    <a:pt x="1324" y="807"/>
                  </a:lnTo>
                  <a:lnTo>
                    <a:pt x="1322" y="805"/>
                  </a:lnTo>
                  <a:cubicBezTo>
                    <a:pt x="1316" y="799"/>
                    <a:pt x="1298" y="774"/>
                    <a:pt x="1291" y="774"/>
                  </a:cubicBezTo>
                  <a:lnTo>
                    <a:pt x="1288" y="769"/>
                  </a:lnTo>
                  <a:lnTo>
                    <a:pt x="1284" y="766"/>
                  </a:lnTo>
                  <a:lnTo>
                    <a:pt x="1279" y="762"/>
                  </a:lnTo>
                  <a:cubicBezTo>
                    <a:pt x="1273" y="759"/>
                    <a:pt x="1267" y="757"/>
                    <a:pt x="1262" y="752"/>
                  </a:cubicBezTo>
                  <a:lnTo>
                    <a:pt x="1260" y="750"/>
                  </a:lnTo>
                  <a:lnTo>
                    <a:pt x="1255" y="747"/>
                  </a:lnTo>
                  <a:lnTo>
                    <a:pt x="1252" y="747"/>
                  </a:lnTo>
                  <a:lnTo>
                    <a:pt x="1248" y="745"/>
                  </a:lnTo>
                  <a:cubicBezTo>
                    <a:pt x="1244" y="741"/>
                    <a:pt x="1229" y="733"/>
                    <a:pt x="1224" y="730"/>
                  </a:cubicBezTo>
                  <a:lnTo>
                    <a:pt x="1219" y="728"/>
                  </a:lnTo>
                  <a:lnTo>
                    <a:pt x="1214" y="728"/>
                  </a:lnTo>
                  <a:lnTo>
                    <a:pt x="1209" y="727"/>
                  </a:lnTo>
                  <a:lnTo>
                    <a:pt x="1206" y="724"/>
                  </a:lnTo>
                  <a:lnTo>
                    <a:pt x="1203" y="722"/>
                  </a:lnTo>
                  <a:lnTo>
                    <a:pt x="1198" y="722"/>
                  </a:lnTo>
                  <a:lnTo>
                    <a:pt x="1196" y="720"/>
                  </a:lnTo>
                  <a:lnTo>
                    <a:pt x="1194" y="720"/>
                  </a:lnTo>
                  <a:lnTo>
                    <a:pt x="1189" y="717"/>
                  </a:lnTo>
                  <a:lnTo>
                    <a:pt x="1184" y="715"/>
                  </a:lnTo>
                  <a:lnTo>
                    <a:pt x="1172" y="715"/>
                  </a:lnTo>
                  <a:lnTo>
                    <a:pt x="1170" y="712"/>
                  </a:lnTo>
                  <a:lnTo>
                    <a:pt x="1167" y="712"/>
                  </a:lnTo>
                  <a:cubicBezTo>
                    <a:pt x="1162" y="712"/>
                    <a:pt x="1156" y="712"/>
                    <a:pt x="1150" y="712"/>
                  </a:cubicBezTo>
                  <a:cubicBezTo>
                    <a:pt x="1140" y="712"/>
                    <a:pt x="1130" y="712"/>
                    <a:pt x="1119" y="712"/>
                  </a:cubicBezTo>
                  <a:lnTo>
                    <a:pt x="1114" y="712"/>
                  </a:lnTo>
                  <a:lnTo>
                    <a:pt x="1112" y="710"/>
                  </a:lnTo>
                  <a:lnTo>
                    <a:pt x="1110" y="710"/>
                  </a:lnTo>
                  <a:lnTo>
                    <a:pt x="1102" y="707"/>
                  </a:lnTo>
                  <a:cubicBezTo>
                    <a:pt x="1097" y="705"/>
                    <a:pt x="1092" y="700"/>
                    <a:pt x="1086" y="700"/>
                  </a:cubicBezTo>
                  <a:lnTo>
                    <a:pt x="1081" y="698"/>
                  </a:lnTo>
                  <a:lnTo>
                    <a:pt x="1080" y="696"/>
                  </a:lnTo>
                  <a:lnTo>
                    <a:pt x="1070" y="691"/>
                  </a:lnTo>
                  <a:lnTo>
                    <a:pt x="1065" y="691"/>
                  </a:lnTo>
                  <a:lnTo>
                    <a:pt x="1063" y="688"/>
                  </a:lnTo>
                  <a:lnTo>
                    <a:pt x="1058" y="686"/>
                  </a:lnTo>
                  <a:lnTo>
                    <a:pt x="1053" y="686"/>
                  </a:lnTo>
                  <a:lnTo>
                    <a:pt x="1048" y="684"/>
                  </a:lnTo>
                  <a:cubicBezTo>
                    <a:pt x="1027" y="671"/>
                    <a:pt x="1018" y="672"/>
                    <a:pt x="996" y="662"/>
                  </a:cubicBezTo>
                  <a:cubicBezTo>
                    <a:pt x="974" y="650"/>
                    <a:pt x="969" y="656"/>
                    <a:pt x="949" y="643"/>
                  </a:cubicBezTo>
                  <a:lnTo>
                    <a:pt x="941" y="643"/>
                  </a:lnTo>
                  <a:lnTo>
                    <a:pt x="932" y="638"/>
                  </a:lnTo>
                  <a:lnTo>
                    <a:pt x="925" y="636"/>
                  </a:lnTo>
                  <a:lnTo>
                    <a:pt x="920" y="636"/>
                  </a:lnTo>
                  <a:lnTo>
                    <a:pt x="910" y="631"/>
                  </a:lnTo>
                  <a:lnTo>
                    <a:pt x="906" y="631"/>
                  </a:lnTo>
                  <a:lnTo>
                    <a:pt x="898" y="628"/>
                  </a:lnTo>
                  <a:lnTo>
                    <a:pt x="894" y="626"/>
                  </a:lnTo>
                  <a:lnTo>
                    <a:pt x="889" y="626"/>
                  </a:lnTo>
                  <a:lnTo>
                    <a:pt x="884" y="624"/>
                  </a:lnTo>
                  <a:lnTo>
                    <a:pt x="879" y="624"/>
                  </a:lnTo>
                  <a:lnTo>
                    <a:pt x="877" y="621"/>
                  </a:lnTo>
                  <a:lnTo>
                    <a:pt x="867" y="621"/>
                  </a:lnTo>
                  <a:lnTo>
                    <a:pt x="862" y="619"/>
                  </a:lnTo>
                  <a:lnTo>
                    <a:pt x="860" y="619"/>
                  </a:lnTo>
                  <a:cubicBezTo>
                    <a:pt x="844" y="619"/>
                    <a:pt x="846" y="615"/>
                    <a:pt x="825" y="616"/>
                  </a:cubicBezTo>
                  <a:cubicBezTo>
                    <a:pt x="813" y="616"/>
                    <a:pt x="801" y="616"/>
                    <a:pt x="789" y="616"/>
                  </a:cubicBezTo>
                  <a:cubicBezTo>
                    <a:pt x="769" y="615"/>
                    <a:pt x="772" y="620"/>
                    <a:pt x="751" y="619"/>
                  </a:cubicBezTo>
                  <a:lnTo>
                    <a:pt x="746" y="621"/>
                  </a:lnTo>
                  <a:lnTo>
                    <a:pt x="736" y="621"/>
                  </a:lnTo>
                  <a:lnTo>
                    <a:pt x="734" y="624"/>
                  </a:lnTo>
                  <a:lnTo>
                    <a:pt x="720" y="624"/>
                  </a:lnTo>
                  <a:lnTo>
                    <a:pt x="715" y="626"/>
                  </a:lnTo>
                  <a:lnTo>
                    <a:pt x="708" y="626"/>
                  </a:lnTo>
                  <a:lnTo>
                    <a:pt x="704" y="628"/>
                  </a:lnTo>
                  <a:lnTo>
                    <a:pt x="699" y="628"/>
                  </a:lnTo>
                  <a:lnTo>
                    <a:pt x="694" y="631"/>
                  </a:lnTo>
                  <a:cubicBezTo>
                    <a:pt x="678" y="631"/>
                    <a:pt x="687" y="628"/>
                    <a:pt x="673" y="636"/>
                  </a:cubicBezTo>
                  <a:lnTo>
                    <a:pt x="670" y="633"/>
                  </a:lnTo>
                  <a:lnTo>
                    <a:pt x="670" y="631"/>
                  </a:lnTo>
                  <a:lnTo>
                    <a:pt x="668" y="628"/>
                  </a:lnTo>
                  <a:lnTo>
                    <a:pt x="666" y="624"/>
                  </a:lnTo>
                  <a:lnTo>
                    <a:pt x="666" y="619"/>
                  </a:lnTo>
                  <a:lnTo>
                    <a:pt x="661" y="614"/>
                  </a:lnTo>
                  <a:lnTo>
                    <a:pt x="658" y="609"/>
                  </a:lnTo>
                  <a:cubicBezTo>
                    <a:pt x="648" y="584"/>
                    <a:pt x="634" y="563"/>
                    <a:pt x="625" y="538"/>
                  </a:cubicBezTo>
                  <a:cubicBezTo>
                    <a:pt x="586" y="469"/>
                    <a:pt x="555" y="396"/>
                    <a:pt x="515" y="327"/>
                  </a:cubicBezTo>
                  <a:cubicBezTo>
                    <a:pt x="475" y="254"/>
                    <a:pt x="436" y="180"/>
                    <a:pt x="392" y="109"/>
                  </a:cubicBezTo>
                  <a:cubicBezTo>
                    <a:pt x="376" y="83"/>
                    <a:pt x="357" y="59"/>
                    <a:pt x="339" y="34"/>
                  </a:cubicBezTo>
                  <a:lnTo>
                    <a:pt x="333" y="27"/>
                  </a:lnTo>
                  <a:lnTo>
                    <a:pt x="328" y="20"/>
                  </a:lnTo>
                  <a:lnTo>
                    <a:pt x="324" y="16"/>
                  </a:lnTo>
                  <a:lnTo>
                    <a:pt x="314" y="7"/>
                  </a:lnTo>
                  <a:lnTo>
                    <a:pt x="309" y="4"/>
                  </a:lnTo>
                  <a:lnTo>
                    <a:pt x="307" y="2"/>
                  </a:lnTo>
                  <a:lnTo>
                    <a:pt x="302" y="2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7" name="path"/>
            <p:cNvSpPr/>
            <p:nvPr/>
          </p:nvSpPr>
          <p:spPr>
            <a:xfrm>
              <a:off x="121639" y="717804"/>
              <a:ext cx="783857" cy="425284"/>
            </a:xfrm>
            <a:custGeom>
              <a:avLst/>
              <a:gdLst/>
              <a:ahLst/>
              <a:cxnLst/>
              <a:rect l="0" t="0" r="0" b="0"/>
              <a:pathLst>
                <a:path w="1234" h="669">
                  <a:moveTo>
                    <a:pt x="52" y="12"/>
                  </a:moveTo>
                  <a:lnTo>
                    <a:pt x="38" y="227"/>
                  </a:lnTo>
                  <a:lnTo>
                    <a:pt x="35" y="230"/>
                  </a:lnTo>
                  <a:lnTo>
                    <a:pt x="35" y="244"/>
                  </a:lnTo>
                  <a:lnTo>
                    <a:pt x="33" y="247"/>
                  </a:lnTo>
                  <a:lnTo>
                    <a:pt x="33" y="256"/>
                  </a:lnTo>
                  <a:lnTo>
                    <a:pt x="30" y="261"/>
                  </a:lnTo>
                  <a:lnTo>
                    <a:pt x="30" y="273"/>
                  </a:lnTo>
                  <a:lnTo>
                    <a:pt x="28" y="280"/>
                  </a:lnTo>
                  <a:cubicBezTo>
                    <a:pt x="27" y="316"/>
                    <a:pt x="16" y="351"/>
                    <a:pt x="16" y="387"/>
                  </a:cubicBezTo>
                  <a:cubicBezTo>
                    <a:pt x="8" y="456"/>
                    <a:pt x="0" y="525"/>
                    <a:pt x="2" y="596"/>
                  </a:cubicBezTo>
                  <a:lnTo>
                    <a:pt x="4" y="598"/>
                  </a:lnTo>
                  <a:lnTo>
                    <a:pt x="4" y="605"/>
                  </a:lnTo>
                  <a:lnTo>
                    <a:pt x="6" y="610"/>
                  </a:lnTo>
                  <a:lnTo>
                    <a:pt x="9" y="613"/>
                  </a:lnTo>
                  <a:lnTo>
                    <a:pt x="11" y="615"/>
                  </a:lnTo>
                  <a:lnTo>
                    <a:pt x="14" y="617"/>
                  </a:lnTo>
                  <a:lnTo>
                    <a:pt x="18" y="617"/>
                  </a:lnTo>
                  <a:lnTo>
                    <a:pt x="23" y="620"/>
                  </a:lnTo>
                  <a:lnTo>
                    <a:pt x="40" y="620"/>
                  </a:lnTo>
                  <a:lnTo>
                    <a:pt x="42" y="622"/>
                  </a:lnTo>
                  <a:cubicBezTo>
                    <a:pt x="59" y="622"/>
                    <a:pt x="76" y="622"/>
                    <a:pt x="93" y="622"/>
                  </a:cubicBezTo>
                  <a:cubicBezTo>
                    <a:pt x="102" y="622"/>
                    <a:pt x="111" y="622"/>
                    <a:pt x="120" y="622"/>
                  </a:cubicBezTo>
                  <a:lnTo>
                    <a:pt x="123" y="620"/>
                  </a:lnTo>
                  <a:lnTo>
                    <a:pt x="144" y="620"/>
                  </a:lnTo>
                  <a:cubicBezTo>
                    <a:pt x="166" y="622"/>
                    <a:pt x="163" y="617"/>
                    <a:pt x="178" y="617"/>
                  </a:cubicBezTo>
                  <a:lnTo>
                    <a:pt x="192" y="617"/>
                  </a:lnTo>
                  <a:lnTo>
                    <a:pt x="195" y="620"/>
                  </a:lnTo>
                  <a:lnTo>
                    <a:pt x="197" y="620"/>
                  </a:lnTo>
                  <a:cubicBezTo>
                    <a:pt x="353" y="643"/>
                    <a:pt x="513" y="669"/>
                    <a:pt x="675" y="665"/>
                  </a:cubicBezTo>
                  <a:cubicBezTo>
                    <a:pt x="707" y="664"/>
                    <a:pt x="745" y="659"/>
                    <a:pt x="777" y="654"/>
                  </a:cubicBezTo>
                  <a:cubicBezTo>
                    <a:pt x="800" y="653"/>
                    <a:pt x="835" y="643"/>
                    <a:pt x="858" y="639"/>
                  </a:cubicBezTo>
                  <a:cubicBezTo>
                    <a:pt x="867" y="634"/>
                    <a:pt x="882" y="634"/>
                    <a:pt x="891" y="630"/>
                  </a:cubicBezTo>
                  <a:lnTo>
                    <a:pt x="893" y="630"/>
                  </a:lnTo>
                  <a:lnTo>
                    <a:pt x="898" y="627"/>
                  </a:lnTo>
                  <a:lnTo>
                    <a:pt x="903" y="627"/>
                  </a:lnTo>
                  <a:lnTo>
                    <a:pt x="905" y="625"/>
                  </a:lnTo>
                  <a:lnTo>
                    <a:pt x="912" y="625"/>
                  </a:lnTo>
                  <a:lnTo>
                    <a:pt x="917" y="622"/>
                  </a:lnTo>
                  <a:cubicBezTo>
                    <a:pt x="927" y="622"/>
                    <a:pt x="937" y="617"/>
                    <a:pt x="946" y="613"/>
                  </a:cubicBezTo>
                  <a:lnTo>
                    <a:pt x="948" y="613"/>
                  </a:lnTo>
                  <a:lnTo>
                    <a:pt x="953" y="610"/>
                  </a:lnTo>
                  <a:lnTo>
                    <a:pt x="1046" y="584"/>
                  </a:lnTo>
                  <a:lnTo>
                    <a:pt x="1048" y="584"/>
                  </a:lnTo>
                  <a:lnTo>
                    <a:pt x="1053" y="582"/>
                  </a:lnTo>
                  <a:lnTo>
                    <a:pt x="1062" y="582"/>
                  </a:lnTo>
                  <a:lnTo>
                    <a:pt x="1062" y="579"/>
                  </a:lnTo>
                  <a:lnTo>
                    <a:pt x="1074" y="579"/>
                  </a:lnTo>
                  <a:lnTo>
                    <a:pt x="1077" y="577"/>
                  </a:lnTo>
                  <a:lnTo>
                    <a:pt x="1086" y="577"/>
                  </a:lnTo>
                  <a:lnTo>
                    <a:pt x="1091" y="574"/>
                  </a:lnTo>
                  <a:lnTo>
                    <a:pt x="1094" y="574"/>
                  </a:lnTo>
                  <a:lnTo>
                    <a:pt x="1098" y="572"/>
                  </a:lnTo>
                  <a:lnTo>
                    <a:pt x="1103" y="572"/>
                  </a:lnTo>
                  <a:cubicBezTo>
                    <a:pt x="1109" y="571"/>
                    <a:pt x="1115" y="568"/>
                    <a:pt x="1121" y="567"/>
                  </a:cubicBezTo>
                  <a:cubicBezTo>
                    <a:pt x="1130" y="566"/>
                    <a:pt x="1139" y="564"/>
                    <a:pt x="1148" y="560"/>
                  </a:cubicBezTo>
                  <a:lnTo>
                    <a:pt x="1152" y="560"/>
                  </a:lnTo>
                  <a:lnTo>
                    <a:pt x="1157" y="557"/>
                  </a:lnTo>
                  <a:lnTo>
                    <a:pt x="1162" y="557"/>
                  </a:lnTo>
                  <a:lnTo>
                    <a:pt x="1164" y="555"/>
                  </a:lnTo>
                  <a:lnTo>
                    <a:pt x="1169" y="555"/>
                  </a:lnTo>
                  <a:cubicBezTo>
                    <a:pt x="1178" y="553"/>
                    <a:pt x="1186" y="552"/>
                    <a:pt x="1193" y="547"/>
                  </a:cubicBezTo>
                  <a:lnTo>
                    <a:pt x="1196" y="547"/>
                  </a:lnTo>
                  <a:lnTo>
                    <a:pt x="1200" y="544"/>
                  </a:lnTo>
                  <a:lnTo>
                    <a:pt x="1203" y="544"/>
                  </a:lnTo>
                  <a:lnTo>
                    <a:pt x="1208" y="542"/>
                  </a:lnTo>
                  <a:lnTo>
                    <a:pt x="1210" y="540"/>
                  </a:lnTo>
                  <a:lnTo>
                    <a:pt x="1212" y="540"/>
                  </a:lnTo>
                  <a:lnTo>
                    <a:pt x="1217" y="537"/>
                  </a:lnTo>
                  <a:lnTo>
                    <a:pt x="1222" y="532"/>
                  </a:lnTo>
                  <a:lnTo>
                    <a:pt x="1227" y="530"/>
                  </a:lnTo>
                  <a:lnTo>
                    <a:pt x="1229" y="527"/>
                  </a:lnTo>
                  <a:lnTo>
                    <a:pt x="1232" y="523"/>
                  </a:lnTo>
                  <a:lnTo>
                    <a:pt x="1234" y="520"/>
                  </a:lnTo>
                  <a:lnTo>
                    <a:pt x="1232" y="515"/>
                  </a:lnTo>
                  <a:lnTo>
                    <a:pt x="1232" y="504"/>
                  </a:lnTo>
                  <a:lnTo>
                    <a:pt x="1229" y="496"/>
                  </a:lnTo>
                  <a:lnTo>
                    <a:pt x="1224" y="487"/>
                  </a:lnTo>
                  <a:lnTo>
                    <a:pt x="1222" y="480"/>
                  </a:lnTo>
                  <a:lnTo>
                    <a:pt x="1220" y="477"/>
                  </a:lnTo>
                  <a:lnTo>
                    <a:pt x="1220" y="475"/>
                  </a:lnTo>
                  <a:lnTo>
                    <a:pt x="1217" y="470"/>
                  </a:lnTo>
                  <a:lnTo>
                    <a:pt x="1212" y="465"/>
                  </a:lnTo>
                  <a:lnTo>
                    <a:pt x="1212" y="460"/>
                  </a:lnTo>
                  <a:lnTo>
                    <a:pt x="1208" y="455"/>
                  </a:lnTo>
                  <a:lnTo>
                    <a:pt x="1208" y="451"/>
                  </a:lnTo>
                  <a:lnTo>
                    <a:pt x="1205" y="448"/>
                  </a:lnTo>
                  <a:lnTo>
                    <a:pt x="1203" y="444"/>
                  </a:lnTo>
                  <a:lnTo>
                    <a:pt x="1200" y="441"/>
                  </a:lnTo>
                  <a:lnTo>
                    <a:pt x="1196" y="435"/>
                  </a:lnTo>
                  <a:lnTo>
                    <a:pt x="1193" y="430"/>
                  </a:lnTo>
                  <a:lnTo>
                    <a:pt x="1191" y="428"/>
                  </a:lnTo>
                  <a:lnTo>
                    <a:pt x="1188" y="423"/>
                  </a:lnTo>
                  <a:lnTo>
                    <a:pt x="1186" y="421"/>
                  </a:lnTo>
                  <a:lnTo>
                    <a:pt x="1184" y="418"/>
                  </a:lnTo>
                  <a:lnTo>
                    <a:pt x="1181" y="411"/>
                  </a:lnTo>
                  <a:lnTo>
                    <a:pt x="1172" y="402"/>
                  </a:lnTo>
                  <a:lnTo>
                    <a:pt x="1169" y="394"/>
                  </a:lnTo>
                  <a:lnTo>
                    <a:pt x="1167" y="390"/>
                  </a:lnTo>
                  <a:lnTo>
                    <a:pt x="1162" y="387"/>
                  </a:lnTo>
                  <a:lnTo>
                    <a:pt x="1157" y="377"/>
                  </a:lnTo>
                  <a:lnTo>
                    <a:pt x="1150" y="370"/>
                  </a:lnTo>
                  <a:lnTo>
                    <a:pt x="1150" y="368"/>
                  </a:lnTo>
                  <a:lnTo>
                    <a:pt x="1082" y="322"/>
                  </a:lnTo>
                  <a:lnTo>
                    <a:pt x="1082" y="317"/>
                  </a:lnTo>
                  <a:lnTo>
                    <a:pt x="1084" y="316"/>
                  </a:lnTo>
                  <a:lnTo>
                    <a:pt x="1089" y="312"/>
                  </a:lnTo>
                  <a:lnTo>
                    <a:pt x="1091" y="307"/>
                  </a:lnTo>
                  <a:lnTo>
                    <a:pt x="1091" y="304"/>
                  </a:lnTo>
                  <a:cubicBezTo>
                    <a:pt x="1096" y="296"/>
                    <a:pt x="1099" y="292"/>
                    <a:pt x="1103" y="283"/>
                  </a:cubicBezTo>
                  <a:lnTo>
                    <a:pt x="1106" y="278"/>
                  </a:lnTo>
                  <a:lnTo>
                    <a:pt x="1108" y="271"/>
                  </a:lnTo>
                  <a:lnTo>
                    <a:pt x="1110" y="266"/>
                  </a:lnTo>
                  <a:lnTo>
                    <a:pt x="1110" y="261"/>
                  </a:lnTo>
                  <a:lnTo>
                    <a:pt x="1113" y="259"/>
                  </a:lnTo>
                  <a:lnTo>
                    <a:pt x="1113" y="252"/>
                  </a:lnTo>
                  <a:lnTo>
                    <a:pt x="1114" y="249"/>
                  </a:lnTo>
                  <a:lnTo>
                    <a:pt x="1114" y="240"/>
                  </a:lnTo>
                  <a:lnTo>
                    <a:pt x="1116" y="237"/>
                  </a:lnTo>
                  <a:lnTo>
                    <a:pt x="1116" y="232"/>
                  </a:lnTo>
                  <a:lnTo>
                    <a:pt x="1119" y="230"/>
                  </a:lnTo>
                  <a:cubicBezTo>
                    <a:pt x="1117" y="210"/>
                    <a:pt x="1122" y="220"/>
                    <a:pt x="1121" y="208"/>
                  </a:cubicBezTo>
                  <a:cubicBezTo>
                    <a:pt x="1119" y="193"/>
                    <a:pt x="1128" y="176"/>
                    <a:pt x="1121" y="164"/>
                  </a:cubicBezTo>
                  <a:cubicBezTo>
                    <a:pt x="1123" y="147"/>
                    <a:pt x="1118" y="132"/>
                    <a:pt x="1116" y="116"/>
                  </a:cubicBezTo>
                  <a:cubicBezTo>
                    <a:pt x="1117" y="100"/>
                    <a:pt x="1113" y="113"/>
                    <a:pt x="1114" y="94"/>
                  </a:cubicBezTo>
                  <a:cubicBezTo>
                    <a:pt x="1114" y="87"/>
                    <a:pt x="1112" y="86"/>
                    <a:pt x="1113" y="76"/>
                  </a:cubicBezTo>
                  <a:lnTo>
                    <a:pt x="1113" y="74"/>
                  </a:lnTo>
                  <a:lnTo>
                    <a:pt x="1110" y="69"/>
                  </a:lnTo>
                  <a:lnTo>
                    <a:pt x="1110" y="64"/>
                  </a:lnTo>
                  <a:lnTo>
                    <a:pt x="1108" y="60"/>
                  </a:lnTo>
                  <a:lnTo>
                    <a:pt x="1108" y="52"/>
                  </a:lnTo>
                  <a:lnTo>
                    <a:pt x="1106" y="45"/>
                  </a:lnTo>
                  <a:lnTo>
                    <a:pt x="1106" y="35"/>
                  </a:lnTo>
                  <a:lnTo>
                    <a:pt x="1103" y="31"/>
                  </a:lnTo>
                  <a:lnTo>
                    <a:pt x="1103" y="26"/>
                  </a:lnTo>
                  <a:lnTo>
                    <a:pt x="1101" y="24"/>
                  </a:lnTo>
                  <a:lnTo>
                    <a:pt x="1101" y="19"/>
                  </a:lnTo>
                  <a:cubicBezTo>
                    <a:pt x="1100" y="12"/>
                    <a:pt x="1097" y="6"/>
                    <a:pt x="1096" y="0"/>
                  </a:cubicBezTo>
                  <a:lnTo>
                    <a:pt x="52" y="12"/>
                  </a:lnTo>
                </a:path>
              </a:pathLst>
            </a:custGeom>
            <a:solidFill>
              <a:srgbClr val="E67500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8" name="path"/>
            <p:cNvSpPr/>
            <p:nvPr/>
          </p:nvSpPr>
          <p:spPr>
            <a:xfrm>
              <a:off x="108445" y="520446"/>
              <a:ext cx="772998" cy="237896"/>
            </a:xfrm>
            <a:custGeom>
              <a:avLst/>
              <a:gdLst/>
              <a:ahLst/>
              <a:cxnLst/>
              <a:rect l="0" t="0" r="0" b="0"/>
              <a:pathLst>
                <a:path w="1217" h="374">
                  <a:moveTo>
                    <a:pt x="427" y="46"/>
                  </a:moveTo>
                  <a:cubicBezTo>
                    <a:pt x="317" y="45"/>
                    <a:pt x="212" y="50"/>
                    <a:pt x="104" y="56"/>
                  </a:cubicBezTo>
                  <a:cubicBezTo>
                    <a:pt x="95" y="59"/>
                    <a:pt x="85" y="61"/>
                    <a:pt x="75" y="61"/>
                  </a:cubicBezTo>
                  <a:cubicBezTo>
                    <a:pt x="66" y="64"/>
                    <a:pt x="64" y="67"/>
                    <a:pt x="54" y="70"/>
                  </a:cubicBezTo>
                  <a:cubicBezTo>
                    <a:pt x="49" y="78"/>
                    <a:pt x="46" y="85"/>
                    <a:pt x="42" y="92"/>
                  </a:cubicBezTo>
                  <a:lnTo>
                    <a:pt x="42" y="94"/>
                  </a:lnTo>
                  <a:lnTo>
                    <a:pt x="39" y="97"/>
                  </a:lnTo>
                  <a:lnTo>
                    <a:pt x="39" y="102"/>
                  </a:lnTo>
                  <a:lnTo>
                    <a:pt x="37" y="104"/>
                  </a:lnTo>
                  <a:lnTo>
                    <a:pt x="34" y="109"/>
                  </a:lnTo>
                  <a:lnTo>
                    <a:pt x="34" y="111"/>
                  </a:lnTo>
                  <a:lnTo>
                    <a:pt x="32" y="116"/>
                  </a:lnTo>
                  <a:lnTo>
                    <a:pt x="30" y="118"/>
                  </a:lnTo>
                  <a:lnTo>
                    <a:pt x="30" y="123"/>
                  </a:lnTo>
                  <a:lnTo>
                    <a:pt x="25" y="133"/>
                  </a:lnTo>
                  <a:lnTo>
                    <a:pt x="22" y="135"/>
                  </a:lnTo>
                  <a:cubicBezTo>
                    <a:pt x="21" y="145"/>
                    <a:pt x="19" y="154"/>
                    <a:pt x="15" y="163"/>
                  </a:cubicBezTo>
                  <a:lnTo>
                    <a:pt x="13" y="167"/>
                  </a:lnTo>
                  <a:lnTo>
                    <a:pt x="13" y="172"/>
                  </a:lnTo>
                  <a:lnTo>
                    <a:pt x="12" y="177"/>
                  </a:lnTo>
                  <a:lnTo>
                    <a:pt x="12" y="182"/>
                  </a:lnTo>
                  <a:lnTo>
                    <a:pt x="9" y="187"/>
                  </a:lnTo>
                  <a:lnTo>
                    <a:pt x="9" y="192"/>
                  </a:lnTo>
                  <a:lnTo>
                    <a:pt x="7" y="196"/>
                  </a:lnTo>
                  <a:lnTo>
                    <a:pt x="7" y="199"/>
                  </a:lnTo>
                  <a:lnTo>
                    <a:pt x="4" y="204"/>
                  </a:lnTo>
                  <a:lnTo>
                    <a:pt x="4" y="213"/>
                  </a:lnTo>
                  <a:lnTo>
                    <a:pt x="2" y="218"/>
                  </a:lnTo>
                  <a:lnTo>
                    <a:pt x="2" y="223"/>
                  </a:lnTo>
                  <a:lnTo>
                    <a:pt x="0" y="227"/>
                  </a:lnTo>
                  <a:lnTo>
                    <a:pt x="0" y="249"/>
                  </a:lnTo>
                  <a:cubicBezTo>
                    <a:pt x="0" y="256"/>
                    <a:pt x="0" y="264"/>
                    <a:pt x="0" y="271"/>
                  </a:cubicBezTo>
                  <a:cubicBezTo>
                    <a:pt x="0" y="292"/>
                    <a:pt x="17" y="310"/>
                    <a:pt x="37" y="315"/>
                  </a:cubicBezTo>
                  <a:lnTo>
                    <a:pt x="42" y="317"/>
                  </a:lnTo>
                  <a:lnTo>
                    <a:pt x="49" y="320"/>
                  </a:lnTo>
                  <a:lnTo>
                    <a:pt x="54" y="320"/>
                  </a:lnTo>
                  <a:lnTo>
                    <a:pt x="61" y="322"/>
                  </a:lnTo>
                  <a:lnTo>
                    <a:pt x="66" y="322"/>
                  </a:lnTo>
                  <a:cubicBezTo>
                    <a:pt x="77" y="322"/>
                    <a:pt x="66" y="326"/>
                    <a:pt x="87" y="325"/>
                  </a:cubicBezTo>
                  <a:lnTo>
                    <a:pt x="90" y="325"/>
                  </a:lnTo>
                  <a:lnTo>
                    <a:pt x="92" y="327"/>
                  </a:lnTo>
                  <a:lnTo>
                    <a:pt x="111" y="327"/>
                  </a:lnTo>
                  <a:cubicBezTo>
                    <a:pt x="122" y="327"/>
                    <a:pt x="133" y="327"/>
                    <a:pt x="144" y="327"/>
                  </a:cubicBezTo>
                  <a:cubicBezTo>
                    <a:pt x="150" y="327"/>
                    <a:pt x="156" y="327"/>
                    <a:pt x="163" y="327"/>
                  </a:cubicBezTo>
                  <a:lnTo>
                    <a:pt x="165" y="327"/>
                  </a:lnTo>
                  <a:lnTo>
                    <a:pt x="168" y="330"/>
                  </a:lnTo>
                  <a:lnTo>
                    <a:pt x="172" y="330"/>
                  </a:lnTo>
                  <a:lnTo>
                    <a:pt x="175" y="332"/>
                  </a:lnTo>
                  <a:lnTo>
                    <a:pt x="180" y="334"/>
                  </a:lnTo>
                  <a:lnTo>
                    <a:pt x="189" y="334"/>
                  </a:lnTo>
                  <a:lnTo>
                    <a:pt x="192" y="337"/>
                  </a:lnTo>
                  <a:lnTo>
                    <a:pt x="194" y="337"/>
                  </a:lnTo>
                  <a:lnTo>
                    <a:pt x="199" y="339"/>
                  </a:lnTo>
                  <a:lnTo>
                    <a:pt x="201" y="339"/>
                  </a:lnTo>
                  <a:lnTo>
                    <a:pt x="204" y="342"/>
                  </a:lnTo>
                  <a:lnTo>
                    <a:pt x="208" y="342"/>
                  </a:lnTo>
                  <a:lnTo>
                    <a:pt x="211" y="344"/>
                  </a:lnTo>
                  <a:lnTo>
                    <a:pt x="216" y="344"/>
                  </a:lnTo>
                  <a:lnTo>
                    <a:pt x="218" y="346"/>
                  </a:lnTo>
                  <a:lnTo>
                    <a:pt x="228" y="346"/>
                  </a:lnTo>
                  <a:cubicBezTo>
                    <a:pt x="236" y="350"/>
                    <a:pt x="244" y="355"/>
                    <a:pt x="254" y="354"/>
                  </a:cubicBezTo>
                  <a:cubicBezTo>
                    <a:pt x="262" y="359"/>
                    <a:pt x="274" y="357"/>
                    <a:pt x="282" y="361"/>
                  </a:cubicBezTo>
                  <a:lnTo>
                    <a:pt x="286" y="361"/>
                  </a:lnTo>
                  <a:lnTo>
                    <a:pt x="291" y="363"/>
                  </a:lnTo>
                  <a:lnTo>
                    <a:pt x="303" y="363"/>
                  </a:lnTo>
                  <a:lnTo>
                    <a:pt x="308" y="365"/>
                  </a:lnTo>
                  <a:lnTo>
                    <a:pt x="313" y="365"/>
                  </a:lnTo>
                  <a:lnTo>
                    <a:pt x="318" y="368"/>
                  </a:lnTo>
                  <a:lnTo>
                    <a:pt x="330" y="368"/>
                  </a:lnTo>
                  <a:lnTo>
                    <a:pt x="334" y="370"/>
                  </a:lnTo>
                  <a:lnTo>
                    <a:pt x="349" y="370"/>
                  </a:lnTo>
                  <a:cubicBezTo>
                    <a:pt x="365" y="373"/>
                    <a:pt x="362" y="373"/>
                    <a:pt x="380" y="373"/>
                  </a:cubicBezTo>
                  <a:cubicBezTo>
                    <a:pt x="390" y="373"/>
                    <a:pt x="400" y="373"/>
                    <a:pt x="410" y="373"/>
                  </a:cubicBezTo>
                  <a:cubicBezTo>
                    <a:pt x="430" y="374"/>
                    <a:pt x="425" y="369"/>
                    <a:pt x="441" y="370"/>
                  </a:cubicBezTo>
                  <a:lnTo>
                    <a:pt x="446" y="370"/>
                  </a:lnTo>
                  <a:lnTo>
                    <a:pt x="451" y="368"/>
                  </a:lnTo>
                  <a:lnTo>
                    <a:pt x="465" y="368"/>
                  </a:lnTo>
                  <a:lnTo>
                    <a:pt x="470" y="365"/>
                  </a:lnTo>
                  <a:cubicBezTo>
                    <a:pt x="494" y="367"/>
                    <a:pt x="480" y="362"/>
                    <a:pt x="499" y="363"/>
                  </a:cubicBezTo>
                  <a:cubicBezTo>
                    <a:pt x="507" y="362"/>
                    <a:pt x="513" y="357"/>
                    <a:pt x="522" y="358"/>
                  </a:cubicBezTo>
                  <a:lnTo>
                    <a:pt x="526" y="358"/>
                  </a:lnTo>
                  <a:lnTo>
                    <a:pt x="529" y="356"/>
                  </a:lnTo>
                  <a:lnTo>
                    <a:pt x="541" y="356"/>
                  </a:lnTo>
                  <a:lnTo>
                    <a:pt x="546" y="354"/>
                  </a:lnTo>
                  <a:lnTo>
                    <a:pt x="553" y="354"/>
                  </a:lnTo>
                  <a:lnTo>
                    <a:pt x="555" y="351"/>
                  </a:lnTo>
                  <a:lnTo>
                    <a:pt x="562" y="351"/>
                  </a:lnTo>
                  <a:lnTo>
                    <a:pt x="565" y="349"/>
                  </a:lnTo>
                  <a:cubicBezTo>
                    <a:pt x="572" y="350"/>
                    <a:pt x="585" y="347"/>
                    <a:pt x="591" y="344"/>
                  </a:cubicBezTo>
                  <a:lnTo>
                    <a:pt x="596" y="344"/>
                  </a:lnTo>
                  <a:lnTo>
                    <a:pt x="598" y="342"/>
                  </a:lnTo>
                  <a:lnTo>
                    <a:pt x="608" y="342"/>
                  </a:lnTo>
                  <a:lnTo>
                    <a:pt x="610" y="339"/>
                  </a:lnTo>
                  <a:lnTo>
                    <a:pt x="613" y="339"/>
                  </a:lnTo>
                  <a:lnTo>
                    <a:pt x="756" y="354"/>
                  </a:lnTo>
                  <a:lnTo>
                    <a:pt x="758" y="356"/>
                  </a:lnTo>
                  <a:lnTo>
                    <a:pt x="764" y="356"/>
                  </a:lnTo>
                  <a:lnTo>
                    <a:pt x="766" y="358"/>
                  </a:lnTo>
                  <a:lnTo>
                    <a:pt x="776" y="358"/>
                  </a:lnTo>
                  <a:lnTo>
                    <a:pt x="781" y="361"/>
                  </a:lnTo>
                  <a:lnTo>
                    <a:pt x="786" y="361"/>
                  </a:lnTo>
                  <a:lnTo>
                    <a:pt x="793" y="363"/>
                  </a:lnTo>
                  <a:lnTo>
                    <a:pt x="795" y="363"/>
                  </a:lnTo>
                  <a:cubicBezTo>
                    <a:pt x="807" y="363"/>
                    <a:pt x="797" y="367"/>
                    <a:pt x="817" y="365"/>
                  </a:cubicBezTo>
                  <a:lnTo>
                    <a:pt x="819" y="368"/>
                  </a:lnTo>
                  <a:lnTo>
                    <a:pt x="831" y="368"/>
                  </a:lnTo>
                  <a:lnTo>
                    <a:pt x="834" y="370"/>
                  </a:lnTo>
                  <a:lnTo>
                    <a:pt x="838" y="370"/>
                  </a:lnTo>
                  <a:cubicBezTo>
                    <a:pt x="858" y="370"/>
                    <a:pt x="850" y="370"/>
                    <a:pt x="865" y="373"/>
                  </a:cubicBezTo>
                  <a:cubicBezTo>
                    <a:pt x="876" y="373"/>
                    <a:pt x="886" y="373"/>
                    <a:pt x="897" y="373"/>
                  </a:cubicBezTo>
                  <a:cubicBezTo>
                    <a:pt x="923" y="374"/>
                    <a:pt x="936" y="371"/>
                    <a:pt x="960" y="370"/>
                  </a:cubicBezTo>
                  <a:lnTo>
                    <a:pt x="972" y="370"/>
                  </a:lnTo>
                  <a:lnTo>
                    <a:pt x="976" y="368"/>
                  </a:lnTo>
                  <a:lnTo>
                    <a:pt x="981" y="368"/>
                  </a:lnTo>
                  <a:lnTo>
                    <a:pt x="986" y="365"/>
                  </a:lnTo>
                  <a:lnTo>
                    <a:pt x="991" y="365"/>
                  </a:lnTo>
                  <a:lnTo>
                    <a:pt x="998" y="363"/>
                  </a:lnTo>
                  <a:lnTo>
                    <a:pt x="1008" y="363"/>
                  </a:lnTo>
                  <a:lnTo>
                    <a:pt x="1011" y="361"/>
                  </a:lnTo>
                  <a:lnTo>
                    <a:pt x="1016" y="358"/>
                  </a:lnTo>
                  <a:lnTo>
                    <a:pt x="1028" y="358"/>
                  </a:lnTo>
                  <a:lnTo>
                    <a:pt x="1033" y="356"/>
                  </a:lnTo>
                  <a:lnTo>
                    <a:pt x="1038" y="354"/>
                  </a:lnTo>
                  <a:lnTo>
                    <a:pt x="1042" y="354"/>
                  </a:lnTo>
                  <a:lnTo>
                    <a:pt x="1047" y="351"/>
                  </a:lnTo>
                  <a:lnTo>
                    <a:pt x="1052" y="351"/>
                  </a:lnTo>
                  <a:cubicBezTo>
                    <a:pt x="1061" y="346"/>
                    <a:pt x="1071" y="345"/>
                    <a:pt x="1083" y="339"/>
                  </a:cubicBezTo>
                  <a:lnTo>
                    <a:pt x="1086" y="339"/>
                  </a:lnTo>
                  <a:lnTo>
                    <a:pt x="1105" y="330"/>
                  </a:lnTo>
                  <a:lnTo>
                    <a:pt x="1110" y="330"/>
                  </a:lnTo>
                  <a:cubicBezTo>
                    <a:pt x="1118" y="325"/>
                    <a:pt x="1130" y="318"/>
                    <a:pt x="1137" y="313"/>
                  </a:cubicBezTo>
                  <a:lnTo>
                    <a:pt x="1142" y="310"/>
                  </a:lnTo>
                  <a:lnTo>
                    <a:pt x="1144" y="308"/>
                  </a:lnTo>
                  <a:lnTo>
                    <a:pt x="1147" y="305"/>
                  </a:lnTo>
                  <a:lnTo>
                    <a:pt x="1156" y="301"/>
                  </a:lnTo>
                  <a:lnTo>
                    <a:pt x="1159" y="298"/>
                  </a:lnTo>
                  <a:cubicBezTo>
                    <a:pt x="1164" y="292"/>
                    <a:pt x="1180" y="283"/>
                    <a:pt x="1185" y="277"/>
                  </a:cubicBezTo>
                  <a:cubicBezTo>
                    <a:pt x="1202" y="260"/>
                    <a:pt x="1217" y="235"/>
                    <a:pt x="1209" y="211"/>
                  </a:cubicBezTo>
                  <a:cubicBezTo>
                    <a:pt x="1208" y="200"/>
                    <a:pt x="1205" y="189"/>
                    <a:pt x="1200" y="180"/>
                  </a:cubicBezTo>
                  <a:lnTo>
                    <a:pt x="1195" y="170"/>
                  </a:lnTo>
                  <a:lnTo>
                    <a:pt x="1190" y="165"/>
                  </a:lnTo>
                  <a:lnTo>
                    <a:pt x="1185" y="155"/>
                  </a:lnTo>
                  <a:lnTo>
                    <a:pt x="1180" y="152"/>
                  </a:lnTo>
                  <a:lnTo>
                    <a:pt x="1176" y="150"/>
                  </a:lnTo>
                  <a:lnTo>
                    <a:pt x="1173" y="145"/>
                  </a:lnTo>
                  <a:lnTo>
                    <a:pt x="1161" y="133"/>
                  </a:lnTo>
                  <a:lnTo>
                    <a:pt x="1156" y="130"/>
                  </a:lnTo>
                  <a:cubicBezTo>
                    <a:pt x="1145" y="115"/>
                    <a:pt x="1137" y="120"/>
                    <a:pt x="1134" y="111"/>
                  </a:cubicBezTo>
                  <a:lnTo>
                    <a:pt x="1129" y="111"/>
                  </a:lnTo>
                  <a:lnTo>
                    <a:pt x="1126" y="109"/>
                  </a:lnTo>
                  <a:lnTo>
                    <a:pt x="1122" y="106"/>
                  </a:lnTo>
                  <a:lnTo>
                    <a:pt x="1119" y="106"/>
                  </a:lnTo>
                  <a:lnTo>
                    <a:pt x="1117" y="104"/>
                  </a:lnTo>
                  <a:lnTo>
                    <a:pt x="1112" y="104"/>
                  </a:lnTo>
                  <a:lnTo>
                    <a:pt x="1107" y="102"/>
                  </a:lnTo>
                  <a:lnTo>
                    <a:pt x="1105" y="102"/>
                  </a:lnTo>
                  <a:lnTo>
                    <a:pt x="1100" y="99"/>
                  </a:lnTo>
                  <a:lnTo>
                    <a:pt x="1088" y="99"/>
                  </a:lnTo>
                  <a:lnTo>
                    <a:pt x="1083" y="97"/>
                  </a:lnTo>
                  <a:lnTo>
                    <a:pt x="1071" y="97"/>
                  </a:lnTo>
                  <a:cubicBezTo>
                    <a:pt x="1055" y="97"/>
                    <a:pt x="1062" y="93"/>
                    <a:pt x="1040" y="94"/>
                  </a:cubicBezTo>
                  <a:lnTo>
                    <a:pt x="1023" y="94"/>
                  </a:lnTo>
                  <a:lnTo>
                    <a:pt x="1021" y="92"/>
                  </a:lnTo>
                  <a:lnTo>
                    <a:pt x="1016" y="92"/>
                  </a:lnTo>
                  <a:lnTo>
                    <a:pt x="1014" y="90"/>
                  </a:lnTo>
                  <a:lnTo>
                    <a:pt x="1009" y="87"/>
                  </a:lnTo>
                  <a:lnTo>
                    <a:pt x="1008" y="87"/>
                  </a:lnTo>
                  <a:lnTo>
                    <a:pt x="1005" y="85"/>
                  </a:lnTo>
                  <a:lnTo>
                    <a:pt x="1000" y="85"/>
                  </a:lnTo>
                  <a:lnTo>
                    <a:pt x="998" y="82"/>
                  </a:lnTo>
                  <a:lnTo>
                    <a:pt x="993" y="82"/>
                  </a:lnTo>
                  <a:lnTo>
                    <a:pt x="988" y="80"/>
                  </a:lnTo>
                  <a:lnTo>
                    <a:pt x="986" y="80"/>
                  </a:lnTo>
                  <a:cubicBezTo>
                    <a:pt x="966" y="68"/>
                    <a:pt x="961" y="71"/>
                    <a:pt x="945" y="63"/>
                  </a:cubicBezTo>
                  <a:cubicBezTo>
                    <a:pt x="909" y="52"/>
                    <a:pt x="874" y="38"/>
                    <a:pt x="838" y="26"/>
                  </a:cubicBezTo>
                  <a:cubicBezTo>
                    <a:pt x="828" y="27"/>
                    <a:pt x="808" y="13"/>
                    <a:pt x="793" y="14"/>
                  </a:cubicBezTo>
                  <a:lnTo>
                    <a:pt x="788" y="12"/>
                  </a:lnTo>
                  <a:lnTo>
                    <a:pt x="781" y="9"/>
                  </a:lnTo>
                  <a:lnTo>
                    <a:pt x="776" y="9"/>
                  </a:lnTo>
                  <a:lnTo>
                    <a:pt x="771" y="7"/>
                  </a:lnTo>
                  <a:lnTo>
                    <a:pt x="766" y="4"/>
                  </a:lnTo>
                  <a:lnTo>
                    <a:pt x="759" y="4"/>
                  </a:lnTo>
                  <a:lnTo>
                    <a:pt x="756" y="2"/>
                  </a:lnTo>
                  <a:lnTo>
                    <a:pt x="751" y="2"/>
                  </a:lnTo>
                  <a:lnTo>
                    <a:pt x="748" y="0"/>
                  </a:lnTo>
                  <a:lnTo>
                    <a:pt x="729" y="0"/>
                  </a:lnTo>
                  <a:lnTo>
                    <a:pt x="724" y="2"/>
                  </a:lnTo>
                  <a:lnTo>
                    <a:pt x="717" y="2"/>
                  </a:lnTo>
                  <a:lnTo>
                    <a:pt x="712" y="4"/>
                  </a:lnTo>
                  <a:lnTo>
                    <a:pt x="700" y="4"/>
                  </a:lnTo>
                  <a:lnTo>
                    <a:pt x="696" y="7"/>
                  </a:lnTo>
                  <a:lnTo>
                    <a:pt x="688" y="7"/>
                  </a:lnTo>
                  <a:lnTo>
                    <a:pt x="686" y="9"/>
                  </a:lnTo>
                  <a:lnTo>
                    <a:pt x="679" y="9"/>
                  </a:lnTo>
                  <a:lnTo>
                    <a:pt x="676" y="12"/>
                  </a:lnTo>
                  <a:lnTo>
                    <a:pt x="669" y="12"/>
                  </a:lnTo>
                  <a:lnTo>
                    <a:pt x="667" y="14"/>
                  </a:lnTo>
                  <a:lnTo>
                    <a:pt x="660" y="14"/>
                  </a:lnTo>
                  <a:lnTo>
                    <a:pt x="655" y="16"/>
                  </a:lnTo>
                  <a:lnTo>
                    <a:pt x="648" y="16"/>
                  </a:lnTo>
                  <a:lnTo>
                    <a:pt x="645" y="19"/>
                  </a:lnTo>
                  <a:lnTo>
                    <a:pt x="640" y="19"/>
                  </a:lnTo>
                  <a:lnTo>
                    <a:pt x="638" y="21"/>
                  </a:lnTo>
                  <a:lnTo>
                    <a:pt x="634" y="21"/>
                  </a:lnTo>
                  <a:lnTo>
                    <a:pt x="632" y="24"/>
                  </a:lnTo>
                  <a:lnTo>
                    <a:pt x="630" y="24"/>
                  </a:lnTo>
                  <a:lnTo>
                    <a:pt x="625" y="26"/>
                  </a:lnTo>
                  <a:lnTo>
                    <a:pt x="620" y="26"/>
                  </a:lnTo>
                  <a:lnTo>
                    <a:pt x="613" y="28"/>
                  </a:lnTo>
                  <a:lnTo>
                    <a:pt x="606" y="31"/>
                  </a:lnTo>
                  <a:lnTo>
                    <a:pt x="601" y="31"/>
                  </a:lnTo>
                  <a:lnTo>
                    <a:pt x="596" y="33"/>
                  </a:lnTo>
                  <a:lnTo>
                    <a:pt x="589" y="35"/>
                  </a:lnTo>
                  <a:lnTo>
                    <a:pt x="586" y="35"/>
                  </a:lnTo>
                  <a:lnTo>
                    <a:pt x="582" y="37"/>
                  </a:lnTo>
                  <a:lnTo>
                    <a:pt x="577" y="37"/>
                  </a:lnTo>
                  <a:lnTo>
                    <a:pt x="574" y="39"/>
                  </a:lnTo>
                  <a:lnTo>
                    <a:pt x="567" y="39"/>
                  </a:lnTo>
                  <a:lnTo>
                    <a:pt x="567" y="42"/>
                  </a:lnTo>
                  <a:lnTo>
                    <a:pt x="427" y="46"/>
                  </a:lnTo>
                </a:path>
              </a:pathLst>
            </a:custGeom>
            <a:solidFill>
              <a:srgbClr val="EB9133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9" name="path"/>
            <p:cNvSpPr/>
            <p:nvPr/>
          </p:nvSpPr>
          <p:spPr>
            <a:xfrm>
              <a:off x="162547" y="131064"/>
              <a:ext cx="680478" cy="1104138"/>
            </a:xfrm>
            <a:custGeom>
              <a:avLst/>
              <a:gdLst/>
              <a:ahLst/>
              <a:cxnLst/>
              <a:rect l="0" t="0" r="0" b="0"/>
              <a:pathLst>
                <a:path w="1071" h="1738">
                  <a:moveTo>
                    <a:pt x="986" y="1738"/>
                  </a:moveTo>
                  <a:lnTo>
                    <a:pt x="508" y="926"/>
                  </a:lnTo>
                  <a:lnTo>
                    <a:pt x="0" y="85"/>
                  </a:lnTo>
                  <a:lnTo>
                    <a:pt x="0" y="82"/>
                  </a:lnTo>
                  <a:lnTo>
                    <a:pt x="4" y="78"/>
                  </a:lnTo>
                  <a:cubicBezTo>
                    <a:pt x="11" y="71"/>
                    <a:pt x="19" y="67"/>
                    <a:pt x="24" y="58"/>
                  </a:cubicBezTo>
                  <a:cubicBezTo>
                    <a:pt x="45" y="43"/>
                    <a:pt x="58" y="24"/>
                    <a:pt x="82" y="12"/>
                  </a:cubicBezTo>
                  <a:lnTo>
                    <a:pt x="92" y="7"/>
                  </a:lnTo>
                  <a:lnTo>
                    <a:pt x="97" y="4"/>
                  </a:lnTo>
                  <a:lnTo>
                    <a:pt x="99" y="2"/>
                  </a:lnTo>
                  <a:lnTo>
                    <a:pt x="104" y="2"/>
                  </a:lnTo>
                  <a:lnTo>
                    <a:pt x="109" y="0"/>
                  </a:lnTo>
                  <a:lnTo>
                    <a:pt x="114" y="0"/>
                  </a:lnTo>
                  <a:lnTo>
                    <a:pt x="118" y="2"/>
                  </a:lnTo>
                  <a:lnTo>
                    <a:pt x="121" y="4"/>
                  </a:lnTo>
                  <a:lnTo>
                    <a:pt x="123" y="7"/>
                  </a:lnTo>
                  <a:lnTo>
                    <a:pt x="126" y="12"/>
                  </a:lnTo>
                  <a:cubicBezTo>
                    <a:pt x="134" y="24"/>
                    <a:pt x="144" y="36"/>
                    <a:pt x="152" y="50"/>
                  </a:cubicBezTo>
                  <a:cubicBezTo>
                    <a:pt x="168" y="71"/>
                    <a:pt x="175" y="94"/>
                    <a:pt x="189" y="111"/>
                  </a:cubicBezTo>
                  <a:cubicBezTo>
                    <a:pt x="253" y="226"/>
                    <a:pt x="323" y="343"/>
                    <a:pt x="385" y="460"/>
                  </a:cubicBezTo>
                  <a:cubicBezTo>
                    <a:pt x="413" y="508"/>
                    <a:pt x="439" y="560"/>
                    <a:pt x="468" y="608"/>
                  </a:cubicBezTo>
                  <a:lnTo>
                    <a:pt x="472" y="615"/>
                  </a:lnTo>
                  <a:lnTo>
                    <a:pt x="477" y="625"/>
                  </a:lnTo>
                  <a:lnTo>
                    <a:pt x="480" y="632"/>
                  </a:lnTo>
                  <a:lnTo>
                    <a:pt x="484" y="639"/>
                  </a:lnTo>
                  <a:lnTo>
                    <a:pt x="487" y="646"/>
                  </a:lnTo>
                  <a:lnTo>
                    <a:pt x="492" y="650"/>
                  </a:lnTo>
                  <a:lnTo>
                    <a:pt x="496" y="660"/>
                  </a:lnTo>
                  <a:lnTo>
                    <a:pt x="496" y="662"/>
                  </a:lnTo>
                  <a:lnTo>
                    <a:pt x="501" y="667"/>
                  </a:lnTo>
                  <a:lnTo>
                    <a:pt x="1071" y="1682"/>
                  </a:lnTo>
                  <a:lnTo>
                    <a:pt x="986" y="1738"/>
                  </a:lnTo>
                </a:path>
              </a:pathLst>
            </a:custGeom>
            <a:solidFill>
              <a:srgbClr val="C70000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0" name="path"/>
            <p:cNvSpPr/>
            <p:nvPr/>
          </p:nvSpPr>
          <p:spPr>
            <a:xfrm>
              <a:off x="274561" y="576071"/>
              <a:ext cx="427070" cy="98298"/>
            </a:xfrm>
            <a:custGeom>
              <a:avLst/>
              <a:gdLst/>
              <a:ahLst/>
              <a:cxnLst/>
              <a:rect l="0" t="0" r="0" b="0"/>
              <a:pathLst>
                <a:path w="672" h="154">
                  <a:moveTo>
                    <a:pt x="206" y="150"/>
                  </a:moveTo>
                  <a:lnTo>
                    <a:pt x="206" y="145"/>
                  </a:lnTo>
                  <a:lnTo>
                    <a:pt x="204" y="142"/>
                  </a:lnTo>
                  <a:lnTo>
                    <a:pt x="204" y="121"/>
                  </a:lnTo>
                  <a:lnTo>
                    <a:pt x="201" y="116"/>
                  </a:lnTo>
                  <a:lnTo>
                    <a:pt x="201" y="111"/>
                  </a:lnTo>
                  <a:lnTo>
                    <a:pt x="199" y="109"/>
                  </a:lnTo>
                  <a:lnTo>
                    <a:pt x="196" y="104"/>
                  </a:lnTo>
                  <a:lnTo>
                    <a:pt x="196" y="99"/>
                  </a:lnTo>
                  <a:lnTo>
                    <a:pt x="194" y="92"/>
                  </a:lnTo>
                  <a:lnTo>
                    <a:pt x="189" y="82"/>
                  </a:lnTo>
                  <a:lnTo>
                    <a:pt x="184" y="78"/>
                  </a:lnTo>
                  <a:lnTo>
                    <a:pt x="182" y="73"/>
                  </a:lnTo>
                  <a:lnTo>
                    <a:pt x="180" y="70"/>
                  </a:lnTo>
                  <a:lnTo>
                    <a:pt x="175" y="67"/>
                  </a:lnTo>
                  <a:lnTo>
                    <a:pt x="170" y="64"/>
                  </a:lnTo>
                  <a:lnTo>
                    <a:pt x="165" y="60"/>
                  </a:lnTo>
                  <a:lnTo>
                    <a:pt x="158" y="57"/>
                  </a:lnTo>
                  <a:lnTo>
                    <a:pt x="156" y="55"/>
                  </a:lnTo>
                  <a:lnTo>
                    <a:pt x="153" y="55"/>
                  </a:lnTo>
                  <a:lnTo>
                    <a:pt x="148" y="52"/>
                  </a:lnTo>
                  <a:lnTo>
                    <a:pt x="146" y="52"/>
                  </a:lnTo>
                  <a:lnTo>
                    <a:pt x="141" y="50"/>
                  </a:lnTo>
                  <a:lnTo>
                    <a:pt x="132" y="50"/>
                  </a:lnTo>
                  <a:lnTo>
                    <a:pt x="127" y="48"/>
                  </a:lnTo>
                  <a:lnTo>
                    <a:pt x="121" y="48"/>
                  </a:lnTo>
                  <a:lnTo>
                    <a:pt x="116" y="50"/>
                  </a:lnTo>
                  <a:lnTo>
                    <a:pt x="99" y="50"/>
                  </a:lnTo>
                  <a:cubicBezTo>
                    <a:pt x="77" y="49"/>
                    <a:pt x="98" y="53"/>
                    <a:pt x="80" y="52"/>
                  </a:cubicBezTo>
                  <a:lnTo>
                    <a:pt x="75" y="55"/>
                  </a:lnTo>
                  <a:lnTo>
                    <a:pt x="73" y="55"/>
                  </a:lnTo>
                  <a:lnTo>
                    <a:pt x="70" y="57"/>
                  </a:lnTo>
                  <a:lnTo>
                    <a:pt x="66" y="60"/>
                  </a:lnTo>
                  <a:lnTo>
                    <a:pt x="63" y="60"/>
                  </a:lnTo>
                  <a:lnTo>
                    <a:pt x="58" y="62"/>
                  </a:lnTo>
                  <a:lnTo>
                    <a:pt x="56" y="62"/>
                  </a:lnTo>
                  <a:lnTo>
                    <a:pt x="51" y="67"/>
                  </a:lnTo>
                  <a:lnTo>
                    <a:pt x="46" y="68"/>
                  </a:lnTo>
                  <a:lnTo>
                    <a:pt x="42" y="73"/>
                  </a:lnTo>
                  <a:lnTo>
                    <a:pt x="37" y="75"/>
                  </a:lnTo>
                  <a:lnTo>
                    <a:pt x="32" y="78"/>
                  </a:lnTo>
                  <a:lnTo>
                    <a:pt x="27" y="82"/>
                  </a:lnTo>
                  <a:lnTo>
                    <a:pt x="22" y="92"/>
                  </a:lnTo>
                  <a:lnTo>
                    <a:pt x="18" y="94"/>
                  </a:lnTo>
                  <a:lnTo>
                    <a:pt x="15" y="99"/>
                  </a:lnTo>
                  <a:lnTo>
                    <a:pt x="13" y="102"/>
                  </a:lnTo>
                  <a:lnTo>
                    <a:pt x="10" y="106"/>
                  </a:lnTo>
                  <a:lnTo>
                    <a:pt x="8" y="109"/>
                  </a:lnTo>
                  <a:lnTo>
                    <a:pt x="6" y="111"/>
                  </a:lnTo>
                  <a:lnTo>
                    <a:pt x="6" y="116"/>
                  </a:lnTo>
                  <a:lnTo>
                    <a:pt x="3" y="118"/>
                  </a:lnTo>
                  <a:lnTo>
                    <a:pt x="1" y="123"/>
                  </a:lnTo>
                  <a:lnTo>
                    <a:pt x="1" y="128"/>
                  </a:lnTo>
                  <a:lnTo>
                    <a:pt x="0" y="130"/>
                  </a:lnTo>
                  <a:lnTo>
                    <a:pt x="0" y="133"/>
                  </a:lnTo>
                  <a:lnTo>
                    <a:pt x="6" y="133"/>
                  </a:lnTo>
                  <a:lnTo>
                    <a:pt x="10" y="135"/>
                  </a:lnTo>
                  <a:lnTo>
                    <a:pt x="15" y="135"/>
                  </a:lnTo>
                  <a:lnTo>
                    <a:pt x="25" y="140"/>
                  </a:lnTo>
                  <a:lnTo>
                    <a:pt x="32" y="140"/>
                  </a:lnTo>
                  <a:lnTo>
                    <a:pt x="34" y="142"/>
                  </a:lnTo>
                  <a:lnTo>
                    <a:pt x="42" y="142"/>
                  </a:lnTo>
                  <a:lnTo>
                    <a:pt x="44" y="145"/>
                  </a:lnTo>
                  <a:lnTo>
                    <a:pt x="49" y="145"/>
                  </a:lnTo>
                  <a:lnTo>
                    <a:pt x="54" y="147"/>
                  </a:lnTo>
                  <a:lnTo>
                    <a:pt x="63" y="147"/>
                  </a:lnTo>
                  <a:lnTo>
                    <a:pt x="68" y="150"/>
                  </a:lnTo>
                  <a:lnTo>
                    <a:pt x="75" y="150"/>
                  </a:lnTo>
                  <a:lnTo>
                    <a:pt x="80" y="152"/>
                  </a:lnTo>
                  <a:lnTo>
                    <a:pt x="114" y="152"/>
                  </a:lnTo>
                  <a:lnTo>
                    <a:pt x="118" y="154"/>
                  </a:lnTo>
                  <a:lnTo>
                    <a:pt x="123" y="152"/>
                  </a:lnTo>
                  <a:lnTo>
                    <a:pt x="144" y="152"/>
                  </a:lnTo>
                  <a:cubicBezTo>
                    <a:pt x="152" y="152"/>
                    <a:pt x="160" y="152"/>
                    <a:pt x="168" y="152"/>
                  </a:cubicBezTo>
                  <a:cubicBezTo>
                    <a:pt x="186" y="153"/>
                    <a:pt x="191" y="150"/>
                    <a:pt x="206" y="150"/>
                  </a:cubicBezTo>
                </a:path>
                <a:path w="672" h="154">
                  <a:moveTo>
                    <a:pt x="553" y="50"/>
                  </a:moveTo>
                  <a:lnTo>
                    <a:pt x="553" y="48"/>
                  </a:lnTo>
                  <a:lnTo>
                    <a:pt x="555" y="45"/>
                  </a:lnTo>
                  <a:lnTo>
                    <a:pt x="558" y="43"/>
                  </a:lnTo>
                  <a:lnTo>
                    <a:pt x="562" y="40"/>
                  </a:lnTo>
                  <a:lnTo>
                    <a:pt x="574" y="28"/>
                  </a:lnTo>
                  <a:cubicBezTo>
                    <a:pt x="582" y="22"/>
                    <a:pt x="591" y="18"/>
                    <a:pt x="598" y="12"/>
                  </a:cubicBezTo>
                  <a:lnTo>
                    <a:pt x="603" y="12"/>
                  </a:lnTo>
                  <a:lnTo>
                    <a:pt x="606" y="9"/>
                  </a:lnTo>
                  <a:lnTo>
                    <a:pt x="610" y="7"/>
                  </a:lnTo>
                  <a:lnTo>
                    <a:pt x="615" y="7"/>
                  </a:lnTo>
                  <a:lnTo>
                    <a:pt x="618" y="4"/>
                  </a:lnTo>
                  <a:lnTo>
                    <a:pt x="631" y="4"/>
                  </a:lnTo>
                  <a:lnTo>
                    <a:pt x="636" y="7"/>
                  </a:lnTo>
                  <a:lnTo>
                    <a:pt x="638" y="7"/>
                  </a:lnTo>
                  <a:lnTo>
                    <a:pt x="640" y="9"/>
                  </a:lnTo>
                  <a:lnTo>
                    <a:pt x="648" y="12"/>
                  </a:lnTo>
                  <a:lnTo>
                    <a:pt x="652" y="16"/>
                  </a:lnTo>
                  <a:cubicBezTo>
                    <a:pt x="674" y="36"/>
                    <a:pt x="663" y="70"/>
                    <a:pt x="645" y="87"/>
                  </a:cubicBezTo>
                  <a:cubicBezTo>
                    <a:pt x="627" y="100"/>
                    <a:pt x="604" y="102"/>
                    <a:pt x="582" y="102"/>
                  </a:cubicBezTo>
                  <a:lnTo>
                    <a:pt x="553" y="50"/>
                  </a:lnTo>
                </a:path>
                <a:path w="672" h="154">
                  <a:moveTo>
                    <a:pt x="379" y="60"/>
                  </a:moveTo>
                  <a:lnTo>
                    <a:pt x="379" y="57"/>
                  </a:lnTo>
                  <a:lnTo>
                    <a:pt x="381" y="52"/>
                  </a:lnTo>
                  <a:lnTo>
                    <a:pt x="388" y="45"/>
                  </a:lnTo>
                  <a:cubicBezTo>
                    <a:pt x="396" y="36"/>
                    <a:pt x="404" y="28"/>
                    <a:pt x="415" y="21"/>
                  </a:cubicBezTo>
                  <a:lnTo>
                    <a:pt x="417" y="16"/>
                  </a:lnTo>
                  <a:lnTo>
                    <a:pt x="422" y="14"/>
                  </a:lnTo>
                  <a:lnTo>
                    <a:pt x="424" y="12"/>
                  </a:lnTo>
                  <a:lnTo>
                    <a:pt x="427" y="12"/>
                  </a:lnTo>
                  <a:cubicBezTo>
                    <a:pt x="438" y="5"/>
                    <a:pt x="433" y="7"/>
                    <a:pt x="446" y="2"/>
                  </a:cubicBezTo>
                  <a:lnTo>
                    <a:pt x="448" y="2"/>
                  </a:lnTo>
                  <a:lnTo>
                    <a:pt x="453" y="0"/>
                  </a:lnTo>
                  <a:lnTo>
                    <a:pt x="468" y="0"/>
                  </a:lnTo>
                  <a:lnTo>
                    <a:pt x="472" y="2"/>
                  </a:lnTo>
                  <a:lnTo>
                    <a:pt x="477" y="2"/>
                  </a:lnTo>
                  <a:lnTo>
                    <a:pt x="482" y="4"/>
                  </a:lnTo>
                  <a:cubicBezTo>
                    <a:pt x="491" y="5"/>
                    <a:pt x="507" y="19"/>
                    <a:pt x="519" y="24"/>
                  </a:cubicBezTo>
                  <a:lnTo>
                    <a:pt x="522" y="28"/>
                  </a:lnTo>
                  <a:lnTo>
                    <a:pt x="526" y="31"/>
                  </a:lnTo>
                  <a:lnTo>
                    <a:pt x="529" y="33"/>
                  </a:lnTo>
                  <a:lnTo>
                    <a:pt x="534" y="36"/>
                  </a:lnTo>
                  <a:lnTo>
                    <a:pt x="536" y="38"/>
                  </a:lnTo>
                  <a:lnTo>
                    <a:pt x="541" y="40"/>
                  </a:lnTo>
                  <a:lnTo>
                    <a:pt x="543" y="43"/>
                  </a:lnTo>
                  <a:lnTo>
                    <a:pt x="546" y="48"/>
                  </a:lnTo>
                  <a:lnTo>
                    <a:pt x="550" y="50"/>
                  </a:lnTo>
                  <a:lnTo>
                    <a:pt x="555" y="55"/>
                  </a:lnTo>
                  <a:lnTo>
                    <a:pt x="560" y="57"/>
                  </a:lnTo>
                  <a:lnTo>
                    <a:pt x="562" y="62"/>
                  </a:lnTo>
                  <a:lnTo>
                    <a:pt x="562" y="64"/>
                  </a:lnTo>
                  <a:cubicBezTo>
                    <a:pt x="568" y="69"/>
                    <a:pt x="572" y="79"/>
                    <a:pt x="574" y="82"/>
                  </a:cubicBezTo>
                  <a:lnTo>
                    <a:pt x="577" y="87"/>
                  </a:lnTo>
                  <a:lnTo>
                    <a:pt x="579" y="90"/>
                  </a:lnTo>
                  <a:lnTo>
                    <a:pt x="579" y="92"/>
                  </a:lnTo>
                  <a:lnTo>
                    <a:pt x="582" y="97"/>
                  </a:lnTo>
                  <a:lnTo>
                    <a:pt x="584" y="99"/>
                  </a:lnTo>
                  <a:lnTo>
                    <a:pt x="589" y="109"/>
                  </a:lnTo>
                  <a:lnTo>
                    <a:pt x="591" y="111"/>
                  </a:lnTo>
                  <a:lnTo>
                    <a:pt x="591" y="114"/>
                  </a:lnTo>
                  <a:lnTo>
                    <a:pt x="594" y="118"/>
                  </a:lnTo>
                  <a:lnTo>
                    <a:pt x="598" y="123"/>
                  </a:lnTo>
                  <a:lnTo>
                    <a:pt x="601" y="128"/>
                  </a:lnTo>
                  <a:lnTo>
                    <a:pt x="603" y="130"/>
                  </a:lnTo>
                  <a:lnTo>
                    <a:pt x="606" y="135"/>
                  </a:lnTo>
                  <a:lnTo>
                    <a:pt x="608" y="138"/>
                  </a:lnTo>
                  <a:lnTo>
                    <a:pt x="608" y="140"/>
                  </a:lnTo>
                  <a:lnTo>
                    <a:pt x="610" y="142"/>
                  </a:lnTo>
                  <a:cubicBezTo>
                    <a:pt x="605" y="142"/>
                    <a:pt x="599" y="142"/>
                    <a:pt x="594" y="142"/>
                  </a:cubicBezTo>
                  <a:cubicBezTo>
                    <a:pt x="579" y="141"/>
                    <a:pt x="590" y="146"/>
                    <a:pt x="567" y="145"/>
                  </a:cubicBezTo>
                  <a:lnTo>
                    <a:pt x="562" y="145"/>
                  </a:lnTo>
                  <a:lnTo>
                    <a:pt x="560" y="147"/>
                  </a:lnTo>
                  <a:lnTo>
                    <a:pt x="538" y="147"/>
                  </a:lnTo>
                  <a:cubicBezTo>
                    <a:pt x="530" y="147"/>
                    <a:pt x="521" y="147"/>
                    <a:pt x="512" y="147"/>
                  </a:cubicBezTo>
                  <a:cubicBezTo>
                    <a:pt x="504" y="147"/>
                    <a:pt x="495" y="147"/>
                    <a:pt x="487" y="147"/>
                  </a:cubicBezTo>
                  <a:lnTo>
                    <a:pt x="482" y="145"/>
                  </a:lnTo>
                  <a:lnTo>
                    <a:pt x="470" y="145"/>
                  </a:lnTo>
                  <a:lnTo>
                    <a:pt x="468" y="142"/>
                  </a:lnTo>
                  <a:lnTo>
                    <a:pt x="465" y="142"/>
                  </a:lnTo>
                  <a:cubicBezTo>
                    <a:pt x="451" y="143"/>
                    <a:pt x="460" y="139"/>
                    <a:pt x="444" y="140"/>
                  </a:cubicBezTo>
                  <a:lnTo>
                    <a:pt x="441" y="138"/>
                  </a:lnTo>
                  <a:lnTo>
                    <a:pt x="429" y="138"/>
                  </a:lnTo>
                  <a:lnTo>
                    <a:pt x="424" y="135"/>
                  </a:lnTo>
                  <a:lnTo>
                    <a:pt x="420" y="135"/>
                  </a:lnTo>
                  <a:lnTo>
                    <a:pt x="379" y="60"/>
                  </a:lnTo>
                </a:path>
              </a:pathLst>
            </a:custGeom>
            <a:solidFill>
              <a:srgbClr val="723D08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1" name="path"/>
            <p:cNvSpPr/>
            <p:nvPr/>
          </p:nvSpPr>
          <p:spPr>
            <a:xfrm>
              <a:off x="144272" y="1251598"/>
              <a:ext cx="252221" cy="109334"/>
            </a:xfrm>
            <a:custGeom>
              <a:avLst/>
              <a:gdLst/>
              <a:ahLst/>
              <a:cxnLst/>
              <a:rect l="0" t="0" r="0" b="0"/>
              <a:pathLst>
                <a:path w="397" h="172">
                  <a:moveTo>
                    <a:pt x="104" y="162"/>
                  </a:moveTo>
                  <a:lnTo>
                    <a:pt x="101" y="162"/>
                  </a:lnTo>
                  <a:lnTo>
                    <a:pt x="99" y="164"/>
                  </a:lnTo>
                  <a:lnTo>
                    <a:pt x="90" y="164"/>
                  </a:lnTo>
                  <a:lnTo>
                    <a:pt x="87" y="167"/>
                  </a:lnTo>
                  <a:lnTo>
                    <a:pt x="79" y="167"/>
                  </a:lnTo>
                  <a:lnTo>
                    <a:pt x="74" y="169"/>
                  </a:lnTo>
                  <a:lnTo>
                    <a:pt x="67" y="169"/>
                  </a:lnTo>
                  <a:lnTo>
                    <a:pt x="62" y="172"/>
                  </a:lnTo>
                  <a:lnTo>
                    <a:pt x="47" y="172"/>
                  </a:lnTo>
                  <a:lnTo>
                    <a:pt x="43" y="169"/>
                  </a:lnTo>
                  <a:lnTo>
                    <a:pt x="33" y="169"/>
                  </a:lnTo>
                  <a:lnTo>
                    <a:pt x="28" y="167"/>
                  </a:lnTo>
                  <a:lnTo>
                    <a:pt x="23" y="164"/>
                  </a:lnTo>
                  <a:lnTo>
                    <a:pt x="19" y="164"/>
                  </a:lnTo>
                  <a:lnTo>
                    <a:pt x="9" y="155"/>
                  </a:lnTo>
                  <a:lnTo>
                    <a:pt x="7" y="150"/>
                  </a:lnTo>
                  <a:lnTo>
                    <a:pt x="4" y="148"/>
                  </a:lnTo>
                  <a:lnTo>
                    <a:pt x="2" y="143"/>
                  </a:lnTo>
                  <a:lnTo>
                    <a:pt x="2" y="136"/>
                  </a:lnTo>
                  <a:lnTo>
                    <a:pt x="0" y="133"/>
                  </a:lnTo>
                  <a:lnTo>
                    <a:pt x="0" y="128"/>
                  </a:lnTo>
                  <a:lnTo>
                    <a:pt x="2" y="124"/>
                  </a:lnTo>
                  <a:lnTo>
                    <a:pt x="2" y="121"/>
                  </a:lnTo>
                  <a:cubicBezTo>
                    <a:pt x="1" y="111"/>
                    <a:pt x="3" y="91"/>
                    <a:pt x="9" y="83"/>
                  </a:cubicBezTo>
                  <a:lnTo>
                    <a:pt x="14" y="78"/>
                  </a:lnTo>
                  <a:lnTo>
                    <a:pt x="19" y="68"/>
                  </a:lnTo>
                  <a:lnTo>
                    <a:pt x="23" y="67"/>
                  </a:lnTo>
                  <a:cubicBezTo>
                    <a:pt x="36" y="63"/>
                    <a:pt x="20" y="61"/>
                    <a:pt x="47" y="53"/>
                  </a:cubicBezTo>
                  <a:lnTo>
                    <a:pt x="50" y="50"/>
                  </a:lnTo>
                  <a:lnTo>
                    <a:pt x="55" y="48"/>
                  </a:lnTo>
                  <a:lnTo>
                    <a:pt x="60" y="48"/>
                  </a:lnTo>
                  <a:lnTo>
                    <a:pt x="67" y="46"/>
                  </a:lnTo>
                  <a:lnTo>
                    <a:pt x="71" y="46"/>
                  </a:lnTo>
                  <a:lnTo>
                    <a:pt x="76" y="43"/>
                  </a:lnTo>
                  <a:lnTo>
                    <a:pt x="92" y="43"/>
                  </a:lnTo>
                  <a:lnTo>
                    <a:pt x="97" y="46"/>
                  </a:lnTo>
                  <a:lnTo>
                    <a:pt x="101" y="46"/>
                  </a:lnTo>
                  <a:lnTo>
                    <a:pt x="106" y="48"/>
                  </a:lnTo>
                  <a:lnTo>
                    <a:pt x="111" y="48"/>
                  </a:lnTo>
                  <a:lnTo>
                    <a:pt x="116" y="50"/>
                  </a:lnTo>
                  <a:lnTo>
                    <a:pt x="121" y="50"/>
                  </a:lnTo>
                  <a:lnTo>
                    <a:pt x="125" y="55"/>
                  </a:lnTo>
                  <a:lnTo>
                    <a:pt x="130" y="55"/>
                  </a:lnTo>
                  <a:lnTo>
                    <a:pt x="133" y="60"/>
                  </a:lnTo>
                  <a:cubicBezTo>
                    <a:pt x="141" y="60"/>
                    <a:pt x="159" y="77"/>
                    <a:pt x="166" y="83"/>
                  </a:cubicBezTo>
                  <a:cubicBezTo>
                    <a:pt x="176" y="103"/>
                    <a:pt x="182" y="104"/>
                    <a:pt x="178" y="131"/>
                  </a:cubicBezTo>
                  <a:cubicBezTo>
                    <a:pt x="171" y="148"/>
                    <a:pt x="161" y="155"/>
                    <a:pt x="145" y="162"/>
                  </a:cubicBezTo>
                  <a:lnTo>
                    <a:pt x="137" y="162"/>
                  </a:lnTo>
                  <a:lnTo>
                    <a:pt x="133" y="164"/>
                  </a:lnTo>
                  <a:lnTo>
                    <a:pt x="111" y="164"/>
                  </a:lnTo>
                  <a:lnTo>
                    <a:pt x="109" y="162"/>
                  </a:lnTo>
                  <a:lnTo>
                    <a:pt x="104" y="162"/>
                  </a:lnTo>
                </a:path>
                <a:path w="397" h="172">
                  <a:moveTo>
                    <a:pt x="297" y="17"/>
                  </a:moveTo>
                  <a:cubicBezTo>
                    <a:pt x="278" y="23"/>
                    <a:pt x="258" y="39"/>
                    <a:pt x="251" y="58"/>
                  </a:cubicBezTo>
                  <a:lnTo>
                    <a:pt x="249" y="62"/>
                  </a:lnTo>
                  <a:lnTo>
                    <a:pt x="249" y="83"/>
                  </a:lnTo>
                  <a:lnTo>
                    <a:pt x="251" y="85"/>
                  </a:lnTo>
                  <a:lnTo>
                    <a:pt x="251" y="90"/>
                  </a:lnTo>
                  <a:lnTo>
                    <a:pt x="266" y="104"/>
                  </a:lnTo>
                  <a:cubicBezTo>
                    <a:pt x="278" y="104"/>
                    <a:pt x="267" y="108"/>
                    <a:pt x="287" y="107"/>
                  </a:cubicBezTo>
                  <a:cubicBezTo>
                    <a:pt x="296" y="107"/>
                    <a:pt x="305" y="107"/>
                    <a:pt x="314" y="107"/>
                  </a:cubicBezTo>
                  <a:cubicBezTo>
                    <a:pt x="323" y="107"/>
                    <a:pt x="330" y="101"/>
                    <a:pt x="339" y="102"/>
                  </a:cubicBezTo>
                  <a:lnTo>
                    <a:pt x="349" y="97"/>
                  </a:lnTo>
                  <a:lnTo>
                    <a:pt x="353" y="95"/>
                  </a:lnTo>
                  <a:lnTo>
                    <a:pt x="363" y="90"/>
                  </a:lnTo>
                  <a:lnTo>
                    <a:pt x="365" y="90"/>
                  </a:lnTo>
                  <a:lnTo>
                    <a:pt x="375" y="85"/>
                  </a:lnTo>
                  <a:lnTo>
                    <a:pt x="377" y="80"/>
                  </a:lnTo>
                  <a:lnTo>
                    <a:pt x="380" y="78"/>
                  </a:lnTo>
                  <a:lnTo>
                    <a:pt x="382" y="78"/>
                  </a:lnTo>
                  <a:lnTo>
                    <a:pt x="387" y="76"/>
                  </a:lnTo>
                  <a:lnTo>
                    <a:pt x="390" y="68"/>
                  </a:lnTo>
                  <a:lnTo>
                    <a:pt x="392" y="65"/>
                  </a:lnTo>
                  <a:lnTo>
                    <a:pt x="394" y="58"/>
                  </a:lnTo>
                  <a:lnTo>
                    <a:pt x="394" y="53"/>
                  </a:lnTo>
                  <a:lnTo>
                    <a:pt x="397" y="46"/>
                  </a:lnTo>
                  <a:lnTo>
                    <a:pt x="397" y="41"/>
                  </a:lnTo>
                  <a:lnTo>
                    <a:pt x="394" y="36"/>
                  </a:lnTo>
                  <a:lnTo>
                    <a:pt x="394" y="31"/>
                  </a:lnTo>
                  <a:lnTo>
                    <a:pt x="392" y="26"/>
                  </a:lnTo>
                  <a:cubicBezTo>
                    <a:pt x="375" y="0"/>
                    <a:pt x="383" y="18"/>
                    <a:pt x="368" y="5"/>
                  </a:cubicBezTo>
                  <a:cubicBezTo>
                    <a:pt x="353" y="5"/>
                    <a:pt x="354" y="1"/>
                    <a:pt x="334" y="2"/>
                  </a:cubicBezTo>
                  <a:cubicBezTo>
                    <a:pt x="327" y="2"/>
                    <a:pt x="319" y="4"/>
                    <a:pt x="314" y="7"/>
                  </a:cubicBezTo>
                  <a:lnTo>
                    <a:pt x="309" y="10"/>
                  </a:lnTo>
                  <a:lnTo>
                    <a:pt x="304" y="10"/>
                  </a:lnTo>
                  <a:lnTo>
                    <a:pt x="302" y="12"/>
                  </a:lnTo>
                  <a:lnTo>
                    <a:pt x="300" y="12"/>
                  </a:lnTo>
                  <a:lnTo>
                    <a:pt x="297" y="14"/>
                  </a:lnTo>
                  <a:lnTo>
                    <a:pt x="297" y="17"/>
                  </a:lnTo>
                </a:path>
              </a:pathLst>
            </a:custGeom>
            <a:solidFill>
              <a:srgbClr val="9C5405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2" name="path"/>
            <p:cNvSpPr/>
            <p:nvPr/>
          </p:nvSpPr>
          <p:spPr>
            <a:xfrm>
              <a:off x="385826" y="1210055"/>
              <a:ext cx="543293" cy="504063"/>
            </a:xfrm>
            <a:custGeom>
              <a:avLst/>
              <a:gdLst/>
              <a:ahLst/>
              <a:cxnLst/>
              <a:rect l="0" t="0" r="0" b="0"/>
              <a:pathLst>
                <a:path w="855" h="793">
                  <a:moveTo>
                    <a:pt x="203" y="0"/>
                  </a:moveTo>
                  <a:lnTo>
                    <a:pt x="487" y="298"/>
                  </a:lnTo>
                  <a:lnTo>
                    <a:pt x="855" y="667"/>
                  </a:lnTo>
                  <a:lnTo>
                    <a:pt x="853" y="669"/>
                  </a:lnTo>
                  <a:lnTo>
                    <a:pt x="848" y="669"/>
                  </a:lnTo>
                  <a:lnTo>
                    <a:pt x="843" y="674"/>
                  </a:lnTo>
                  <a:lnTo>
                    <a:pt x="838" y="674"/>
                  </a:lnTo>
                  <a:lnTo>
                    <a:pt x="833" y="676"/>
                  </a:lnTo>
                  <a:lnTo>
                    <a:pt x="831" y="676"/>
                  </a:lnTo>
                  <a:lnTo>
                    <a:pt x="821" y="681"/>
                  </a:lnTo>
                  <a:lnTo>
                    <a:pt x="818" y="684"/>
                  </a:lnTo>
                  <a:lnTo>
                    <a:pt x="813" y="686"/>
                  </a:lnTo>
                  <a:lnTo>
                    <a:pt x="806" y="691"/>
                  </a:lnTo>
                  <a:lnTo>
                    <a:pt x="801" y="691"/>
                  </a:lnTo>
                  <a:lnTo>
                    <a:pt x="794" y="693"/>
                  </a:lnTo>
                  <a:lnTo>
                    <a:pt x="787" y="696"/>
                  </a:lnTo>
                  <a:lnTo>
                    <a:pt x="782" y="700"/>
                  </a:lnTo>
                  <a:lnTo>
                    <a:pt x="775" y="703"/>
                  </a:lnTo>
                  <a:cubicBezTo>
                    <a:pt x="759" y="709"/>
                    <a:pt x="743" y="715"/>
                    <a:pt x="727" y="722"/>
                  </a:cubicBezTo>
                  <a:cubicBezTo>
                    <a:pt x="657" y="747"/>
                    <a:pt x="585" y="766"/>
                    <a:pt x="513" y="781"/>
                  </a:cubicBezTo>
                  <a:cubicBezTo>
                    <a:pt x="433" y="790"/>
                    <a:pt x="377" y="793"/>
                    <a:pt x="297" y="774"/>
                  </a:cubicBezTo>
                  <a:cubicBezTo>
                    <a:pt x="248" y="764"/>
                    <a:pt x="202" y="749"/>
                    <a:pt x="159" y="724"/>
                  </a:cubicBezTo>
                  <a:cubicBezTo>
                    <a:pt x="141" y="717"/>
                    <a:pt x="128" y="702"/>
                    <a:pt x="113" y="691"/>
                  </a:cubicBezTo>
                  <a:lnTo>
                    <a:pt x="99" y="676"/>
                  </a:lnTo>
                  <a:lnTo>
                    <a:pt x="97" y="672"/>
                  </a:lnTo>
                  <a:lnTo>
                    <a:pt x="92" y="669"/>
                  </a:lnTo>
                  <a:lnTo>
                    <a:pt x="87" y="660"/>
                  </a:lnTo>
                  <a:lnTo>
                    <a:pt x="80" y="652"/>
                  </a:lnTo>
                  <a:lnTo>
                    <a:pt x="77" y="648"/>
                  </a:lnTo>
                  <a:cubicBezTo>
                    <a:pt x="70" y="641"/>
                    <a:pt x="75" y="635"/>
                    <a:pt x="67" y="628"/>
                  </a:cubicBezTo>
                  <a:lnTo>
                    <a:pt x="62" y="619"/>
                  </a:lnTo>
                  <a:lnTo>
                    <a:pt x="57" y="614"/>
                  </a:lnTo>
                  <a:lnTo>
                    <a:pt x="57" y="609"/>
                  </a:lnTo>
                  <a:lnTo>
                    <a:pt x="55" y="606"/>
                  </a:lnTo>
                  <a:lnTo>
                    <a:pt x="52" y="601"/>
                  </a:lnTo>
                  <a:cubicBezTo>
                    <a:pt x="48" y="593"/>
                    <a:pt x="44" y="585"/>
                    <a:pt x="40" y="577"/>
                  </a:cubicBezTo>
                  <a:lnTo>
                    <a:pt x="31" y="558"/>
                  </a:lnTo>
                  <a:lnTo>
                    <a:pt x="31" y="550"/>
                  </a:lnTo>
                  <a:lnTo>
                    <a:pt x="28" y="546"/>
                  </a:lnTo>
                  <a:cubicBezTo>
                    <a:pt x="18" y="527"/>
                    <a:pt x="29" y="538"/>
                    <a:pt x="19" y="519"/>
                  </a:cubicBezTo>
                  <a:lnTo>
                    <a:pt x="19" y="510"/>
                  </a:lnTo>
                  <a:lnTo>
                    <a:pt x="16" y="502"/>
                  </a:lnTo>
                  <a:lnTo>
                    <a:pt x="14" y="498"/>
                  </a:lnTo>
                  <a:lnTo>
                    <a:pt x="14" y="493"/>
                  </a:lnTo>
                  <a:lnTo>
                    <a:pt x="11" y="487"/>
                  </a:lnTo>
                  <a:cubicBezTo>
                    <a:pt x="9" y="466"/>
                    <a:pt x="6" y="450"/>
                    <a:pt x="4" y="429"/>
                  </a:cubicBezTo>
                  <a:cubicBezTo>
                    <a:pt x="2" y="408"/>
                    <a:pt x="2" y="400"/>
                    <a:pt x="2" y="379"/>
                  </a:cubicBezTo>
                  <a:lnTo>
                    <a:pt x="0" y="376"/>
                  </a:lnTo>
                  <a:lnTo>
                    <a:pt x="0" y="361"/>
                  </a:lnTo>
                  <a:cubicBezTo>
                    <a:pt x="0" y="352"/>
                    <a:pt x="0" y="343"/>
                    <a:pt x="0" y="334"/>
                  </a:cubicBezTo>
                  <a:lnTo>
                    <a:pt x="2" y="334"/>
                  </a:lnTo>
                  <a:lnTo>
                    <a:pt x="2" y="327"/>
                  </a:lnTo>
                  <a:lnTo>
                    <a:pt x="4" y="322"/>
                  </a:lnTo>
                  <a:lnTo>
                    <a:pt x="4" y="320"/>
                  </a:lnTo>
                  <a:lnTo>
                    <a:pt x="7" y="315"/>
                  </a:lnTo>
                  <a:lnTo>
                    <a:pt x="7" y="310"/>
                  </a:lnTo>
                  <a:lnTo>
                    <a:pt x="9" y="306"/>
                  </a:lnTo>
                  <a:lnTo>
                    <a:pt x="11" y="298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89"/>
                  </a:lnTo>
                  <a:lnTo>
                    <a:pt x="16" y="286"/>
                  </a:lnTo>
                  <a:cubicBezTo>
                    <a:pt x="16" y="269"/>
                    <a:pt x="29" y="253"/>
                    <a:pt x="31" y="237"/>
                  </a:cubicBezTo>
                  <a:cubicBezTo>
                    <a:pt x="42" y="219"/>
                    <a:pt x="34" y="227"/>
                    <a:pt x="43" y="211"/>
                  </a:cubicBezTo>
                  <a:lnTo>
                    <a:pt x="43" y="206"/>
                  </a:lnTo>
                  <a:lnTo>
                    <a:pt x="45" y="201"/>
                  </a:lnTo>
                  <a:lnTo>
                    <a:pt x="47" y="199"/>
                  </a:lnTo>
                  <a:lnTo>
                    <a:pt x="47" y="194"/>
                  </a:lnTo>
                  <a:lnTo>
                    <a:pt x="50" y="189"/>
                  </a:lnTo>
                  <a:lnTo>
                    <a:pt x="52" y="187"/>
                  </a:lnTo>
                  <a:lnTo>
                    <a:pt x="52" y="182"/>
                  </a:lnTo>
                  <a:cubicBezTo>
                    <a:pt x="59" y="169"/>
                    <a:pt x="55" y="171"/>
                    <a:pt x="64" y="158"/>
                  </a:cubicBezTo>
                  <a:lnTo>
                    <a:pt x="64" y="156"/>
                  </a:lnTo>
                  <a:lnTo>
                    <a:pt x="67" y="151"/>
                  </a:lnTo>
                  <a:lnTo>
                    <a:pt x="69" y="148"/>
                  </a:lnTo>
                  <a:lnTo>
                    <a:pt x="69" y="144"/>
                  </a:lnTo>
                  <a:lnTo>
                    <a:pt x="71" y="141"/>
                  </a:lnTo>
                  <a:lnTo>
                    <a:pt x="73" y="136"/>
                  </a:lnTo>
                  <a:lnTo>
                    <a:pt x="73" y="134"/>
                  </a:lnTo>
                  <a:lnTo>
                    <a:pt x="75" y="133"/>
                  </a:lnTo>
                  <a:lnTo>
                    <a:pt x="77" y="130"/>
                  </a:lnTo>
                  <a:lnTo>
                    <a:pt x="77" y="126"/>
                  </a:lnTo>
                  <a:lnTo>
                    <a:pt x="80" y="123"/>
                  </a:lnTo>
                  <a:lnTo>
                    <a:pt x="82" y="118"/>
                  </a:lnTo>
                  <a:lnTo>
                    <a:pt x="85" y="116"/>
                  </a:lnTo>
                  <a:lnTo>
                    <a:pt x="85" y="114"/>
                  </a:lnTo>
                  <a:cubicBezTo>
                    <a:pt x="94" y="101"/>
                    <a:pt x="108" y="82"/>
                    <a:pt x="118" y="70"/>
                  </a:cubicBezTo>
                  <a:cubicBezTo>
                    <a:pt x="134" y="58"/>
                    <a:pt x="146" y="43"/>
                    <a:pt x="161" y="30"/>
                  </a:cubicBezTo>
                  <a:lnTo>
                    <a:pt x="166" y="25"/>
                  </a:lnTo>
                  <a:lnTo>
                    <a:pt x="171" y="22"/>
                  </a:lnTo>
                  <a:lnTo>
                    <a:pt x="176" y="18"/>
                  </a:lnTo>
                  <a:lnTo>
                    <a:pt x="183" y="14"/>
                  </a:lnTo>
                  <a:lnTo>
                    <a:pt x="188" y="12"/>
                  </a:lnTo>
                  <a:lnTo>
                    <a:pt x="190" y="7"/>
                  </a:lnTo>
                  <a:lnTo>
                    <a:pt x="195" y="4"/>
                  </a:lnTo>
                  <a:lnTo>
                    <a:pt x="195" y="2"/>
                  </a:lnTo>
                  <a:lnTo>
                    <a:pt x="199" y="2"/>
                  </a:lnTo>
                  <a:lnTo>
                    <a:pt x="201" y="0"/>
                  </a:lnTo>
                  <a:lnTo>
                    <a:pt x="203" y="0"/>
                  </a:lnTo>
                </a:path>
              </a:pathLst>
            </a:custGeom>
            <a:solidFill>
              <a:srgbClr val="94A690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3" name="path"/>
            <p:cNvSpPr/>
            <p:nvPr/>
          </p:nvSpPr>
          <p:spPr>
            <a:xfrm>
              <a:off x="221222" y="1378458"/>
              <a:ext cx="253758" cy="212610"/>
            </a:xfrm>
            <a:custGeom>
              <a:avLst/>
              <a:gdLst/>
              <a:ahLst/>
              <a:cxnLst/>
              <a:rect l="0" t="0" r="0" b="0"/>
              <a:pathLst>
                <a:path w="399" h="334">
                  <a:moveTo>
                    <a:pt x="247" y="84"/>
                  </a:moveTo>
                  <a:cubicBezTo>
                    <a:pt x="267" y="83"/>
                    <a:pt x="272" y="84"/>
                    <a:pt x="290" y="86"/>
                  </a:cubicBezTo>
                  <a:lnTo>
                    <a:pt x="295" y="88"/>
                  </a:lnTo>
                  <a:lnTo>
                    <a:pt x="309" y="88"/>
                  </a:lnTo>
                  <a:lnTo>
                    <a:pt x="312" y="91"/>
                  </a:lnTo>
                  <a:lnTo>
                    <a:pt x="316" y="91"/>
                  </a:lnTo>
                  <a:lnTo>
                    <a:pt x="319" y="93"/>
                  </a:lnTo>
                  <a:lnTo>
                    <a:pt x="323" y="93"/>
                  </a:lnTo>
                  <a:lnTo>
                    <a:pt x="326" y="95"/>
                  </a:lnTo>
                  <a:lnTo>
                    <a:pt x="331" y="95"/>
                  </a:lnTo>
                  <a:lnTo>
                    <a:pt x="332" y="98"/>
                  </a:lnTo>
                  <a:lnTo>
                    <a:pt x="337" y="98"/>
                  </a:lnTo>
                  <a:lnTo>
                    <a:pt x="339" y="100"/>
                  </a:lnTo>
                  <a:lnTo>
                    <a:pt x="344" y="103"/>
                  </a:lnTo>
                  <a:lnTo>
                    <a:pt x="346" y="103"/>
                  </a:lnTo>
                  <a:lnTo>
                    <a:pt x="349" y="105"/>
                  </a:lnTo>
                  <a:lnTo>
                    <a:pt x="354" y="106"/>
                  </a:lnTo>
                  <a:cubicBezTo>
                    <a:pt x="360" y="113"/>
                    <a:pt x="374" y="121"/>
                    <a:pt x="380" y="128"/>
                  </a:cubicBezTo>
                  <a:cubicBezTo>
                    <a:pt x="393" y="156"/>
                    <a:pt x="398" y="152"/>
                    <a:pt x="399" y="188"/>
                  </a:cubicBezTo>
                  <a:cubicBezTo>
                    <a:pt x="399" y="197"/>
                    <a:pt x="399" y="207"/>
                    <a:pt x="399" y="217"/>
                  </a:cubicBezTo>
                  <a:lnTo>
                    <a:pt x="397" y="222"/>
                  </a:lnTo>
                  <a:lnTo>
                    <a:pt x="397" y="232"/>
                  </a:lnTo>
                  <a:lnTo>
                    <a:pt x="394" y="237"/>
                  </a:lnTo>
                  <a:lnTo>
                    <a:pt x="394" y="244"/>
                  </a:lnTo>
                  <a:lnTo>
                    <a:pt x="392" y="247"/>
                  </a:lnTo>
                  <a:lnTo>
                    <a:pt x="392" y="252"/>
                  </a:lnTo>
                  <a:lnTo>
                    <a:pt x="390" y="254"/>
                  </a:lnTo>
                  <a:lnTo>
                    <a:pt x="390" y="259"/>
                  </a:lnTo>
                  <a:lnTo>
                    <a:pt x="385" y="264"/>
                  </a:lnTo>
                  <a:lnTo>
                    <a:pt x="385" y="268"/>
                  </a:lnTo>
                  <a:lnTo>
                    <a:pt x="382" y="273"/>
                  </a:lnTo>
                  <a:lnTo>
                    <a:pt x="378" y="280"/>
                  </a:lnTo>
                  <a:lnTo>
                    <a:pt x="375" y="285"/>
                  </a:lnTo>
                  <a:lnTo>
                    <a:pt x="366" y="295"/>
                  </a:lnTo>
                  <a:lnTo>
                    <a:pt x="363" y="300"/>
                  </a:lnTo>
                  <a:lnTo>
                    <a:pt x="358" y="302"/>
                  </a:lnTo>
                  <a:cubicBezTo>
                    <a:pt x="348" y="309"/>
                    <a:pt x="336" y="314"/>
                    <a:pt x="326" y="321"/>
                  </a:cubicBezTo>
                  <a:lnTo>
                    <a:pt x="321" y="324"/>
                  </a:lnTo>
                  <a:lnTo>
                    <a:pt x="314" y="324"/>
                  </a:lnTo>
                  <a:lnTo>
                    <a:pt x="309" y="326"/>
                  </a:lnTo>
                  <a:lnTo>
                    <a:pt x="304" y="326"/>
                  </a:lnTo>
                  <a:lnTo>
                    <a:pt x="300" y="328"/>
                  </a:lnTo>
                  <a:cubicBezTo>
                    <a:pt x="281" y="327"/>
                    <a:pt x="294" y="332"/>
                    <a:pt x="276" y="331"/>
                  </a:cubicBezTo>
                  <a:lnTo>
                    <a:pt x="271" y="333"/>
                  </a:lnTo>
                  <a:lnTo>
                    <a:pt x="249" y="333"/>
                  </a:lnTo>
                  <a:cubicBezTo>
                    <a:pt x="231" y="334"/>
                    <a:pt x="244" y="329"/>
                    <a:pt x="220" y="331"/>
                  </a:cubicBezTo>
                  <a:lnTo>
                    <a:pt x="216" y="328"/>
                  </a:lnTo>
                  <a:lnTo>
                    <a:pt x="207" y="328"/>
                  </a:lnTo>
                  <a:lnTo>
                    <a:pt x="200" y="326"/>
                  </a:lnTo>
                  <a:lnTo>
                    <a:pt x="190" y="326"/>
                  </a:lnTo>
                  <a:lnTo>
                    <a:pt x="186" y="324"/>
                  </a:lnTo>
                  <a:cubicBezTo>
                    <a:pt x="151" y="310"/>
                    <a:pt x="145" y="313"/>
                    <a:pt x="111" y="292"/>
                  </a:cubicBezTo>
                  <a:cubicBezTo>
                    <a:pt x="69" y="268"/>
                    <a:pt x="22" y="222"/>
                    <a:pt x="9" y="174"/>
                  </a:cubicBezTo>
                  <a:cubicBezTo>
                    <a:pt x="5" y="162"/>
                    <a:pt x="4" y="150"/>
                    <a:pt x="2" y="137"/>
                  </a:cubicBezTo>
                  <a:lnTo>
                    <a:pt x="2" y="130"/>
                  </a:lnTo>
                  <a:lnTo>
                    <a:pt x="0" y="123"/>
                  </a:lnTo>
                  <a:lnTo>
                    <a:pt x="0" y="105"/>
                  </a:lnTo>
                  <a:lnTo>
                    <a:pt x="2" y="100"/>
                  </a:lnTo>
                  <a:lnTo>
                    <a:pt x="2" y="91"/>
                  </a:lnTo>
                  <a:lnTo>
                    <a:pt x="4" y="86"/>
                  </a:lnTo>
                  <a:lnTo>
                    <a:pt x="4" y="74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9" y="62"/>
                  </a:lnTo>
                  <a:cubicBezTo>
                    <a:pt x="16" y="53"/>
                    <a:pt x="18" y="42"/>
                    <a:pt x="26" y="33"/>
                  </a:cubicBezTo>
                  <a:cubicBezTo>
                    <a:pt x="36" y="27"/>
                    <a:pt x="42" y="18"/>
                    <a:pt x="52" y="14"/>
                  </a:cubicBezTo>
                  <a:lnTo>
                    <a:pt x="55" y="14"/>
                  </a:lnTo>
                  <a:lnTo>
                    <a:pt x="62" y="9"/>
                  </a:lnTo>
                  <a:lnTo>
                    <a:pt x="67" y="7"/>
                  </a:lnTo>
                  <a:lnTo>
                    <a:pt x="72" y="4"/>
                  </a:lnTo>
                  <a:lnTo>
                    <a:pt x="79" y="4"/>
                  </a:lnTo>
                  <a:lnTo>
                    <a:pt x="81" y="2"/>
                  </a:lnTo>
                  <a:cubicBezTo>
                    <a:pt x="88" y="2"/>
                    <a:pt x="95" y="2"/>
                    <a:pt x="102" y="2"/>
                  </a:cubicBezTo>
                  <a:lnTo>
                    <a:pt x="106" y="2"/>
                  </a:lnTo>
                  <a:lnTo>
                    <a:pt x="111" y="0"/>
                  </a:lnTo>
                  <a:lnTo>
                    <a:pt x="118" y="0"/>
                  </a:lnTo>
                  <a:lnTo>
                    <a:pt x="123" y="2"/>
                  </a:lnTo>
                  <a:lnTo>
                    <a:pt x="140" y="2"/>
                  </a:lnTo>
                  <a:lnTo>
                    <a:pt x="142" y="4"/>
                  </a:lnTo>
                  <a:lnTo>
                    <a:pt x="147" y="7"/>
                  </a:lnTo>
                  <a:lnTo>
                    <a:pt x="152" y="7"/>
                  </a:lnTo>
                  <a:lnTo>
                    <a:pt x="154" y="9"/>
                  </a:lnTo>
                  <a:lnTo>
                    <a:pt x="159" y="9"/>
                  </a:lnTo>
                  <a:lnTo>
                    <a:pt x="162" y="12"/>
                  </a:lnTo>
                  <a:lnTo>
                    <a:pt x="171" y="16"/>
                  </a:lnTo>
                  <a:lnTo>
                    <a:pt x="173" y="19"/>
                  </a:lnTo>
                  <a:lnTo>
                    <a:pt x="178" y="24"/>
                  </a:lnTo>
                  <a:lnTo>
                    <a:pt x="183" y="26"/>
                  </a:lnTo>
                  <a:lnTo>
                    <a:pt x="188" y="28"/>
                  </a:lnTo>
                  <a:lnTo>
                    <a:pt x="190" y="31"/>
                  </a:lnTo>
                  <a:cubicBezTo>
                    <a:pt x="211" y="47"/>
                    <a:pt x="228" y="64"/>
                    <a:pt x="247" y="84"/>
                  </a:cubicBezTo>
                </a:path>
              </a:pathLst>
            </a:custGeom>
            <a:solidFill>
              <a:srgbClr val="B85703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4" name="path"/>
            <p:cNvSpPr/>
            <p:nvPr/>
          </p:nvSpPr>
          <p:spPr>
            <a:xfrm>
              <a:off x="704342" y="1330452"/>
              <a:ext cx="153923" cy="132588"/>
            </a:xfrm>
            <a:custGeom>
              <a:avLst/>
              <a:gdLst/>
              <a:ahLst/>
              <a:cxnLst/>
              <a:rect l="0" t="0" r="0" b="0"/>
              <a:pathLst>
                <a:path w="242" h="208">
                  <a:moveTo>
                    <a:pt x="173" y="0"/>
                  </a:moveTo>
                  <a:lnTo>
                    <a:pt x="0" y="111"/>
                  </a:lnTo>
                  <a:lnTo>
                    <a:pt x="90" y="208"/>
                  </a:lnTo>
                  <a:lnTo>
                    <a:pt x="242" y="94"/>
                  </a:lnTo>
                  <a:lnTo>
                    <a:pt x="173" y="0"/>
                  </a:lnTo>
                </a:path>
              </a:pathLst>
            </a:custGeom>
            <a:solidFill>
              <a:srgbClr val="698375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5" name="path"/>
            <p:cNvSpPr/>
            <p:nvPr/>
          </p:nvSpPr>
          <p:spPr>
            <a:xfrm>
              <a:off x="769099" y="1190244"/>
              <a:ext cx="182892" cy="214121"/>
            </a:xfrm>
            <a:custGeom>
              <a:avLst/>
              <a:gdLst/>
              <a:ahLst/>
              <a:cxnLst/>
              <a:rect l="0" t="0" r="0" b="0"/>
              <a:pathLst>
                <a:path w="288" h="337">
                  <a:moveTo>
                    <a:pt x="0" y="92"/>
                  </a:moveTo>
                  <a:lnTo>
                    <a:pt x="133" y="0"/>
                  </a:lnTo>
                  <a:lnTo>
                    <a:pt x="244" y="165"/>
                  </a:lnTo>
                  <a:lnTo>
                    <a:pt x="288" y="249"/>
                  </a:lnTo>
                  <a:lnTo>
                    <a:pt x="285" y="249"/>
                  </a:lnTo>
                  <a:lnTo>
                    <a:pt x="283" y="254"/>
                  </a:lnTo>
                  <a:lnTo>
                    <a:pt x="278" y="254"/>
                  </a:lnTo>
                  <a:lnTo>
                    <a:pt x="276" y="256"/>
                  </a:lnTo>
                  <a:lnTo>
                    <a:pt x="273" y="261"/>
                  </a:lnTo>
                  <a:lnTo>
                    <a:pt x="264" y="266"/>
                  </a:lnTo>
                  <a:cubicBezTo>
                    <a:pt x="255" y="272"/>
                    <a:pt x="248" y="279"/>
                    <a:pt x="240" y="286"/>
                  </a:cubicBezTo>
                  <a:cubicBezTo>
                    <a:pt x="220" y="301"/>
                    <a:pt x="206" y="312"/>
                    <a:pt x="186" y="325"/>
                  </a:cubicBezTo>
                  <a:lnTo>
                    <a:pt x="181" y="327"/>
                  </a:lnTo>
                  <a:lnTo>
                    <a:pt x="176" y="330"/>
                  </a:lnTo>
                  <a:lnTo>
                    <a:pt x="171" y="332"/>
                  </a:lnTo>
                  <a:lnTo>
                    <a:pt x="169" y="334"/>
                  </a:lnTo>
                  <a:lnTo>
                    <a:pt x="164" y="334"/>
                  </a:lnTo>
                  <a:lnTo>
                    <a:pt x="162" y="337"/>
                  </a:lnTo>
                  <a:lnTo>
                    <a:pt x="159" y="337"/>
                  </a:lnTo>
                  <a:lnTo>
                    <a:pt x="150" y="327"/>
                  </a:lnTo>
                  <a:lnTo>
                    <a:pt x="147" y="322"/>
                  </a:lnTo>
                  <a:lnTo>
                    <a:pt x="140" y="315"/>
                  </a:lnTo>
                  <a:lnTo>
                    <a:pt x="138" y="310"/>
                  </a:lnTo>
                  <a:lnTo>
                    <a:pt x="133" y="305"/>
                  </a:lnTo>
                  <a:lnTo>
                    <a:pt x="128" y="296"/>
                  </a:lnTo>
                  <a:lnTo>
                    <a:pt x="126" y="293"/>
                  </a:lnTo>
                  <a:lnTo>
                    <a:pt x="123" y="286"/>
                  </a:lnTo>
                  <a:lnTo>
                    <a:pt x="118" y="284"/>
                  </a:lnTo>
                  <a:lnTo>
                    <a:pt x="116" y="280"/>
                  </a:lnTo>
                  <a:lnTo>
                    <a:pt x="111" y="275"/>
                  </a:lnTo>
                  <a:lnTo>
                    <a:pt x="109" y="268"/>
                  </a:lnTo>
                  <a:lnTo>
                    <a:pt x="106" y="263"/>
                  </a:lnTo>
                  <a:lnTo>
                    <a:pt x="102" y="259"/>
                  </a:lnTo>
                  <a:lnTo>
                    <a:pt x="99" y="254"/>
                  </a:lnTo>
                  <a:lnTo>
                    <a:pt x="94" y="249"/>
                  </a:lnTo>
                  <a:lnTo>
                    <a:pt x="93" y="242"/>
                  </a:lnTo>
                  <a:lnTo>
                    <a:pt x="91" y="237"/>
                  </a:lnTo>
                  <a:lnTo>
                    <a:pt x="86" y="232"/>
                  </a:lnTo>
                  <a:cubicBezTo>
                    <a:pt x="77" y="215"/>
                    <a:pt x="61" y="192"/>
                    <a:pt x="50" y="175"/>
                  </a:cubicBezTo>
                  <a:cubicBezTo>
                    <a:pt x="43" y="159"/>
                    <a:pt x="40" y="162"/>
                    <a:pt x="36" y="152"/>
                  </a:cubicBezTo>
                  <a:lnTo>
                    <a:pt x="33" y="147"/>
                  </a:lnTo>
                  <a:lnTo>
                    <a:pt x="28" y="142"/>
                  </a:lnTo>
                  <a:lnTo>
                    <a:pt x="24" y="133"/>
                  </a:lnTo>
                  <a:lnTo>
                    <a:pt x="21" y="130"/>
                  </a:lnTo>
                  <a:cubicBezTo>
                    <a:pt x="12" y="115"/>
                    <a:pt x="10" y="105"/>
                    <a:pt x="0" y="92"/>
                  </a:cubicBezTo>
                </a:path>
              </a:pathLst>
            </a:custGeom>
            <a:solidFill>
              <a:srgbClr val="94A690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6" name="path"/>
            <p:cNvSpPr/>
            <p:nvPr/>
          </p:nvSpPr>
          <p:spPr>
            <a:xfrm>
              <a:off x="157811" y="121793"/>
              <a:ext cx="804874" cy="1593684"/>
            </a:xfrm>
            <a:custGeom>
              <a:avLst/>
              <a:gdLst/>
              <a:ahLst/>
              <a:cxnLst/>
              <a:rect l="0" t="0" r="0" b="0"/>
              <a:pathLst>
                <a:path w="1267" h="2509">
                  <a:moveTo>
                    <a:pt x="577" y="1704"/>
                  </a:moveTo>
                  <a:lnTo>
                    <a:pt x="589" y="1716"/>
                  </a:lnTo>
                  <a:lnTo>
                    <a:pt x="596" y="1720"/>
                  </a:lnTo>
                  <a:lnTo>
                    <a:pt x="599" y="1725"/>
                  </a:lnTo>
                  <a:lnTo>
                    <a:pt x="601" y="1728"/>
                  </a:lnTo>
                  <a:lnTo>
                    <a:pt x="606" y="1731"/>
                  </a:lnTo>
                  <a:cubicBezTo>
                    <a:pt x="620" y="1740"/>
                    <a:pt x="631" y="1759"/>
                    <a:pt x="642" y="1765"/>
                  </a:cubicBezTo>
                  <a:cubicBezTo>
                    <a:pt x="668" y="1795"/>
                    <a:pt x="697" y="1824"/>
                    <a:pt x="725" y="1852"/>
                  </a:cubicBezTo>
                  <a:cubicBezTo>
                    <a:pt x="778" y="1907"/>
                    <a:pt x="830" y="1963"/>
                    <a:pt x="877" y="2022"/>
                  </a:cubicBezTo>
                  <a:cubicBezTo>
                    <a:pt x="945" y="2097"/>
                    <a:pt x="1019" y="2166"/>
                    <a:pt x="1088" y="2240"/>
                  </a:cubicBezTo>
                  <a:lnTo>
                    <a:pt x="1098" y="2245"/>
                  </a:lnTo>
                  <a:lnTo>
                    <a:pt x="1105" y="2254"/>
                  </a:lnTo>
                  <a:lnTo>
                    <a:pt x="1139" y="2288"/>
                  </a:lnTo>
                  <a:cubicBezTo>
                    <a:pt x="1155" y="2304"/>
                    <a:pt x="1171" y="2319"/>
                    <a:pt x="1188" y="2335"/>
                  </a:cubicBezTo>
                  <a:cubicBezTo>
                    <a:pt x="1200" y="2346"/>
                    <a:pt x="1209" y="2359"/>
                    <a:pt x="1221" y="2368"/>
                  </a:cubicBezTo>
                  <a:lnTo>
                    <a:pt x="1229" y="2376"/>
                  </a:lnTo>
                  <a:lnTo>
                    <a:pt x="1229" y="2380"/>
                  </a:lnTo>
                  <a:lnTo>
                    <a:pt x="1226" y="2383"/>
                  </a:lnTo>
                  <a:lnTo>
                    <a:pt x="1226" y="2388"/>
                  </a:lnTo>
                  <a:lnTo>
                    <a:pt x="1224" y="2390"/>
                  </a:lnTo>
                  <a:lnTo>
                    <a:pt x="1221" y="2395"/>
                  </a:lnTo>
                  <a:lnTo>
                    <a:pt x="1217" y="2392"/>
                  </a:lnTo>
                  <a:lnTo>
                    <a:pt x="1212" y="2390"/>
                  </a:lnTo>
                  <a:lnTo>
                    <a:pt x="1207" y="2385"/>
                  </a:lnTo>
                  <a:lnTo>
                    <a:pt x="1202" y="2383"/>
                  </a:lnTo>
                  <a:lnTo>
                    <a:pt x="1200" y="2378"/>
                  </a:lnTo>
                  <a:lnTo>
                    <a:pt x="1197" y="2376"/>
                  </a:lnTo>
                  <a:lnTo>
                    <a:pt x="1193" y="2373"/>
                  </a:lnTo>
                  <a:lnTo>
                    <a:pt x="1188" y="2368"/>
                  </a:lnTo>
                  <a:lnTo>
                    <a:pt x="1185" y="2364"/>
                  </a:lnTo>
                  <a:lnTo>
                    <a:pt x="1181" y="2359"/>
                  </a:lnTo>
                  <a:lnTo>
                    <a:pt x="1177" y="2354"/>
                  </a:lnTo>
                  <a:lnTo>
                    <a:pt x="1170" y="2349"/>
                  </a:lnTo>
                  <a:lnTo>
                    <a:pt x="1165" y="2344"/>
                  </a:lnTo>
                  <a:cubicBezTo>
                    <a:pt x="1130" y="2312"/>
                    <a:pt x="1097" y="2277"/>
                    <a:pt x="1062" y="2245"/>
                  </a:cubicBezTo>
                  <a:cubicBezTo>
                    <a:pt x="1025" y="2202"/>
                    <a:pt x="982" y="2164"/>
                    <a:pt x="943" y="2124"/>
                  </a:cubicBezTo>
                  <a:cubicBezTo>
                    <a:pt x="910" y="2084"/>
                    <a:pt x="869" y="2051"/>
                    <a:pt x="839" y="2010"/>
                  </a:cubicBezTo>
                  <a:lnTo>
                    <a:pt x="834" y="2005"/>
                  </a:lnTo>
                  <a:lnTo>
                    <a:pt x="827" y="2000"/>
                  </a:lnTo>
                  <a:lnTo>
                    <a:pt x="824" y="1993"/>
                  </a:lnTo>
                  <a:lnTo>
                    <a:pt x="812" y="1981"/>
                  </a:lnTo>
                  <a:lnTo>
                    <a:pt x="810" y="1976"/>
                  </a:lnTo>
                  <a:cubicBezTo>
                    <a:pt x="802" y="1966"/>
                    <a:pt x="791" y="1958"/>
                    <a:pt x="785" y="1946"/>
                  </a:cubicBezTo>
                  <a:cubicBezTo>
                    <a:pt x="758" y="1921"/>
                    <a:pt x="736" y="1892"/>
                    <a:pt x="710" y="1867"/>
                  </a:cubicBezTo>
                  <a:cubicBezTo>
                    <a:pt x="686" y="1844"/>
                    <a:pt x="665" y="1819"/>
                    <a:pt x="642" y="1796"/>
                  </a:cubicBezTo>
                  <a:cubicBezTo>
                    <a:pt x="629" y="1786"/>
                    <a:pt x="626" y="1778"/>
                    <a:pt x="608" y="1765"/>
                  </a:cubicBezTo>
                  <a:lnTo>
                    <a:pt x="606" y="1760"/>
                  </a:lnTo>
                  <a:lnTo>
                    <a:pt x="601" y="1758"/>
                  </a:lnTo>
                  <a:lnTo>
                    <a:pt x="596" y="1753"/>
                  </a:lnTo>
                  <a:lnTo>
                    <a:pt x="594" y="1748"/>
                  </a:lnTo>
                  <a:lnTo>
                    <a:pt x="591" y="1746"/>
                  </a:lnTo>
                  <a:lnTo>
                    <a:pt x="587" y="1743"/>
                  </a:lnTo>
                  <a:lnTo>
                    <a:pt x="584" y="1738"/>
                  </a:lnTo>
                  <a:lnTo>
                    <a:pt x="579" y="1736"/>
                  </a:lnTo>
                  <a:lnTo>
                    <a:pt x="579" y="1734"/>
                  </a:lnTo>
                  <a:lnTo>
                    <a:pt x="572" y="1729"/>
                  </a:lnTo>
                  <a:lnTo>
                    <a:pt x="570" y="1728"/>
                  </a:lnTo>
                  <a:lnTo>
                    <a:pt x="563" y="1720"/>
                  </a:lnTo>
                  <a:lnTo>
                    <a:pt x="563" y="1718"/>
                  </a:lnTo>
                  <a:lnTo>
                    <a:pt x="577" y="1704"/>
                  </a:lnTo>
                </a:path>
                <a:path w="1267" h="2509">
                  <a:moveTo>
                    <a:pt x="347" y="2055"/>
                  </a:moveTo>
                  <a:cubicBezTo>
                    <a:pt x="353" y="1977"/>
                    <a:pt x="390" y="1902"/>
                    <a:pt x="432" y="1837"/>
                  </a:cubicBezTo>
                  <a:cubicBezTo>
                    <a:pt x="441" y="1819"/>
                    <a:pt x="454" y="1802"/>
                    <a:pt x="465" y="1786"/>
                  </a:cubicBezTo>
                  <a:lnTo>
                    <a:pt x="470" y="1782"/>
                  </a:lnTo>
                  <a:lnTo>
                    <a:pt x="475" y="1774"/>
                  </a:lnTo>
                  <a:lnTo>
                    <a:pt x="485" y="1765"/>
                  </a:lnTo>
                  <a:lnTo>
                    <a:pt x="489" y="1758"/>
                  </a:lnTo>
                  <a:lnTo>
                    <a:pt x="499" y="1748"/>
                  </a:lnTo>
                  <a:lnTo>
                    <a:pt x="504" y="1746"/>
                  </a:lnTo>
                  <a:cubicBezTo>
                    <a:pt x="509" y="1735"/>
                    <a:pt x="530" y="1719"/>
                    <a:pt x="540" y="1713"/>
                  </a:cubicBezTo>
                  <a:lnTo>
                    <a:pt x="545" y="1711"/>
                  </a:lnTo>
                  <a:lnTo>
                    <a:pt x="552" y="1704"/>
                  </a:lnTo>
                  <a:lnTo>
                    <a:pt x="557" y="1704"/>
                  </a:lnTo>
                  <a:lnTo>
                    <a:pt x="560" y="1701"/>
                  </a:lnTo>
                  <a:lnTo>
                    <a:pt x="563" y="1699"/>
                  </a:lnTo>
                  <a:lnTo>
                    <a:pt x="567" y="1696"/>
                  </a:lnTo>
                  <a:lnTo>
                    <a:pt x="572" y="1696"/>
                  </a:lnTo>
                  <a:lnTo>
                    <a:pt x="582" y="1708"/>
                  </a:lnTo>
                  <a:lnTo>
                    <a:pt x="579" y="1711"/>
                  </a:lnTo>
                  <a:lnTo>
                    <a:pt x="577" y="1711"/>
                  </a:lnTo>
                  <a:lnTo>
                    <a:pt x="575" y="1716"/>
                  </a:lnTo>
                  <a:lnTo>
                    <a:pt x="570" y="1718"/>
                  </a:lnTo>
                  <a:lnTo>
                    <a:pt x="565" y="1723"/>
                  </a:lnTo>
                  <a:lnTo>
                    <a:pt x="558" y="1728"/>
                  </a:lnTo>
                  <a:lnTo>
                    <a:pt x="554" y="1731"/>
                  </a:lnTo>
                  <a:lnTo>
                    <a:pt x="549" y="1734"/>
                  </a:lnTo>
                  <a:lnTo>
                    <a:pt x="547" y="1738"/>
                  </a:lnTo>
                  <a:lnTo>
                    <a:pt x="542" y="1741"/>
                  </a:lnTo>
                  <a:lnTo>
                    <a:pt x="540" y="1746"/>
                  </a:lnTo>
                  <a:lnTo>
                    <a:pt x="535" y="1748"/>
                  </a:lnTo>
                  <a:lnTo>
                    <a:pt x="525" y="1758"/>
                  </a:lnTo>
                  <a:lnTo>
                    <a:pt x="523" y="1762"/>
                  </a:lnTo>
                  <a:cubicBezTo>
                    <a:pt x="496" y="1779"/>
                    <a:pt x="484" y="1813"/>
                    <a:pt x="461" y="1832"/>
                  </a:cubicBezTo>
                  <a:cubicBezTo>
                    <a:pt x="458" y="1847"/>
                    <a:pt x="442" y="1856"/>
                    <a:pt x="434" y="1872"/>
                  </a:cubicBezTo>
                  <a:cubicBezTo>
                    <a:pt x="423" y="1891"/>
                    <a:pt x="418" y="1911"/>
                    <a:pt x="407" y="1927"/>
                  </a:cubicBezTo>
                  <a:cubicBezTo>
                    <a:pt x="387" y="1977"/>
                    <a:pt x="376" y="2000"/>
                    <a:pt x="371" y="2055"/>
                  </a:cubicBezTo>
                  <a:lnTo>
                    <a:pt x="347" y="2055"/>
                  </a:lnTo>
                </a:path>
                <a:path w="1267" h="2509">
                  <a:moveTo>
                    <a:pt x="421" y="2310"/>
                  </a:moveTo>
                  <a:cubicBezTo>
                    <a:pt x="503" y="2486"/>
                    <a:pt x="716" y="2500"/>
                    <a:pt x="884" y="2473"/>
                  </a:cubicBezTo>
                  <a:cubicBezTo>
                    <a:pt x="962" y="2457"/>
                    <a:pt x="1040" y="2438"/>
                    <a:pt x="1115" y="2412"/>
                  </a:cubicBezTo>
                  <a:cubicBezTo>
                    <a:pt x="1140" y="2403"/>
                    <a:pt x="1163" y="2391"/>
                    <a:pt x="1188" y="2383"/>
                  </a:cubicBezTo>
                  <a:lnTo>
                    <a:pt x="1197" y="2378"/>
                  </a:lnTo>
                  <a:lnTo>
                    <a:pt x="1202" y="2376"/>
                  </a:lnTo>
                  <a:lnTo>
                    <a:pt x="1207" y="2376"/>
                  </a:lnTo>
                  <a:lnTo>
                    <a:pt x="1209" y="2373"/>
                  </a:lnTo>
                  <a:lnTo>
                    <a:pt x="1214" y="2373"/>
                  </a:lnTo>
                  <a:lnTo>
                    <a:pt x="1229" y="2390"/>
                  </a:lnTo>
                  <a:lnTo>
                    <a:pt x="1226" y="2392"/>
                  </a:lnTo>
                  <a:lnTo>
                    <a:pt x="1224" y="2392"/>
                  </a:lnTo>
                  <a:lnTo>
                    <a:pt x="1221" y="2395"/>
                  </a:lnTo>
                  <a:lnTo>
                    <a:pt x="1217" y="2397"/>
                  </a:lnTo>
                  <a:lnTo>
                    <a:pt x="1214" y="2397"/>
                  </a:lnTo>
                  <a:lnTo>
                    <a:pt x="1209" y="2400"/>
                  </a:lnTo>
                  <a:lnTo>
                    <a:pt x="1207" y="2402"/>
                  </a:lnTo>
                  <a:lnTo>
                    <a:pt x="1197" y="2407"/>
                  </a:lnTo>
                  <a:lnTo>
                    <a:pt x="1190" y="2407"/>
                  </a:lnTo>
                  <a:lnTo>
                    <a:pt x="1185" y="2412"/>
                  </a:lnTo>
                  <a:lnTo>
                    <a:pt x="1179" y="2414"/>
                  </a:lnTo>
                  <a:lnTo>
                    <a:pt x="1175" y="2416"/>
                  </a:lnTo>
                  <a:lnTo>
                    <a:pt x="1160" y="2421"/>
                  </a:lnTo>
                  <a:cubicBezTo>
                    <a:pt x="1117" y="2439"/>
                    <a:pt x="1055" y="2460"/>
                    <a:pt x="1010" y="2470"/>
                  </a:cubicBezTo>
                  <a:cubicBezTo>
                    <a:pt x="959" y="2485"/>
                    <a:pt x="876" y="2502"/>
                    <a:pt x="824" y="2504"/>
                  </a:cubicBezTo>
                  <a:cubicBezTo>
                    <a:pt x="790" y="2506"/>
                    <a:pt x="754" y="2509"/>
                    <a:pt x="720" y="2504"/>
                  </a:cubicBezTo>
                  <a:cubicBezTo>
                    <a:pt x="687" y="2505"/>
                    <a:pt x="652" y="2492"/>
                    <a:pt x="623" y="2490"/>
                  </a:cubicBezTo>
                  <a:cubicBezTo>
                    <a:pt x="609" y="2483"/>
                    <a:pt x="600" y="2485"/>
                    <a:pt x="584" y="2475"/>
                  </a:cubicBezTo>
                  <a:cubicBezTo>
                    <a:pt x="562" y="2467"/>
                    <a:pt x="567" y="2471"/>
                    <a:pt x="545" y="2458"/>
                  </a:cubicBezTo>
                  <a:cubicBezTo>
                    <a:pt x="536" y="2453"/>
                    <a:pt x="515" y="2445"/>
                    <a:pt x="509" y="2439"/>
                  </a:cubicBezTo>
                  <a:lnTo>
                    <a:pt x="504" y="2438"/>
                  </a:lnTo>
                  <a:lnTo>
                    <a:pt x="499" y="2436"/>
                  </a:lnTo>
                  <a:lnTo>
                    <a:pt x="497" y="2431"/>
                  </a:lnTo>
                  <a:lnTo>
                    <a:pt x="492" y="2428"/>
                  </a:lnTo>
                  <a:lnTo>
                    <a:pt x="487" y="2426"/>
                  </a:lnTo>
                  <a:lnTo>
                    <a:pt x="485" y="2424"/>
                  </a:lnTo>
                  <a:lnTo>
                    <a:pt x="480" y="2421"/>
                  </a:lnTo>
                  <a:lnTo>
                    <a:pt x="477" y="2419"/>
                  </a:lnTo>
                  <a:cubicBezTo>
                    <a:pt x="467" y="2412"/>
                    <a:pt x="458" y="2402"/>
                    <a:pt x="449" y="2392"/>
                  </a:cubicBezTo>
                  <a:cubicBezTo>
                    <a:pt x="435" y="2380"/>
                    <a:pt x="438" y="2380"/>
                    <a:pt x="428" y="2368"/>
                  </a:cubicBezTo>
                  <a:cubicBezTo>
                    <a:pt x="420" y="2362"/>
                    <a:pt x="413" y="2347"/>
                    <a:pt x="407" y="2340"/>
                  </a:cubicBezTo>
                  <a:lnTo>
                    <a:pt x="404" y="2335"/>
                  </a:lnTo>
                  <a:lnTo>
                    <a:pt x="402" y="2332"/>
                  </a:lnTo>
                  <a:lnTo>
                    <a:pt x="399" y="2328"/>
                  </a:lnTo>
                  <a:lnTo>
                    <a:pt x="399" y="2325"/>
                  </a:lnTo>
                  <a:lnTo>
                    <a:pt x="397" y="2322"/>
                  </a:lnTo>
                  <a:lnTo>
                    <a:pt x="392" y="2317"/>
                  </a:lnTo>
                  <a:lnTo>
                    <a:pt x="392" y="2312"/>
                  </a:lnTo>
                  <a:lnTo>
                    <a:pt x="421" y="2310"/>
                  </a:lnTo>
                </a:path>
                <a:path w="1267" h="2509">
                  <a:moveTo>
                    <a:pt x="955" y="1772"/>
                  </a:moveTo>
                  <a:lnTo>
                    <a:pt x="955" y="1774"/>
                  </a:lnTo>
                  <a:lnTo>
                    <a:pt x="960" y="1784"/>
                  </a:lnTo>
                  <a:lnTo>
                    <a:pt x="962" y="1786"/>
                  </a:lnTo>
                  <a:lnTo>
                    <a:pt x="962" y="1789"/>
                  </a:lnTo>
                  <a:lnTo>
                    <a:pt x="965" y="1791"/>
                  </a:lnTo>
                  <a:cubicBezTo>
                    <a:pt x="970" y="1802"/>
                    <a:pt x="976" y="1810"/>
                    <a:pt x="981" y="1822"/>
                  </a:cubicBezTo>
                  <a:cubicBezTo>
                    <a:pt x="999" y="1848"/>
                    <a:pt x="1011" y="1876"/>
                    <a:pt x="1029" y="1900"/>
                  </a:cubicBezTo>
                  <a:cubicBezTo>
                    <a:pt x="1042" y="1928"/>
                    <a:pt x="1061" y="1954"/>
                    <a:pt x="1076" y="1981"/>
                  </a:cubicBezTo>
                  <a:lnTo>
                    <a:pt x="1081" y="1986"/>
                  </a:lnTo>
                  <a:lnTo>
                    <a:pt x="1086" y="1995"/>
                  </a:lnTo>
                  <a:lnTo>
                    <a:pt x="1091" y="1998"/>
                  </a:lnTo>
                  <a:lnTo>
                    <a:pt x="1095" y="2007"/>
                  </a:lnTo>
                  <a:lnTo>
                    <a:pt x="1098" y="2010"/>
                  </a:lnTo>
                  <a:cubicBezTo>
                    <a:pt x="1106" y="2017"/>
                    <a:pt x="1112" y="2031"/>
                    <a:pt x="1124" y="2036"/>
                  </a:cubicBezTo>
                  <a:lnTo>
                    <a:pt x="1127" y="2034"/>
                  </a:lnTo>
                  <a:lnTo>
                    <a:pt x="1139" y="2034"/>
                  </a:lnTo>
                  <a:lnTo>
                    <a:pt x="1141" y="2031"/>
                  </a:lnTo>
                  <a:lnTo>
                    <a:pt x="1146" y="2029"/>
                  </a:lnTo>
                  <a:lnTo>
                    <a:pt x="1151" y="2026"/>
                  </a:lnTo>
                  <a:lnTo>
                    <a:pt x="1155" y="2024"/>
                  </a:lnTo>
                  <a:lnTo>
                    <a:pt x="1163" y="2022"/>
                  </a:lnTo>
                  <a:lnTo>
                    <a:pt x="1167" y="2019"/>
                  </a:lnTo>
                  <a:lnTo>
                    <a:pt x="1172" y="2014"/>
                  </a:lnTo>
                  <a:cubicBezTo>
                    <a:pt x="1194" y="2003"/>
                    <a:pt x="1215" y="1988"/>
                    <a:pt x="1233" y="1969"/>
                  </a:cubicBezTo>
                  <a:lnTo>
                    <a:pt x="1238" y="1966"/>
                  </a:lnTo>
                  <a:lnTo>
                    <a:pt x="1243" y="1963"/>
                  </a:lnTo>
                  <a:lnTo>
                    <a:pt x="1248" y="1958"/>
                  </a:lnTo>
                  <a:lnTo>
                    <a:pt x="1253" y="1956"/>
                  </a:lnTo>
                  <a:lnTo>
                    <a:pt x="1255" y="1951"/>
                  </a:lnTo>
                  <a:lnTo>
                    <a:pt x="1265" y="1941"/>
                  </a:lnTo>
                  <a:lnTo>
                    <a:pt x="1265" y="1939"/>
                  </a:lnTo>
                  <a:lnTo>
                    <a:pt x="1267" y="1936"/>
                  </a:lnTo>
                  <a:lnTo>
                    <a:pt x="1267" y="1932"/>
                  </a:lnTo>
                  <a:cubicBezTo>
                    <a:pt x="1267" y="1922"/>
                    <a:pt x="1252" y="1902"/>
                    <a:pt x="1248" y="1891"/>
                  </a:cubicBezTo>
                  <a:cubicBezTo>
                    <a:pt x="1238" y="1875"/>
                    <a:pt x="1224" y="1848"/>
                    <a:pt x="1212" y="1834"/>
                  </a:cubicBezTo>
                  <a:lnTo>
                    <a:pt x="1209" y="1827"/>
                  </a:lnTo>
                  <a:lnTo>
                    <a:pt x="1205" y="1822"/>
                  </a:lnTo>
                  <a:lnTo>
                    <a:pt x="1202" y="1815"/>
                  </a:lnTo>
                  <a:lnTo>
                    <a:pt x="1197" y="1810"/>
                  </a:lnTo>
                  <a:lnTo>
                    <a:pt x="1193" y="1803"/>
                  </a:lnTo>
                  <a:lnTo>
                    <a:pt x="1190" y="1798"/>
                  </a:lnTo>
                  <a:lnTo>
                    <a:pt x="1185" y="1794"/>
                  </a:lnTo>
                  <a:lnTo>
                    <a:pt x="1181" y="1786"/>
                  </a:lnTo>
                  <a:lnTo>
                    <a:pt x="1177" y="1782"/>
                  </a:lnTo>
                  <a:lnTo>
                    <a:pt x="1175" y="1774"/>
                  </a:lnTo>
                  <a:lnTo>
                    <a:pt x="1170" y="1770"/>
                  </a:lnTo>
                  <a:lnTo>
                    <a:pt x="1165" y="1762"/>
                  </a:lnTo>
                  <a:lnTo>
                    <a:pt x="1163" y="1758"/>
                  </a:lnTo>
                  <a:lnTo>
                    <a:pt x="1158" y="1750"/>
                  </a:lnTo>
                  <a:lnTo>
                    <a:pt x="1155" y="1746"/>
                  </a:lnTo>
                  <a:lnTo>
                    <a:pt x="1151" y="1741"/>
                  </a:lnTo>
                  <a:lnTo>
                    <a:pt x="1146" y="1734"/>
                  </a:lnTo>
                  <a:lnTo>
                    <a:pt x="1143" y="1729"/>
                  </a:lnTo>
                  <a:lnTo>
                    <a:pt x="1139" y="1725"/>
                  </a:lnTo>
                  <a:lnTo>
                    <a:pt x="1134" y="1716"/>
                  </a:lnTo>
                  <a:lnTo>
                    <a:pt x="1129" y="1711"/>
                  </a:lnTo>
                  <a:cubicBezTo>
                    <a:pt x="1125" y="1701"/>
                    <a:pt x="1115" y="1694"/>
                    <a:pt x="1112" y="1687"/>
                  </a:cubicBezTo>
                  <a:lnTo>
                    <a:pt x="1112" y="1684"/>
                  </a:lnTo>
                  <a:lnTo>
                    <a:pt x="1103" y="1675"/>
                  </a:lnTo>
                  <a:lnTo>
                    <a:pt x="1103" y="1672"/>
                  </a:lnTo>
                  <a:lnTo>
                    <a:pt x="1100" y="1670"/>
                  </a:lnTo>
                  <a:lnTo>
                    <a:pt x="1083" y="1687"/>
                  </a:lnTo>
                  <a:cubicBezTo>
                    <a:pt x="1089" y="1694"/>
                    <a:pt x="1094" y="1703"/>
                    <a:pt x="1100" y="1711"/>
                  </a:cubicBezTo>
                  <a:lnTo>
                    <a:pt x="1103" y="1716"/>
                  </a:lnTo>
                  <a:lnTo>
                    <a:pt x="1112" y="1725"/>
                  </a:lnTo>
                  <a:lnTo>
                    <a:pt x="1115" y="1729"/>
                  </a:lnTo>
                  <a:lnTo>
                    <a:pt x="1117" y="1734"/>
                  </a:lnTo>
                  <a:lnTo>
                    <a:pt x="1122" y="1738"/>
                  </a:lnTo>
                  <a:cubicBezTo>
                    <a:pt x="1127" y="1747"/>
                    <a:pt x="1137" y="1760"/>
                    <a:pt x="1143" y="1767"/>
                  </a:cubicBezTo>
                  <a:cubicBezTo>
                    <a:pt x="1148" y="1778"/>
                    <a:pt x="1162" y="1797"/>
                    <a:pt x="1170" y="1806"/>
                  </a:cubicBezTo>
                  <a:lnTo>
                    <a:pt x="1172" y="1813"/>
                  </a:lnTo>
                  <a:lnTo>
                    <a:pt x="1177" y="1818"/>
                  </a:lnTo>
                  <a:lnTo>
                    <a:pt x="1181" y="1822"/>
                  </a:lnTo>
                  <a:lnTo>
                    <a:pt x="1183" y="1827"/>
                  </a:lnTo>
                  <a:lnTo>
                    <a:pt x="1188" y="1834"/>
                  </a:lnTo>
                  <a:lnTo>
                    <a:pt x="1190" y="1839"/>
                  </a:lnTo>
                  <a:cubicBezTo>
                    <a:pt x="1199" y="1850"/>
                    <a:pt x="1204" y="1864"/>
                    <a:pt x="1214" y="1874"/>
                  </a:cubicBezTo>
                  <a:cubicBezTo>
                    <a:pt x="1227" y="1899"/>
                    <a:pt x="1234" y="1907"/>
                    <a:pt x="1243" y="1934"/>
                  </a:cubicBezTo>
                  <a:lnTo>
                    <a:pt x="1238" y="1936"/>
                  </a:lnTo>
                  <a:lnTo>
                    <a:pt x="1233" y="1944"/>
                  </a:lnTo>
                  <a:lnTo>
                    <a:pt x="1231" y="1946"/>
                  </a:lnTo>
                  <a:lnTo>
                    <a:pt x="1226" y="1948"/>
                  </a:lnTo>
                  <a:lnTo>
                    <a:pt x="1219" y="1956"/>
                  </a:lnTo>
                  <a:lnTo>
                    <a:pt x="1214" y="1958"/>
                  </a:lnTo>
                  <a:cubicBezTo>
                    <a:pt x="1203" y="1966"/>
                    <a:pt x="1190" y="1971"/>
                    <a:pt x="1181" y="1981"/>
                  </a:cubicBezTo>
                  <a:lnTo>
                    <a:pt x="1175" y="1981"/>
                  </a:lnTo>
                  <a:lnTo>
                    <a:pt x="1170" y="1986"/>
                  </a:lnTo>
                  <a:lnTo>
                    <a:pt x="1160" y="1990"/>
                  </a:lnTo>
                  <a:lnTo>
                    <a:pt x="1153" y="1993"/>
                  </a:lnTo>
                  <a:lnTo>
                    <a:pt x="1151" y="1995"/>
                  </a:lnTo>
                  <a:lnTo>
                    <a:pt x="1146" y="1998"/>
                  </a:lnTo>
                  <a:lnTo>
                    <a:pt x="1141" y="2000"/>
                  </a:lnTo>
                  <a:lnTo>
                    <a:pt x="1139" y="2002"/>
                  </a:lnTo>
                  <a:lnTo>
                    <a:pt x="1134" y="2005"/>
                  </a:lnTo>
                  <a:lnTo>
                    <a:pt x="1131" y="2005"/>
                  </a:lnTo>
                  <a:lnTo>
                    <a:pt x="1129" y="2007"/>
                  </a:lnTo>
                  <a:lnTo>
                    <a:pt x="1127" y="2010"/>
                  </a:lnTo>
                  <a:lnTo>
                    <a:pt x="1124" y="2010"/>
                  </a:lnTo>
                  <a:lnTo>
                    <a:pt x="972" y="1765"/>
                  </a:lnTo>
                  <a:lnTo>
                    <a:pt x="955" y="1772"/>
                  </a:lnTo>
                </a:path>
                <a:path w="1267" h="2509">
                  <a:moveTo>
                    <a:pt x="955" y="1772"/>
                  </a:moveTo>
                  <a:cubicBezTo>
                    <a:pt x="969" y="1756"/>
                    <a:pt x="972" y="1759"/>
                    <a:pt x="984" y="1748"/>
                  </a:cubicBezTo>
                  <a:lnTo>
                    <a:pt x="989" y="1743"/>
                  </a:lnTo>
                  <a:lnTo>
                    <a:pt x="996" y="1738"/>
                  </a:lnTo>
                  <a:lnTo>
                    <a:pt x="1005" y="1729"/>
                  </a:lnTo>
                  <a:lnTo>
                    <a:pt x="1010" y="1728"/>
                  </a:lnTo>
                  <a:lnTo>
                    <a:pt x="1013" y="1728"/>
                  </a:lnTo>
                  <a:lnTo>
                    <a:pt x="1017" y="1723"/>
                  </a:lnTo>
                  <a:lnTo>
                    <a:pt x="1020" y="1723"/>
                  </a:lnTo>
                  <a:lnTo>
                    <a:pt x="1025" y="1716"/>
                  </a:lnTo>
                  <a:lnTo>
                    <a:pt x="1032" y="1711"/>
                  </a:lnTo>
                  <a:lnTo>
                    <a:pt x="1034" y="1708"/>
                  </a:lnTo>
                  <a:lnTo>
                    <a:pt x="1039" y="1706"/>
                  </a:lnTo>
                  <a:cubicBezTo>
                    <a:pt x="1047" y="1700"/>
                    <a:pt x="1051" y="1702"/>
                    <a:pt x="1059" y="1689"/>
                  </a:cubicBezTo>
                  <a:cubicBezTo>
                    <a:pt x="1066" y="1688"/>
                    <a:pt x="1087" y="1672"/>
                    <a:pt x="1095" y="1670"/>
                  </a:cubicBezTo>
                  <a:lnTo>
                    <a:pt x="1107" y="1689"/>
                  </a:lnTo>
                  <a:lnTo>
                    <a:pt x="1105" y="1692"/>
                  </a:lnTo>
                  <a:lnTo>
                    <a:pt x="1095" y="1696"/>
                  </a:lnTo>
                  <a:lnTo>
                    <a:pt x="1093" y="1701"/>
                  </a:lnTo>
                  <a:cubicBezTo>
                    <a:pt x="1084" y="1707"/>
                    <a:pt x="1076" y="1712"/>
                    <a:pt x="1067" y="1718"/>
                  </a:cubicBezTo>
                  <a:lnTo>
                    <a:pt x="1059" y="1723"/>
                  </a:lnTo>
                  <a:lnTo>
                    <a:pt x="1057" y="1725"/>
                  </a:lnTo>
                  <a:lnTo>
                    <a:pt x="1053" y="1728"/>
                  </a:lnTo>
                  <a:lnTo>
                    <a:pt x="1051" y="1729"/>
                  </a:lnTo>
                  <a:lnTo>
                    <a:pt x="1049" y="1731"/>
                  </a:lnTo>
                  <a:lnTo>
                    <a:pt x="1044" y="1734"/>
                  </a:lnTo>
                  <a:lnTo>
                    <a:pt x="1039" y="1738"/>
                  </a:lnTo>
                  <a:lnTo>
                    <a:pt x="1034" y="1741"/>
                  </a:lnTo>
                  <a:cubicBezTo>
                    <a:pt x="1026" y="1751"/>
                    <a:pt x="1012" y="1753"/>
                    <a:pt x="1001" y="1765"/>
                  </a:cubicBezTo>
                  <a:lnTo>
                    <a:pt x="998" y="1767"/>
                  </a:lnTo>
                  <a:lnTo>
                    <a:pt x="991" y="1770"/>
                  </a:lnTo>
                  <a:lnTo>
                    <a:pt x="986" y="1774"/>
                  </a:lnTo>
                  <a:lnTo>
                    <a:pt x="981" y="1777"/>
                  </a:lnTo>
                  <a:lnTo>
                    <a:pt x="977" y="1779"/>
                  </a:lnTo>
                  <a:lnTo>
                    <a:pt x="967" y="1789"/>
                  </a:lnTo>
                  <a:lnTo>
                    <a:pt x="965" y="1789"/>
                  </a:lnTo>
                  <a:lnTo>
                    <a:pt x="955" y="1772"/>
                  </a:lnTo>
                </a:path>
                <a:path w="1267" h="2509">
                  <a:moveTo>
                    <a:pt x="1034" y="1896"/>
                  </a:moveTo>
                  <a:lnTo>
                    <a:pt x="846" y="2007"/>
                  </a:lnTo>
                  <a:lnTo>
                    <a:pt x="846" y="2010"/>
                  </a:lnTo>
                  <a:lnTo>
                    <a:pt x="848" y="2010"/>
                  </a:lnTo>
                  <a:lnTo>
                    <a:pt x="848" y="2014"/>
                  </a:lnTo>
                  <a:lnTo>
                    <a:pt x="853" y="2017"/>
                  </a:lnTo>
                  <a:lnTo>
                    <a:pt x="855" y="2019"/>
                  </a:lnTo>
                  <a:lnTo>
                    <a:pt x="860" y="2022"/>
                  </a:lnTo>
                  <a:lnTo>
                    <a:pt x="863" y="2024"/>
                  </a:lnTo>
                  <a:lnTo>
                    <a:pt x="872" y="2024"/>
                  </a:lnTo>
                  <a:lnTo>
                    <a:pt x="877" y="2022"/>
                  </a:lnTo>
                  <a:lnTo>
                    <a:pt x="879" y="2019"/>
                  </a:lnTo>
                  <a:lnTo>
                    <a:pt x="884" y="2019"/>
                  </a:lnTo>
                  <a:lnTo>
                    <a:pt x="887" y="2014"/>
                  </a:lnTo>
                  <a:lnTo>
                    <a:pt x="894" y="2012"/>
                  </a:lnTo>
                  <a:lnTo>
                    <a:pt x="896" y="2010"/>
                  </a:lnTo>
                  <a:lnTo>
                    <a:pt x="899" y="2010"/>
                  </a:lnTo>
                  <a:lnTo>
                    <a:pt x="901" y="2007"/>
                  </a:lnTo>
                  <a:lnTo>
                    <a:pt x="906" y="2005"/>
                  </a:lnTo>
                  <a:lnTo>
                    <a:pt x="911" y="2000"/>
                  </a:lnTo>
                  <a:lnTo>
                    <a:pt x="915" y="1998"/>
                  </a:lnTo>
                  <a:lnTo>
                    <a:pt x="918" y="1998"/>
                  </a:lnTo>
                  <a:lnTo>
                    <a:pt x="923" y="1993"/>
                  </a:lnTo>
                  <a:lnTo>
                    <a:pt x="925" y="1993"/>
                  </a:lnTo>
                  <a:lnTo>
                    <a:pt x="930" y="1990"/>
                  </a:lnTo>
                  <a:lnTo>
                    <a:pt x="931" y="1988"/>
                  </a:lnTo>
                  <a:lnTo>
                    <a:pt x="936" y="1986"/>
                  </a:lnTo>
                  <a:lnTo>
                    <a:pt x="938" y="1983"/>
                  </a:lnTo>
                  <a:lnTo>
                    <a:pt x="948" y="1978"/>
                  </a:lnTo>
                  <a:lnTo>
                    <a:pt x="950" y="1976"/>
                  </a:lnTo>
                  <a:lnTo>
                    <a:pt x="955" y="1974"/>
                  </a:lnTo>
                  <a:lnTo>
                    <a:pt x="960" y="1969"/>
                  </a:lnTo>
                  <a:lnTo>
                    <a:pt x="962" y="1969"/>
                  </a:lnTo>
                  <a:cubicBezTo>
                    <a:pt x="974" y="1965"/>
                    <a:pt x="973" y="1958"/>
                    <a:pt x="981" y="1956"/>
                  </a:cubicBezTo>
                  <a:cubicBezTo>
                    <a:pt x="986" y="1951"/>
                    <a:pt x="996" y="1947"/>
                    <a:pt x="1001" y="1941"/>
                  </a:cubicBezTo>
                  <a:lnTo>
                    <a:pt x="1005" y="1939"/>
                  </a:lnTo>
                  <a:lnTo>
                    <a:pt x="1008" y="1939"/>
                  </a:lnTo>
                  <a:lnTo>
                    <a:pt x="1013" y="1936"/>
                  </a:lnTo>
                  <a:lnTo>
                    <a:pt x="1017" y="1932"/>
                  </a:lnTo>
                  <a:lnTo>
                    <a:pt x="1027" y="1927"/>
                  </a:lnTo>
                  <a:lnTo>
                    <a:pt x="1032" y="1922"/>
                  </a:lnTo>
                  <a:lnTo>
                    <a:pt x="1037" y="1920"/>
                  </a:lnTo>
                  <a:lnTo>
                    <a:pt x="1041" y="1917"/>
                  </a:lnTo>
                  <a:lnTo>
                    <a:pt x="1044" y="1917"/>
                  </a:lnTo>
                  <a:lnTo>
                    <a:pt x="1034" y="1896"/>
                  </a:lnTo>
                </a:path>
                <a:path w="1267" h="2509">
                  <a:moveTo>
                    <a:pt x="1110" y="2012"/>
                  </a:moveTo>
                  <a:lnTo>
                    <a:pt x="1107" y="2012"/>
                  </a:lnTo>
                  <a:lnTo>
                    <a:pt x="1103" y="2017"/>
                  </a:lnTo>
                  <a:lnTo>
                    <a:pt x="1098" y="2017"/>
                  </a:lnTo>
                  <a:lnTo>
                    <a:pt x="1095" y="2022"/>
                  </a:lnTo>
                  <a:lnTo>
                    <a:pt x="1091" y="2024"/>
                  </a:lnTo>
                  <a:lnTo>
                    <a:pt x="1086" y="2026"/>
                  </a:lnTo>
                  <a:lnTo>
                    <a:pt x="1076" y="2036"/>
                  </a:lnTo>
                  <a:lnTo>
                    <a:pt x="1069" y="2038"/>
                  </a:lnTo>
                  <a:lnTo>
                    <a:pt x="1064" y="2043"/>
                  </a:lnTo>
                  <a:lnTo>
                    <a:pt x="1059" y="2046"/>
                  </a:lnTo>
                  <a:lnTo>
                    <a:pt x="1057" y="2048"/>
                  </a:lnTo>
                  <a:lnTo>
                    <a:pt x="1056" y="2050"/>
                  </a:lnTo>
                  <a:lnTo>
                    <a:pt x="1051" y="2053"/>
                  </a:lnTo>
                  <a:lnTo>
                    <a:pt x="1046" y="2058"/>
                  </a:lnTo>
                  <a:lnTo>
                    <a:pt x="1041" y="2060"/>
                  </a:lnTo>
                  <a:lnTo>
                    <a:pt x="1039" y="2065"/>
                  </a:lnTo>
                  <a:lnTo>
                    <a:pt x="1034" y="2065"/>
                  </a:lnTo>
                  <a:lnTo>
                    <a:pt x="1025" y="2074"/>
                  </a:lnTo>
                  <a:lnTo>
                    <a:pt x="1022" y="2074"/>
                  </a:lnTo>
                  <a:lnTo>
                    <a:pt x="1017" y="2079"/>
                  </a:lnTo>
                  <a:lnTo>
                    <a:pt x="1015" y="2079"/>
                  </a:lnTo>
                  <a:lnTo>
                    <a:pt x="1013" y="2084"/>
                  </a:lnTo>
                  <a:lnTo>
                    <a:pt x="1008" y="2084"/>
                  </a:lnTo>
                  <a:lnTo>
                    <a:pt x="1005" y="2085"/>
                  </a:lnTo>
                  <a:lnTo>
                    <a:pt x="1001" y="2088"/>
                  </a:lnTo>
                  <a:lnTo>
                    <a:pt x="998" y="2090"/>
                  </a:lnTo>
                  <a:lnTo>
                    <a:pt x="991" y="2095"/>
                  </a:lnTo>
                  <a:lnTo>
                    <a:pt x="981" y="2104"/>
                  </a:lnTo>
                  <a:lnTo>
                    <a:pt x="974" y="2107"/>
                  </a:lnTo>
                  <a:lnTo>
                    <a:pt x="967" y="2114"/>
                  </a:lnTo>
                  <a:lnTo>
                    <a:pt x="962" y="2116"/>
                  </a:lnTo>
                  <a:lnTo>
                    <a:pt x="957" y="2121"/>
                  </a:lnTo>
                  <a:lnTo>
                    <a:pt x="955" y="2121"/>
                  </a:lnTo>
                  <a:lnTo>
                    <a:pt x="950" y="2124"/>
                  </a:lnTo>
                  <a:lnTo>
                    <a:pt x="945" y="2124"/>
                  </a:lnTo>
                  <a:cubicBezTo>
                    <a:pt x="935" y="2122"/>
                    <a:pt x="939" y="2114"/>
                    <a:pt x="938" y="2107"/>
                  </a:cubicBezTo>
                  <a:lnTo>
                    <a:pt x="941" y="2107"/>
                  </a:lnTo>
                  <a:lnTo>
                    <a:pt x="1095" y="1990"/>
                  </a:lnTo>
                  <a:lnTo>
                    <a:pt x="1110" y="2012"/>
                  </a:lnTo>
                </a:path>
                <a:path w="1267" h="2509">
                  <a:moveTo>
                    <a:pt x="1088" y="1687"/>
                  </a:moveTo>
                  <a:lnTo>
                    <a:pt x="1086" y="1687"/>
                  </a:lnTo>
                  <a:cubicBezTo>
                    <a:pt x="1016" y="1556"/>
                    <a:pt x="936" y="1426"/>
                    <a:pt x="863" y="1294"/>
                  </a:cubicBezTo>
                  <a:cubicBezTo>
                    <a:pt x="754" y="1100"/>
                    <a:pt x="642" y="908"/>
                    <a:pt x="537" y="712"/>
                  </a:cubicBezTo>
                  <a:cubicBezTo>
                    <a:pt x="431" y="523"/>
                    <a:pt x="327" y="330"/>
                    <a:pt x="221" y="142"/>
                  </a:cubicBezTo>
                  <a:cubicBezTo>
                    <a:pt x="203" y="117"/>
                    <a:pt x="189" y="84"/>
                    <a:pt x="171" y="60"/>
                  </a:cubicBezTo>
                  <a:lnTo>
                    <a:pt x="167" y="52"/>
                  </a:lnTo>
                  <a:lnTo>
                    <a:pt x="164" y="45"/>
                  </a:lnTo>
                  <a:lnTo>
                    <a:pt x="155" y="31"/>
                  </a:lnTo>
                  <a:lnTo>
                    <a:pt x="152" y="26"/>
                  </a:lnTo>
                  <a:lnTo>
                    <a:pt x="147" y="21"/>
                  </a:lnTo>
                  <a:lnTo>
                    <a:pt x="143" y="12"/>
                  </a:lnTo>
                  <a:lnTo>
                    <a:pt x="133" y="2"/>
                  </a:lnTo>
                  <a:lnTo>
                    <a:pt x="131" y="2"/>
                  </a:lnTo>
                  <a:cubicBezTo>
                    <a:pt x="116" y="3"/>
                    <a:pt x="124" y="0"/>
                    <a:pt x="109" y="7"/>
                  </a:cubicBezTo>
                  <a:lnTo>
                    <a:pt x="107" y="9"/>
                  </a:lnTo>
                  <a:lnTo>
                    <a:pt x="99" y="9"/>
                  </a:lnTo>
                  <a:lnTo>
                    <a:pt x="95" y="14"/>
                  </a:lnTo>
                  <a:lnTo>
                    <a:pt x="87" y="16"/>
                  </a:lnTo>
                  <a:lnTo>
                    <a:pt x="83" y="21"/>
                  </a:lnTo>
                  <a:lnTo>
                    <a:pt x="78" y="24"/>
                  </a:lnTo>
                  <a:lnTo>
                    <a:pt x="71" y="28"/>
                  </a:lnTo>
                  <a:lnTo>
                    <a:pt x="63" y="31"/>
                  </a:lnTo>
                  <a:lnTo>
                    <a:pt x="59" y="36"/>
                  </a:lnTo>
                  <a:lnTo>
                    <a:pt x="55" y="40"/>
                  </a:lnTo>
                  <a:lnTo>
                    <a:pt x="48" y="45"/>
                  </a:lnTo>
                  <a:lnTo>
                    <a:pt x="38" y="55"/>
                  </a:lnTo>
                  <a:lnTo>
                    <a:pt x="31" y="57"/>
                  </a:lnTo>
                  <a:lnTo>
                    <a:pt x="21" y="67"/>
                  </a:lnTo>
                  <a:lnTo>
                    <a:pt x="19" y="72"/>
                  </a:lnTo>
                  <a:cubicBezTo>
                    <a:pt x="8" y="78"/>
                    <a:pt x="0" y="92"/>
                    <a:pt x="0" y="104"/>
                  </a:cubicBezTo>
                  <a:lnTo>
                    <a:pt x="2" y="106"/>
                  </a:lnTo>
                  <a:lnTo>
                    <a:pt x="2" y="111"/>
                  </a:lnTo>
                  <a:lnTo>
                    <a:pt x="5" y="114"/>
                  </a:lnTo>
                  <a:lnTo>
                    <a:pt x="9" y="123"/>
                  </a:lnTo>
                  <a:lnTo>
                    <a:pt x="12" y="130"/>
                  </a:lnTo>
                  <a:lnTo>
                    <a:pt x="14" y="135"/>
                  </a:lnTo>
                  <a:lnTo>
                    <a:pt x="19" y="142"/>
                  </a:lnTo>
                  <a:lnTo>
                    <a:pt x="21" y="150"/>
                  </a:lnTo>
                  <a:cubicBezTo>
                    <a:pt x="37" y="175"/>
                    <a:pt x="55" y="206"/>
                    <a:pt x="68" y="232"/>
                  </a:cubicBezTo>
                  <a:cubicBezTo>
                    <a:pt x="184" y="424"/>
                    <a:pt x="299" y="613"/>
                    <a:pt x="419" y="802"/>
                  </a:cubicBezTo>
                  <a:cubicBezTo>
                    <a:pt x="549" y="1015"/>
                    <a:pt x="677" y="1226"/>
                    <a:pt x="804" y="1440"/>
                  </a:cubicBezTo>
                  <a:cubicBezTo>
                    <a:pt x="821" y="1480"/>
                    <a:pt x="856" y="1526"/>
                    <a:pt x="877" y="1566"/>
                  </a:cubicBezTo>
                  <a:cubicBezTo>
                    <a:pt x="897" y="1606"/>
                    <a:pt x="913" y="1625"/>
                    <a:pt x="933" y="1665"/>
                  </a:cubicBezTo>
                  <a:cubicBezTo>
                    <a:pt x="944" y="1688"/>
                    <a:pt x="959" y="1710"/>
                    <a:pt x="972" y="1731"/>
                  </a:cubicBezTo>
                  <a:lnTo>
                    <a:pt x="974" y="1738"/>
                  </a:lnTo>
                  <a:lnTo>
                    <a:pt x="977" y="1741"/>
                  </a:lnTo>
                  <a:lnTo>
                    <a:pt x="981" y="1748"/>
                  </a:lnTo>
                  <a:lnTo>
                    <a:pt x="981" y="1750"/>
                  </a:lnTo>
                  <a:lnTo>
                    <a:pt x="984" y="1755"/>
                  </a:lnTo>
                  <a:lnTo>
                    <a:pt x="989" y="1760"/>
                  </a:lnTo>
                  <a:lnTo>
                    <a:pt x="989" y="1762"/>
                  </a:lnTo>
                  <a:lnTo>
                    <a:pt x="991" y="1765"/>
                  </a:lnTo>
                  <a:lnTo>
                    <a:pt x="1010" y="1750"/>
                  </a:lnTo>
                  <a:lnTo>
                    <a:pt x="1010" y="1748"/>
                  </a:lnTo>
                  <a:lnTo>
                    <a:pt x="1008" y="1746"/>
                  </a:lnTo>
                  <a:lnTo>
                    <a:pt x="1001" y="1731"/>
                  </a:lnTo>
                  <a:lnTo>
                    <a:pt x="998" y="1729"/>
                  </a:lnTo>
                  <a:cubicBezTo>
                    <a:pt x="990" y="1714"/>
                    <a:pt x="982" y="1701"/>
                    <a:pt x="974" y="1687"/>
                  </a:cubicBezTo>
                  <a:cubicBezTo>
                    <a:pt x="964" y="1667"/>
                    <a:pt x="950" y="1646"/>
                    <a:pt x="938" y="1624"/>
                  </a:cubicBezTo>
                  <a:cubicBezTo>
                    <a:pt x="928" y="1599"/>
                    <a:pt x="903" y="1568"/>
                    <a:pt x="894" y="1544"/>
                  </a:cubicBezTo>
                  <a:cubicBezTo>
                    <a:pt x="810" y="1406"/>
                    <a:pt x="729" y="1267"/>
                    <a:pt x="644" y="1129"/>
                  </a:cubicBezTo>
                  <a:cubicBezTo>
                    <a:pt x="518" y="920"/>
                    <a:pt x="389" y="713"/>
                    <a:pt x="264" y="504"/>
                  </a:cubicBezTo>
                  <a:cubicBezTo>
                    <a:pt x="205" y="409"/>
                    <a:pt x="148" y="313"/>
                    <a:pt x="90" y="218"/>
                  </a:cubicBezTo>
                  <a:cubicBezTo>
                    <a:pt x="70" y="192"/>
                    <a:pt x="54" y="162"/>
                    <a:pt x="38" y="133"/>
                  </a:cubicBezTo>
                  <a:lnTo>
                    <a:pt x="29" y="118"/>
                  </a:lnTo>
                  <a:lnTo>
                    <a:pt x="24" y="109"/>
                  </a:lnTo>
                  <a:lnTo>
                    <a:pt x="21" y="106"/>
                  </a:lnTo>
                  <a:lnTo>
                    <a:pt x="21" y="104"/>
                  </a:lnTo>
                  <a:lnTo>
                    <a:pt x="19" y="102"/>
                  </a:lnTo>
                  <a:lnTo>
                    <a:pt x="19" y="99"/>
                  </a:lnTo>
                  <a:lnTo>
                    <a:pt x="24" y="97"/>
                  </a:lnTo>
                  <a:lnTo>
                    <a:pt x="36" y="85"/>
                  </a:lnTo>
                  <a:lnTo>
                    <a:pt x="38" y="82"/>
                  </a:lnTo>
                  <a:lnTo>
                    <a:pt x="43" y="78"/>
                  </a:lnTo>
                  <a:lnTo>
                    <a:pt x="48" y="75"/>
                  </a:lnTo>
                  <a:lnTo>
                    <a:pt x="50" y="72"/>
                  </a:lnTo>
                  <a:lnTo>
                    <a:pt x="55" y="69"/>
                  </a:lnTo>
                  <a:lnTo>
                    <a:pt x="59" y="64"/>
                  </a:lnTo>
                  <a:lnTo>
                    <a:pt x="63" y="62"/>
                  </a:lnTo>
                  <a:lnTo>
                    <a:pt x="66" y="57"/>
                  </a:lnTo>
                  <a:cubicBezTo>
                    <a:pt x="73" y="55"/>
                    <a:pt x="87" y="44"/>
                    <a:pt x="92" y="38"/>
                  </a:cubicBezTo>
                  <a:lnTo>
                    <a:pt x="102" y="33"/>
                  </a:lnTo>
                  <a:lnTo>
                    <a:pt x="104" y="31"/>
                  </a:lnTo>
                  <a:lnTo>
                    <a:pt x="107" y="28"/>
                  </a:lnTo>
                  <a:lnTo>
                    <a:pt x="111" y="28"/>
                  </a:lnTo>
                  <a:lnTo>
                    <a:pt x="116" y="26"/>
                  </a:lnTo>
                  <a:lnTo>
                    <a:pt x="121" y="26"/>
                  </a:lnTo>
                  <a:lnTo>
                    <a:pt x="121" y="28"/>
                  </a:lnTo>
                  <a:lnTo>
                    <a:pt x="126" y="33"/>
                  </a:lnTo>
                  <a:lnTo>
                    <a:pt x="128" y="38"/>
                  </a:lnTo>
                  <a:lnTo>
                    <a:pt x="133" y="43"/>
                  </a:lnTo>
                  <a:lnTo>
                    <a:pt x="135" y="50"/>
                  </a:lnTo>
                  <a:lnTo>
                    <a:pt x="140" y="60"/>
                  </a:lnTo>
                  <a:cubicBezTo>
                    <a:pt x="162" y="92"/>
                    <a:pt x="182" y="124"/>
                    <a:pt x="199" y="159"/>
                  </a:cubicBezTo>
                  <a:cubicBezTo>
                    <a:pt x="262" y="267"/>
                    <a:pt x="323" y="375"/>
                    <a:pt x="383" y="484"/>
                  </a:cubicBezTo>
                  <a:cubicBezTo>
                    <a:pt x="491" y="677"/>
                    <a:pt x="601" y="872"/>
                    <a:pt x="703" y="1066"/>
                  </a:cubicBezTo>
                  <a:cubicBezTo>
                    <a:pt x="726" y="1111"/>
                    <a:pt x="749" y="1155"/>
                    <a:pt x="777" y="1197"/>
                  </a:cubicBezTo>
                  <a:cubicBezTo>
                    <a:pt x="812" y="1266"/>
                    <a:pt x="857" y="1339"/>
                    <a:pt x="896" y="1406"/>
                  </a:cubicBezTo>
                  <a:cubicBezTo>
                    <a:pt x="934" y="1472"/>
                    <a:pt x="969" y="1536"/>
                    <a:pt x="1010" y="1602"/>
                  </a:cubicBezTo>
                  <a:cubicBezTo>
                    <a:pt x="1023" y="1624"/>
                    <a:pt x="1038" y="1645"/>
                    <a:pt x="1049" y="1668"/>
                  </a:cubicBezTo>
                  <a:lnTo>
                    <a:pt x="1053" y="1675"/>
                  </a:lnTo>
                  <a:lnTo>
                    <a:pt x="1056" y="1680"/>
                  </a:lnTo>
                  <a:lnTo>
                    <a:pt x="1057" y="1684"/>
                  </a:lnTo>
                  <a:lnTo>
                    <a:pt x="1062" y="1689"/>
                  </a:lnTo>
                  <a:lnTo>
                    <a:pt x="1062" y="1692"/>
                  </a:lnTo>
                  <a:lnTo>
                    <a:pt x="1064" y="1696"/>
                  </a:lnTo>
                  <a:lnTo>
                    <a:pt x="1069" y="1701"/>
                  </a:lnTo>
                  <a:lnTo>
                    <a:pt x="1069" y="1704"/>
                  </a:lnTo>
                  <a:lnTo>
                    <a:pt x="1088" y="1687"/>
                  </a:lnTo>
                </a:path>
                <a:path w="1267" h="2509">
                  <a:moveTo>
                    <a:pt x="1095" y="2359"/>
                  </a:moveTo>
                  <a:lnTo>
                    <a:pt x="1093" y="2359"/>
                  </a:lnTo>
                  <a:lnTo>
                    <a:pt x="1091" y="2361"/>
                  </a:lnTo>
                  <a:lnTo>
                    <a:pt x="1088" y="2361"/>
                  </a:lnTo>
                  <a:lnTo>
                    <a:pt x="1086" y="2364"/>
                  </a:lnTo>
                  <a:lnTo>
                    <a:pt x="1081" y="2364"/>
                  </a:lnTo>
                  <a:lnTo>
                    <a:pt x="1079" y="2366"/>
                  </a:lnTo>
                  <a:lnTo>
                    <a:pt x="1076" y="2366"/>
                  </a:lnTo>
                  <a:lnTo>
                    <a:pt x="1074" y="2368"/>
                  </a:lnTo>
                  <a:lnTo>
                    <a:pt x="1069" y="2371"/>
                  </a:lnTo>
                  <a:lnTo>
                    <a:pt x="1067" y="2371"/>
                  </a:lnTo>
                  <a:lnTo>
                    <a:pt x="1062" y="2373"/>
                  </a:lnTo>
                  <a:lnTo>
                    <a:pt x="1059" y="2376"/>
                  </a:lnTo>
                  <a:lnTo>
                    <a:pt x="1056" y="2376"/>
                  </a:lnTo>
                  <a:lnTo>
                    <a:pt x="1051" y="2378"/>
                  </a:lnTo>
                  <a:cubicBezTo>
                    <a:pt x="1039" y="2382"/>
                    <a:pt x="1027" y="2390"/>
                    <a:pt x="1015" y="2390"/>
                  </a:cubicBezTo>
                  <a:cubicBezTo>
                    <a:pt x="1010" y="2394"/>
                    <a:pt x="976" y="2404"/>
                    <a:pt x="969" y="2404"/>
                  </a:cubicBezTo>
                  <a:lnTo>
                    <a:pt x="962" y="2407"/>
                  </a:lnTo>
                  <a:lnTo>
                    <a:pt x="957" y="2407"/>
                  </a:lnTo>
                  <a:lnTo>
                    <a:pt x="950" y="2409"/>
                  </a:lnTo>
                  <a:lnTo>
                    <a:pt x="941" y="2409"/>
                  </a:lnTo>
                  <a:lnTo>
                    <a:pt x="933" y="2412"/>
                  </a:lnTo>
                  <a:lnTo>
                    <a:pt x="930" y="2412"/>
                  </a:lnTo>
                  <a:lnTo>
                    <a:pt x="925" y="2414"/>
                  </a:lnTo>
                  <a:lnTo>
                    <a:pt x="913" y="2414"/>
                  </a:lnTo>
                  <a:lnTo>
                    <a:pt x="908" y="2416"/>
                  </a:lnTo>
                  <a:lnTo>
                    <a:pt x="899" y="2416"/>
                  </a:lnTo>
                  <a:lnTo>
                    <a:pt x="894" y="2419"/>
                  </a:lnTo>
                  <a:lnTo>
                    <a:pt x="889" y="2419"/>
                  </a:lnTo>
                  <a:cubicBezTo>
                    <a:pt x="872" y="2418"/>
                    <a:pt x="884" y="2423"/>
                    <a:pt x="863" y="2421"/>
                  </a:cubicBezTo>
                  <a:lnTo>
                    <a:pt x="860" y="2424"/>
                  </a:lnTo>
                  <a:lnTo>
                    <a:pt x="851" y="2424"/>
                  </a:lnTo>
                  <a:lnTo>
                    <a:pt x="848" y="2426"/>
                  </a:lnTo>
                  <a:lnTo>
                    <a:pt x="846" y="2431"/>
                  </a:lnTo>
                  <a:lnTo>
                    <a:pt x="843" y="2433"/>
                  </a:lnTo>
                  <a:lnTo>
                    <a:pt x="843" y="2436"/>
                  </a:lnTo>
                  <a:lnTo>
                    <a:pt x="846" y="2438"/>
                  </a:lnTo>
                  <a:lnTo>
                    <a:pt x="851" y="2439"/>
                  </a:lnTo>
                  <a:lnTo>
                    <a:pt x="870" y="2439"/>
                  </a:lnTo>
                  <a:cubicBezTo>
                    <a:pt x="879" y="2439"/>
                    <a:pt x="889" y="2439"/>
                    <a:pt x="899" y="2439"/>
                  </a:cubicBezTo>
                  <a:cubicBezTo>
                    <a:pt x="906" y="2437"/>
                    <a:pt x="927" y="2437"/>
                    <a:pt x="933" y="2433"/>
                  </a:cubicBezTo>
                  <a:cubicBezTo>
                    <a:pt x="944" y="2434"/>
                    <a:pt x="965" y="2428"/>
                    <a:pt x="977" y="2426"/>
                  </a:cubicBezTo>
                  <a:lnTo>
                    <a:pt x="979" y="2426"/>
                  </a:lnTo>
                  <a:lnTo>
                    <a:pt x="984" y="2424"/>
                  </a:lnTo>
                  <a:lnTo>
                    <a:pt x="986" y="2424"/>
                  </a:lnTo>
                  <a:lnTo>
                    <a:pt x="991" y="2421"/>
                  </a:lnTo>
                  <a:lnTo>
                    <a:pt x="998" y="2421"/>
                  </a:lnTo>
                  <a:lnTo>
                    <a:pt x="1005" y="2419"/>
                  </a:lnTo>
                  <a:lnTo>
                    <a:pt x="1010" y="2416"/>
                  </a:lnTo>
                  <a:cubicBezTo>
                    <a:pt x="1031" y="2412"/>
                    <a:pt x="1036" y="2406"/>
                    <a:pt x="1056" y="2402"/>
                  </a:cubicBezTo>
                  <a:cubicBezTo>
                    <a:pt x="1077" y="2388"/>
                    <a:pt x="1065" y="2402"/>
                    <a:pt x="1086" y="2388"/>
                  </a:cubicBezTo>
                  <a:lnTo>
                    <a:pt x="1088" y="2388"/>
                  </a:lnTo>
                  <a:lnTo>
                    <a:pt x="1093" y="2385"/>
                  </a:lnTo>
                  <a:lnTo>
                    <a:pt x="1095" y="2383"/>
                  </a:lnTo>
                  <a:lnTo>
                    <a:pt x="1098" y="2383"/>
                  </a:lnTo>
                  <a:lnTo>
                    <a:pt x="1103" y="2380"/>
                  </a:lnTo>
                  <a:lnTo>
                    <a:pt x="1105" y="2378"/>
                  </a:lnTo>
                  <a:lnTo>
                    <a:pt x="1110" y="2378"/>
                  </a:lnTo>
                  <a:lnTo>
                    <a:pt x="1112" y="2376"/>
                  </a:lnTo>
                  <a:lnTo>
                    <a:pt x="1095" y="2359"/>
                  </a:lnTo>
                </a:path>
                <a:path w="1267" h="2509">
                  <a:moveTo>
                    <a:pt x="567" y="2366"/>
                  </a:moveTo>
                  <a:cubicBezTo>
                    <a:pt x="574" y="2373"/>
                    <a:pt x="597" y="2387"/>
                    <a:pt x="606" y="2390"/>
                  </a:cubicBezTo>
                  <a:cubicBezTo>
                    <a:pt x="615" y="2398"/>
                    <a:pt x="647" y="2409"/>
                    <a:pt x="659" y="2412"/>
                  </a:cubicBezTo>
                  <a:lnTo>
                    <a:pt x="663" y="2414"/>
                  </a:lnTo>
                  <a:lnTo>
                    <a:pt x="668" y="2414"/>
                  </a:lnTo>
                  <a:lnTo>
                    <a:pt x="675" y="2416"/>
                  </a:lnTo>
                  <a:lnTo>
                    <a:pt x="680" y="2416"/>
                  </a:lnTo>
                  <a:lnTo>
                    <a:pt x="684" y="2419"/>
                  </a:lnTo>
                  <a:lnTo>
                    <a:pt x="691" y="2419"/>
                  </a:lnTo>
                  <a:lnTo>
                    <a:pt x="696" y="2421"/>
                  </a:lnTo>
                  <a:lnTo>
                    <a:pt x="705" y="2421"/>
                  </a:lnTo>
                  <a:lnTo>
                    <a:pt x="708" y="2424"/>
                  </a:lnTo>
                  <a:lnTo>
                    <a:pt x="713" y="2424"/>
                  </a:lnTo>
                  <a:cubicBezTo>
                    <a:pt x="735" y="2423"/>
                    <a:pt x="711" y="2427"/>
                    <a:pt x="737" y="2426"/>
                  </a:cubicBezTo>
                  <a:lnTo>
                    <a:pt x="744" y="2428"/>
                  </a:lnTo>
                  <a:lnTo>
                    <a:pt x="763" y="2428"/>
                  </a:lnTo>
                  <a:lnTo>
                    <a:pt x="753" y="2446"/>
                  </a:lnTo>
                  <a:cubicBezTo>
                    <a:pt x="737" y="2448"/>
                    <a:pt x="740" y="2445"/>
                    <a:pt x="729" y="2444"/>
                  </a:cubicBezTo>
                  <a:cubicBezTo>
                    <a:pt x="711" y="2445"/>
                    <a:pt x="719" y="2441"/>
                    <a:pt x="708" y="2442"/>
                  </a:cubicBezTo>
                  <a:cubicBezTo>
                    <a:pt x="687" y="2443"/>
                    <a:pt x="698" y="2438"/>
                    <a:pt x="684" y="2439"/>
                  </a:cubicBezTo>
                  <a:cubicBezTo>
                    <a:pt x="673" y="2440"/>
                    <a:pt x="661" y="2435"/>
                    <a:pt x="654" y="2436"/>
                  </a:cubicBezTo>
                  <a:cubicBezTo>
                    <a:pt x="645" y="2430"/>
                    <a:pt x="636" y="2430"/>
                    <a:pt x="627" y="2426"/>
                  </a:cubicBezTo>
                  <a:lnTo>
                    <a:pt x="623" y="2424"/>
                  </a:lnTo>
                  <a:lnTo>
                    <a:pt x="620" y="2421"/>
                  </a:lnTo>
                  <a:lnTo>
                    <a:pt x="611" y="2416"/>
                  </a:lnTo>
                  <a:lnTo>
                    <a:pt x="606" y="2416"/>
                  </a:lnTo>
                  <a:lnTo>
                    <a:pt x="603" y="2414"/>
                  </a:lnTo>
                  <a:cubicBezTo>
                    <a:pt x="590" y="2405"/>
                    <a:pt x="592" y="2409"/>
                    <a:pt x="579" y="2402"/>
                  </a:cubicBezTo>
                  <a:lnTo>
                    <a:pt x="575" y="2397"/>
                  </a:lnTo>
                  <a:lnTo>
                    <a:pt x="567" y="2395"/>
                  </a:lnTo>
                  <a:lnTo>
                    <a:pt x="565" y="2392"/>
                  </a:lnTo>
                  <a:lnTo>
                    <a:pt x="560" y="2390"/>
                  </a:lnTo>
                  <a:lnTo>
                    <a:pt x="558" y="2388"/>
                  </a:lnTo>
                  <a:lnTo>
                    <a:pt x="557" y="2388"/>
                  </a:lnTo>
                  <a:lnTo>
                    <a:pt x="567" y="2366"/>
                  </a:lnTo>
                </a:path>
                <a:path w="1267" h="2509">
                  <a:moveTo>
                    <a:pt x="557" y="1784"/>
                  </a:moveTo>
                  <a:lnTo>
                    <a:pt x="554" y="1784"/>
                  </a:lnTo>
                  <a:lnTo>
                    <a:pt x="552" y="1789"/>
                  </a:lnTo>
                  <a:lnTo>
                    <a:pt x="547" y="1791"/>
                  </a:lnTo>
                  <a:lnTo>
                    <a:pt x="545" y="1796"/>
                  </a:lnTo>
                  <a:lnTo>
                    <a:pt x="542" y="1798"/>
                  </a:lnTo>
                  <a:cubicBezTo>
                    <a:pt x="531" y="1808"/>
                    <a:pt x="531" y="1812"/>
                    <a:pt x="523" y="1820"/>
                  </a:cubicBezTo>
                  <a:cubicBezTo>
                    <a:pt x="517" y="1830"/>
                    <a:pt x="504" y="1845"/>
                    <a:pt x="499" y="1855"/>
                  </a:cubicBezTo>
                  <a:cubicBezTo>
                    <a:pt x="485" y="1868"/>
                    <a:pt x="489" y="1875"/>
                    <a:pt x="480" y="1888"/>
                  </a:cubicBezTo>
                  <a:lnTo>
                    <a:pt x="477" y="1891"/>
                  </a:lnTo>
                  <a:lnTo>
                    <a:pt x="477" y="1896"/>
                  </a:lnTo>
                  <a:lnTo>
                    <a:pt x="470" y="1910"/>
                  </a:lnTo>
                  <a:lnTo>
                    <a:pt x="470" y="1915"/>
                  </a:lnTo>
                  <a:lnTo>
                    <a:pt x="468" y="1920"/>
                  </a:lnTo>
                  <a:lnTo>
                    <a:pt x="468" y="1922"/>
                  </a:lnTo>
                  <a:lnTo>
                    <a:pt x="465" y="1927"/>
                  </a:lnTo>
                  <a:lnTo>
                    <a:pt x="465" y="1929"/>
                  </a:lnTo>
                  <a:lnTo>
                    <a:pt x="482" y="1941"/>
                  </a:lnTo>
                  <a:lnTo>
                    <a:pt x="485" y="1939"/>
                  </a:lnTo>
                  <a:lnTo>
                    <a:pt x="485" y="1936"/>
                  </a:lnTo>
                  <a:lnTo>
                    <a:pt x="492" y="1922"/>
                  </a:lnTo>
                  <a:lnTo>
                    <a:pt x="494" y="1915"/>
                  </a:lnTo>
                  <a:lnTo>
                    <a:pt x="499" y="1905"/>
                  </a:lnTo>
                  <a:lnTo>
                    <a:pt x="499" y="1903"/>
                  </a:lnTo>
                  <a:lnTo>
                    <a:pt x="501" y="1900"/>
                  </a:lnTo>
                  <a:lnTo>
                    <a:pt x="504" y="1896"/>
                  </a:lnTo>
                  <a:lnTo>
                    <a:pt x="504" y="1893"/>
                  </a:lnTo>
                  <a:cubicBezTo>
                    <a:pt x="506" y="1888"/>
                    <a:pt x="511" y="1883"/>
                    <a:pt x="511" y="1876"/>
                  </a:cubicBezTo>
                  <a:cubicBezTo>
                    <a:pt x="520" y="1867"/>
                    <a:pt x="524" y="1852"/>
                    <a:pt x="537" y="1837"/>
                  </a:cubicBezTo>
                  <a:lnTo>
                    <a:pt x="552" y="1822"/>
                  </a:lnTo>
                  <a:lnTo>
                    <a:pt x="554" y="1815"/>
                  </a:lnTo>
                  <a:lnTo>
                    <a:pt x="558" y="1813"/>
                  </a:lnTo>
                  <a:lnTo>
                    <a:pt x="563" y="1808"/>
                  </a:lnTo>
                  <a:lnTo>
                    <a:pt x="565" y="1803"/>
                  </a:lnTo>
                  <a:lnTo>
                    <a:pt x="570" y="1798"/>
                  </a:lnTo>
                  <a:lnTo>
                    <a:pt x="572" y="1798"/>
                  </a:lnTo>
                  <a:lnTo>
                    <a:pt x="557" y="1784"/>
                  </a:lnTo>
                </a:path>
              </a:pathLst>
            </a:custGeom>
            <a:solidFill>
              <a:srgbClr val="FFE072">
                <a:alpha val="100000"/>
              </a:srgbClr>
            </a:solidFill>
            <a:ln cap="flat"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43" name="path"/>
          <p:cNvSpPr/>
          <p:nvPr/>
        </p:nvSpPr>
        <p:spPr>
          <a:xfrm>
            <a:off x="8009775" y="5274817"/>
            <a:ext cx="170675" cy="288035"/>
          </a:xfrm>
          <a:custGeom>
            <a:avLst/>
            <a:gdLst/>
            <a:ahLst/>
            <a:cxnLst/>
            <a:rect l="0" t="0" r="0" b="0"/>
            <a:pathLst>
              <a:path w="268" h="453">
                <a:moveTo>
                  <a:pt x="192" y="334"/>
                </a:moveTo>
                <a:cubicBezTo>
                  <a:pt x="196" y="341"/>
                  <a:pt x="191" y="345"/>
                  <a:pt x="201" y="356"/>
                </a:cubicBezTo>
                <a:cubicBezTo>
                  <a:pt x="208" y="373"/>
                  <a:pt x="213" y="381"/>
                  <a:pt x="220" y="397"/>
                </a:cubicBezTo>
                <a:cubicBezTo>
                  <a:pt x="236" y="415"/>
                  <a:pt x="242" y="443"/>
                  <a:pt x="266" y="453"/>
                </a:cubicBezTo>
                <a:lnTo>
                  <a:pt x="268" y="448"/>
                </a:lnTo>
                <a:lnTo>
                  <a:pt x="268" y="444"/>
                </a:lnTo>
                <a:lnTo>
                  <a:pt x="266" y="441"/>
                </a:lnTo>
                <a:lnTo>
                  <a:pt x="266" y="434"/>
                </a:lnTo>
                <a:lnTo>
                  <a:pt x="261" y="424"/>
                </a:lnTo>
                <a:lnTo>
                  <a:pt x="259" y="417"/>
                </a:lnTo>
                <a:lnTo>
                  <a:pt x="259" y="412"/>
                </a:lnTo>
                <a:lnTo>
                  <a:pt x="256" y="408"/>
                </a:lnTo>
                <a:lnTo>
                  <a:pt x="249" y="397"/>
                </a:lnTo>
                <a:lnTo>
                  <a:pt x="247" y="390"/>
                </a:lnTo>
                <a:lnTo>
                  <a:pt x="244" y="385"/>
                </a:lnTo>
                <a:lnTo>
                  <a:pt x="240" y="378"/>
                </a:lnTo>
                <a:lnTo>
                  <a:pt x="237" y="373"/>
                </a:lnTo>
                <a:lnTo>
                  <a:pt x="235" y="366"/>
                </a:lnTo>
                <a:lnTo>
                  <a:pt x="232" y="361"/>
                </a:lnTo>
                <a:lnTo>
                  <a:pt x="228" y="356"/>
                </a:lnTo>
                <a:lnTo>
                  <a:pt x="225" y="349"/>
                </a:lnTo>
                <a:cubicBezTo>
                  <a:pt x="218" y="335"/>
                  <a:pt x="216" y="334"/>
                  <a:pt x="208" y="322"/>
                </a:cubicBezTo>
                <a:lnTo>
                  <a:pt x="192" y="334"/>
                </a:lnTo>
              </a:path>
              <a:path w="268" h="453">
                <a:moveTo>
                  <a:pt x="4" y="21"/>
                </a:moveTo>
                <a:lnTo>
                  <a:pt x="4" y="24"/>
                </a:lnTo>
                <a:lnTo>
                  <a:pt x="7" y="26"/>
                </a:lnTo>
                <a:lnTo>
                  <a:pt x="7" y="31"/>
                </a:lnTo>
                <a:lnTo>
                  <a:pt x="9" y="36"/>
                </a:lnTo>
                <a:lnTo>
                  <a:pt x="14" y="40"/>
                </a:lnTo>
                <a:lnTo>
                  <a:pt x="14" y="42"/>
                </a:lnTo>
                <a:lnTo>
                  <a:pt x="16" y="46"/>
                </a:lnTo>
                <a:lnTo>
                  <a:pt x="19" y="49"/>
                </a:lnTo>
                <a:lnTo>
                  <a:pt x="21" y="54"/>
                </a:lnTo>
                <a:lnTo>
                  <a:pt x="21" y="56"/>
                </a:lnTo>
                <a:lnTo>
                  <a:pt x="24" y="61"/>
                </a:lnTo>
                <a:cubicBezTo>
                  <a:pt x="29" y="68"/>
                  <a:pt x="32" y="77"/>
                  <a:pt x="38" y="85"/>
                </a:cubicBezTo>
                <a:cubicBezTo>
                  <a:pt x="43" y="94"/>
                  <a:pt x="48" y="104"/>
                  <a:pt x="52" y="114"/>
                </a:cubicBezTo>
                <a:cubicBezTo>
                  <a:pt x="56" y="131"/>
                  <a:pt x="62" y="127"/>
                  <a:pt x="68" y="142"/>
                </a:cubicBezTo>
                <a:lnTo>
                  <a:pt x="70" y="145"/>
                </a:lnTo>
                <a:lnTo>
                  <a:pt x="78" y="159"/>
                </a:lnTo>
                <a:lnTo>
                  <a:pt x="80" y="163"/>
                </a:lnTo>
                <a:lnTo>
                  <a:pt x="82" y="165"/>
                </a:lnTo>
                <a:cubicBezTo>
                  <a:pt x="86" y="174"/>
                  <a:pt x="92" y="181"/>
                  <a:pt x="97" y="189"/>
                </a:cubicBezTo>
                <a:lnTo>
                  <a:pt x="99" y="194"/>
                </a:lnTo>
                <a:lnTo>
                  <a:pt x="104" y="201"/>
                </a:lnTo>
                <a:lnTo>
                  <a:pt x="116" y="213"/>
                </a:lnTo>
                <a:lnTo>
                  <a:pt x="121" y="213"/>
                </a:lnTo>
                <a:lnTo>
                  <a:pt x="121" y="206"/>
                </a:lnTo>
                <a:lnTo>
                  <a:pt x="118" y="201"/>
                </a:lnTo>
                <a:lnTo>
                  <a:pt x="118" y="196"/>
                </a:lnTo>
                <a:lnTo>
                  <a:pt x="116" y="194"/>
                </a:lnTo>
                <a:lnTo>
                  <a:pt x="116" y="192"/>
                </a:lnTo>
                <a:lnTo>
                  <a:pt x="114" y="189"/>
                </a:lnTo>
                <a:lnTo>
                  <a:pt x="114" y="184"/>
                </a:lnTo>
                <a:lnTo>
                  <a:pt x="111" y="182"/>
                </a:lnTo>
                <a:lnTo>
                  <a:pt x="111" y="177"/>
                </a:lnTo>
                <a:lnTo>
                  <a:pt x="109" y="175"/>
                </a:lnTo>
                <a:lnTo>
                  <a:pt x="109" y="170"/>
                </a:lnTo>
                <a:lnTo>
                  <a:pt x="106" y="165"/>
                </a:lnTo>
                <a:lnTo>
                  <a:pt x="104" y="163"/>
                </a:lnTo>
                <a:cubicBezTo>
                  <a:pt x="91" y="139"/>
                  <a:pt x="83" y="122"/>
                  <a:pt x="70" y="99"/>
                </a:cubicBezTo>
                <a:cubicBezTo>
                  <a:pt x="65" y="88"/>
                  <a:pt x="59" y="77"/>
                  <a:pt x="54" y="66"/>
                </a:cubicBezTo>
                <a:lnTo>
                  <a:pt x="52" y="61"/>
                </a:lnTo>
                <a:lnTo>
                  <a:pt x="45" y="54"/>
                </a:lnTo>
                <a:lnTo>
                  <a:pt x="40" y="44"/>
                </a:lnTo>
                <a:lnTo>
                  <a:pt x="38" y="40"/>
                </a:lnTo>
                <a:lnTo>
                  <a:pt x="35" y="38"/>
                </a:lnTo>
                <a:lnTo>
                  <a:pt x="33" y="33"/>
                </a:lnTo>
                <a:lnTo>
                  <a:pt x="33" y="31"/>
                </a:lnTo>
                <a:lnTo>
                  <a:pt x="26" y="24"/>
                </a:lnTo>
                <a:lnTo>
                  <a:pt x="26" y="21"/>
                </a:lnTo>
                <a:lnTo>
                  <a:pt x="24" y="16"/>
                </a:lnTo>
                <a:lnTo>
                  <a:pt x="16" y="9"/>
                </a:lnTo>
                <a:lnTo>
                  <a:pt x="14" y="4"/>
                </a:lnTo>
                <a:lnTo>
                  <a:pt x="9" y="0"/>
                </a:lnTo>
                <a:lnTo>
                  <a:pt x="7" y="0"/>
                </a:lnTo>
                <a:lnTo>
                  <a:pt x="4" y="2"/>
                </a:lnTo>
                <a:lnTo>
                  <a:pt x="2" y="7"/>
                </a:lnTo>
                <a:lnTo>
                  <a:pt x="0" y="9"/>
                </a:lnTo>
                <a:lnTo>
                  <a:pt x="2" y="12"/>
                </a:lnTo>
                <a:lnTo>
                  <a:pt x="2" y="21"/>
                </a:lnTo>
                <a:lnTo>
                  <a:pt x="4" y="21"/>
                </a:ln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4" name="path"/>
          <p:cNvSpPr/>
          <p:nvPr/>
        </p:nvSpPr>
        <p:spPr>
          <a:xfrm>
            <a:off x="7476935" y="4899152"/>
            <a:ext cx="780490" cy="250697"/>
          </a:xfrm>
          <a:custGeom>
            <a:avLst/>
            <a:gdLst/>
            <a:ahLst/>
            <a:cxnLst/>
            <a:rect l="0" t="0" r="0" b="0"/>
            <a:pathLst>
              <a:path w="1229" h="394">
                <a:moveTo>
                  <a:pt x="551" y="106"/>
                </a:moveTo>
                <a:lnTo>
                  <a:pt x="551" y="109"/>
                </a:lnTo>
                <a:lnTo>
                  <a:pt x="555" y="113"/>
                </a:lnTo>
                <a:lnTo>
                  <a:pt x="555" y="116"/>
                </a:lnTo>
                <a:lnTo>
                  <a:pt x="560" y="125"/>
                </a:lnTo>
                <a:cubicBezTo>
                  <a:pt x="567" y="132"/>
                  <a:pt x="573" y="151"/>
                  <a:pt x="577" y="159"/>
                </a:cubicBezTo>
                <a:lnTo>
                  <a:pt x="582" y="163"/>
                </a:lnTo>
                <a:lnTo>
                  <a:pt x="596" y="191"/>
                </a:lnTo>
                <a:lnTo>
                  <a:pt x="601" y="194"/>
                </a:lnTo>
                <a:lnTo>
                  <a:pt x="603" y="199"/>
                </a:lnTo>
                <a:lnTo>
                  <a:pt x="613" y="208"/>
                </a:lnTo>
                <a:lnTo>
                  <a:pt x="618" y="208"/>
                </a:lnTo>
                <a:cubicBezTo>
                  <a:pt x="618" y="193"/>
                  <a:pt x="619" y="190"/>
                  <a:pt x="613" y="175"/>
                </a:cubicBezTo>
                <a:lnTo>
                  <a:pt x="613" y="170"/>
                </a:lnTo>
                <a:lnTo>
                  <a:pt x="608" y="160"/>
                </a:lnTo>
                <a:lnTo>
                  <a:pt x="606" y="157"/>
                </a:lnTo>
                <a:cubicBezTo>
                  <a:pt x="601" y="147"/>
                  <a:pt x="599" y="140"/>
                  <a:pt x="594" y="130"/>
                </a:cubicBezTo>
                <a:cubicBezTo>
                  <a:pt x="586" y="117"/>
                  <a:pt x="582" y="105"/>
                  <a:pt x="570" y="94"/>
                </a:cubicBezTo>
                <a:lnTo>
                  <a:pt x="570" y="92"/>
                </a:lnTo>
                <a:lnTo>
                  <a:pt x="565" y="87"/>
                </a:lnTo>
                <a:lnTo>
                  <a:pt x="563" y="87"/>
                </a:lnTo>
                <a:lnTo>
                  <a:pt x="558" y="92"/>
                </a:lnTo>
                <a:lnTo>
                  <a:pt x="555" y="97"/>
                </a:lnTo>
                <a:lnTo>
                  <a:pt x="553" y="99"/>
                </a:lnTo>
                <a:lnTo>
                  <a:pt x="551" y="104"/>
                </a:lnTo>
                <a:lnTo>
                  <a:pt x="551" y="106"/>
                </a:lnTo>
              </a:path>
              <a:path w="1229" h="394">
                <a:moveTo>
                  <a:pt x="432" y="41"/>
                </a:moveTo>
                <a:cubicBezTo>
                  <a:pt x="374" y="41"/>
                  <a:pt x="319" y="41"/>
                  <a:pt x="261" y="44"/>
                </a:cubicBezTo>
                <a:cubicBezTo>
                  <a:pt x="238" y="44"/>
                  <a:pt x="227" y="43"/>
                  <a:pt x="204" y="46"/>
                </a:cubicBezTo>
                <a:cubicBezTo>
                  <a:pt x="196" y="46"/>
                  <a:pt x="149" y="48"/>
                  <a:pt x="144" y="51"/>
                </a:cubicBezTo>
                <a:cubicBezTo>
                  <a:pt x="130" y="50"/>
                  <a:pt x="108" y="56"/>
                  <a:pt x="95" y="56"/>
                </a:cubicBezTo>
                <a:lnTo>
                  <a:pt x="90" y="58"/>
                </a:lnTo>
                <a:lnTo>
                  <a:pt x="85" y="58"/>
                </a:lnTo>
                <a:lnTo>
                  <a:pt x="80" y="61"/>
                </a:lnTo>
                <a:lnTo>
                  <a:pt x="75" y="61"/>
                </a:lnTo>
                <a:lnTo>
                  <a:pt x="73" y="63"/>
                </a:lnTo>
                <a:lnTo>
                  <a:pt x="68" y="63"/>
                </a:lnTo>
                <a:lnTo>
                  <a:pt x="66" y="65"/>
                </a:lnTo>
                <a:lnTo>
                  <a:pt x="63" y="65"/>
                </a:lnTo>
                <a:lnTo>
                  <a:pt x="63" y="68"/>
                </a:lnTo>
                <a:lnTo>
                  <a:pt x="59" y="70"/>
                </a:lnTo>
                <a:lnTo>
                  <a:pt x="54" y="73"/>
                </a:lnTo>
                <a:lnTo>
                  <a:pt x="51" y="77"/>
                </a:lnTo>
                <a:lnTo>
                  <a:pt x="44" y="85"/>
                </a:lnTo>
                <a:lnTo>
                  <a:pt x="44" y="87"/>
                </a:lnTo>
                <a:lnTo>
                  <a:pt x="42" y="92"/>
                </a:lnTo>
                <a:lnTo>
                  <a:pt x="39" y="94"/>
                </a:lnTo>
                <a:lnTo>
                  <a:pt x="39" y="99"/>
                </a:lnTo>
                <a:lnTo>
                  <a:pt x="37" y="101"/>
                </a:lnTo>
                <a:lnTo>
                  <a:pt x="35" y="106"/>
                </a:lnTo>
                <a:lnTo>
                  <a:pt x="35" y="111"/>
                </a:lnTo>
                <a:lnTo>
                  <a:pt x="32" y="113"/>
                </a:lnTo>
                <a:lnTo>
                  <a:pt x="30" y="118"/>
                </a:lnTo>
                <a:lnTo>
                  <a:pt x="30" y="123"/>
                </a:lnTo>
                <a:cubicBezTo>
                  <a:pt x="23" y="134"/>
                  <a:pt x="21" y="147"/>
                  <a:pt x="19" y="159"/>
                </a:cubicBezTo>
                <a:lnTo>
                  <a:pt x="17" y="163"/>
                </a:lnTo>
                <a:lnTo>
                  <a:pt x="17" y="167"/>
                </a:lnTo>
                <a:lnTo>
                  <a:pt x="14" y="172"/>
                </a:lnTo>
                <a:lnTo>
                  <a:pt x="14" y="184"/>
                </a:lnTo>
                <a:lnTo>
                  <a:pt x="12" y="187"/>
                </a:lnTo>
                <a:lnTo>
                  <a:pt x="12" y="194"/>
                </a:lnTo>
                <a:lnTo>
                  <a:pt x="9" y="196"/>
                </a:lnTo>
                <a:lnTo>
                  <a:pt x="9" y="203"/>
                </a:lnTo>
                <a:lnTo>
                  <a:pt x="7" y="208"/>
                </a:lnTo>
                <a:lnTo>
                  <a:pt x="7" y="213"/>
                </a:lnTo>
                <a:lnTo>
                  <a:pt x="5" y="218"/>
                </a:lnTo>
                <a:lnTo>
                  <a:pt x="5" y="232"/>
                </a:lnTo>
                <a:cubicBezTo>
                  <a:pt x="3" y="248"/>
                  <a:pt x="1" y="248"/>
                  <a:pt x="2" y="266"/>
                </a:cubicBezTo>
                <a:cubicBezTo>
                  <a:pt x="2" y="291"/>
                  <a:pt x="0" y="315"/>
                  <a:pt x="30" y="322"/>
                </a:cubicBezTo>
                <a:lnTo>
                  <a:pt x="30" y="325"/>
                </a:lnTo>
                <a:lnTo>
                  <a:pt x="37" y="325"/>
                </a:lnTo>
                <a:lnTo>
                  <a:pt x="42" y="327"/>
                </a:lnTo>
                <a:lnTo>
                  <a:pt x="44" y="327"/>
                </a:lnTo>
                <a:lnTo>
                  <a:pt x="47" y="330"/>
                </a:lnTo>
                <a:lnTo>
                  <a:pt x="51" y="330"/>
                </a:lnTo>
                <a:lnTo>
                  <a:pt x="54" y="332"/>
                </a:lnTo>
                <a:lnTo>
                  <a:pt x="61" y="332"/>
                </a:lnTo>
                <a:lnTo>
                  <a:pt x="66" y="334"/>
                </a:lnTo>
                <a:lnTo>
                  <a:pt x="73" y="334"/>
                </a:lnTo>
                <a:lnTo>
                  <a:pt x="78" y="337"/>
                </a:lnTo>
                <a:lnTo>
                  <a:pt x="90" y="337"/>
                </a:lnTo>
                <a:lnTo>
                  <a:pt x="95" y="339"/>
                </a:lnTo>
                <a:lnTo>
                  <a:pt x="109" y="339"/>
                </a:lnTo>
                <a:lnTo>
                  <a:pt x="114" y="341"/>
                </a:lnTo>
                <a:lnTo>
                  <a:pt x="128" y="341"/>
                </a:lnTo>
                <a:lnTo>
                  <a:pt x="133" y="344"/>
                </a:lnTo>
                <a:cubicBezTo>
                  <a:pt x="143" y="344"/>
                  <a:pt x="153" y="344"/>
                  <a:pt x="163" y="344"/>
                </a:cubicBezTo>
                <a:lnTo>
                  <a:pt x="170" y="346"/>
                </a:lnTo>
                <a:lnTo>
                  <a:pt x="187" y="346"/>
                </a:lnTo>
                <a:lnTo>
                  <a:pt x="192" y="349"/>
                </a:lnTo>
                <a:lnTo>
                  <a:pt x="197" y="349"/>
                </a:lnTo>
                <a:lnTo>
                  <a:pt x="201" y="351"/>
                </a:lnTo>
                <a:lnTo>
                  <a:pt x="206" y="351"/>
                </a:lnTo>
                <a:lnTo>
                  <a:pt x="211" y="353"/>
                </a:lnTo>
                <a:lnTo>
                  <a:pt x="218" y="356"/>
                </a:lnTo>
                <a:lnTo>
                  <a:pt x="228" y="356"/>
                </a:lnTo>
                <a:lnTo>
                  <a:pt x="230" y="358"/>
                </a:lnTo>
                <a:lnTo>
                  <a:pt x="235" y="358"/>
                </a:lnTo>
                <a:lnTo>
                  <a:pt x="237" y="361"/>
                </a:lnTo>
                <a:lnTo>
                  <a:pt x="245" y="361"/>
                </a:lnTo>
                <a:lnTo>
                  <a:pt x="249" y="363"/>
                </a:lnTo>
                <a:lnTo>
                  <a:pt x="257" y="363"/>
                </a:lnTo>
                <a:lnTo>
                  <a:pt x="261" y="365"/>
                </a:lnTo>
                <a:lnTo>
                  <a:pt x="266" y="365"/>
                </a:lnTo>
                <a:lnTo>
                  <a:pt x="270" y="368"/>
                </a:lnTo>
                <a:lnTo>
                  <a:pt x="282" y="368"/>
                </a:lnTo>
                <a:lnTo>
                  <a:pt x="287" y="370"/>
                </a:lnTo>
                <a:lnTo>
                  <a:pt x="291" y="370"/>
                </a:lnTo>
                <a:lnTo>
                  <a:pt x="296" y="373"/>
                </a:lnTo>
                <a:lnTo>
                  <a:pt x="311" y="373"/>
                </a:lnTo>
                <a:lnTo>
                  <a:pt x="315" y="375"/>
                </a:lnTo>
                <a:lnTo>
                  <a:pt x="320" y="375"/>
                </a:lnTo>
                <a:lnTo>
                  <a:pt x="325" y="377"/>
                </a:lnTo>
                <a:cubicBezTo>
                  <a:pt x="345" y="376"/>
                  <a:pt x="337" y="380"/>
                  <a:pt x="349" y="380"/>
                </a:cubicBezTo>
                <a:cubicBezTo>
                  <a:pt x="366" y="379"/>
                  <a:pt x="374" y="384"/>
                  <a:pt x="393" y="382"/>
                </a:cubicBezTo>
                <a:lnTo>
                  <a:pt x="396" y="382"/>
                </a:lnTo>
                <a:lnTo>
                  <a:pt x="403" y="385"/>
                </a:lnTo>
                <a:lnTo>
                  <a:pt x="429" y="385"/>
                </a:lnTo>
                <a:lnTo>
                  <a:pt x="434" y="382"/>
                </a:lnTo>
                <a:cubicBezTo>
                  <a:pt x="455" y="384"/>
                  <a:pt x="459" y="380"/>
                  <a:pt x="475" y="380"/>
                </a:cubicBezTo>
                <a:lnTo>
                  <a:pt x="487" y="380"/>
                </a:lnTo>
                <a:lnTo>
                  <a:pt x="489" y="377"/>
                </a:lnTo>
                <a:lnTo>
                  <a:pt x="494" y="377"/>
                </a:lnTo>
                <a:cubicBezTo>
                  <a:pt x="517" y="378"/>
                  <a:pt x="493" y="374"/>
                  <a:pt x="516" y="375"/>
                </a:cubicBezTo>
                <a:lnTo>
                  <a:pt x="519" y="375"/>
                </a:lnTo>
                <a:lnTo>
                  <a:pt x="524" y="373"/>
                </a:lnTo>
                <a:lnTo>
                  <a:pt x="529" y="373"/>
                </a:lnTo>
                <a:lnTo>
                  <a:pt x="531" y="370"/>
                </a:lnTo>
                <a:cubicBezTo>
                  <a:pt x="551" y="372"/>
                  <a:pt x="542" y="367"/>
                  <a:pt x="553" y="368"/>
                </a:cubicBezTo>
                <a:lnTo>
                  <a:pt x="558" y="368"/>
                </a:lnTo>
                <a:lnTo>
                  <a:pt x="563" y="365"/>
                </a:lnTo>
                <a:lnTo>
                  <a:pt x="565" y="365"/>
                </a:lnTo>
                <a:lnTo>
                  <a:pt x="570" y="363"/>
                </a:lnTo>
                <a:lnTo>
                  <a:pt x="579" y="363"/>
                </a:lnTo>
                <a:lnTo>
                  <a:pt x="589" y="358"/>
                </a:lnTo>
                <a:lnTo>
                  <a:pt x="601" y="358"/>
                </a:lnTo>
                <a:lnTo>
                  <a:pt x="603" y="356"/>
                </a:lnTo>
                <a:lnTo>
                  <a:pt x="608" y="356"/>
                </a:lnTo>
                <a:lnTo>
                  <a:pt x="611" y="353"/>
                </a:lnTo>
                <a:lnTo>
                  <a:pt x="618" y="353"/>
                </a:lnTo>
                <a:lnTo>
                  <a:pt x="611" y="327"/>
                </a:lnTo>
                <a:lnTo>
                  <a:pt x="608" y="327"/>
                </a:lnTo>
                <a:lnTo>
                  <a:pt x="606" y="330"/>
                </a:lnTo>
                <a:lnTo>
                  <a:pt x="603" y="330"/>
                </a:lnTo>
                <a:lnTo>
                  <a:pt x="601" y="332"/>
                </a:lnTo>
                <a:lnTo>
                  <a:pt x="596" y="332"/>
                </a:lnTo>
                <a:cubicBezTo>
                  <a:pt x="590" y="337"/>
                  <a:pt x="575" y="338"/>
                  <a:pt x="567" y="341"/>
                </a:cubicBezTo>
                <a:lnTo>
                  <a:pt x="560" y="344"/>
                </a:lnTo>
                <a:lnTo>
                  <a:pt x="553" y="344"/>
                </a:lnTo>
                <a:lnTo>
                  <a:pt x="551" y="346"/>
                </a:lnTo>
                <a:lnTo>
                  <a:pt x="546" y="346"/>
                </a:lnTo>
                <a:lnTo>
                  <a:pt x="543" y="349"/>
                </a:lnTo>
                <a:cubicBezTo>
                  <a:pt x="520" y="348"/>
                  <a:pt x="546" y="352"/>
                  <a:pt x="519" y="351"/>
                </a:cubicBezTo>
                <a:cubicBezTo>
                  <a:pt x="511" y="356"/>
                  <a:pt x="501" y="356"/>
                  <a:pt x="492" y="356"/>
                </a:cubicBezTo>
                <a:cubicBezTo>
                  <a:pt x="484" y="361"/>
                  <a:pt x="473" y="361"/>
                  <a:pt x="463" y="361"/>
                </a:cubicBezTo>
                <a:cubicBezTo>
                  <a:pt x="440" y="362"/>
                  <a:pt x="428" y="364"/>
                  <a:pt x="403" y="363"/>
                </a:cubicBezTo>
                <a:cubicBezTo>
                  <a:pt x="383" y="364"/>
                  <a:pt x="359" y="361"/>
                  <a:pt x="339" y="358"/>
                </a:cubicBezTo>
                <a:cubicBezTo>
                  <a:pt x="321" y="356"/>
                  <a:pt x="329" y="355"/>
                  <a:pt x="308" y="356"/>
                </a:cubicBezTo>
                <a:lnTo>
                  <a:pt x="303" y="353"/>
                </a:lnTo>
                <a:lnTo>
                  <a:pt x="299" y="353"/>
                </a:lnTo>
                <a:lnTo>
                  <a:pt x="294" y="351"/>
                </a:lnTo>
                <a:lnTo>
                  <a:pt x="287" y="351"/>
                </a:lnTo>
                <a:lnTo>
                  <a:pt x="282" y="349"/>
                </a:lnTo>
                <a:lnTo>
                  <a:pt x="272" y="349"/>
                </a:lnTo>
                <a:lnTo>
                  <a:pt x="269" y="346"/>
                </a:lnTo>
                <a:lnTo>
                  <a:pt x="261" y="346"/>
                </a:lnTo>
                <a:lnTo>
                  <a:pt x="257" y="344"/>
                </a:lnTo>
                <a:lnTo>
                  <a:pt x="252" y="344"/>
                </a:lnTo>
                <a:lnTo>
                  <a:pt x="249" y="341"/>
                </a:lnTo>
                <a:lnTo>
                  <a:pt x="245" y="341"/>
                </a:lnTo>
                <a:lnTo>
                  <a:pt x="242" y="339"/>
                </a:lnTo>
                <a:lnTo>
                  <a:pt x="230" y="339"/>
                </a:lnTo>
                <a:lnTo>
                  <a:pt x="228" y="337"/>
                </a:lnTo>
                <a:lnTo>
                  <a:pt x="223" y="337"/>
                </a:lnTo>
                <a:lnTo>
                  <a:pt x="221" y="334"/>
                </a:lnTo>
                <a:lnTo>
                  <a:pt x="218" y="334"/>
                </a:lnTo>
                <a:lnTo>
                  <a:pt x="211" y="332"/>
                </a:lnTo>
                <a:lnTo>
                  <a:pt x="206" y="330"/>
                </a:lnTo>
                <a:lnTo>
                  <a:pt x="201" y="330"/>
                </a:lnTo>
                <a:lnTo>
                  <a:pt x="192" y="325"/>
                </a:lnTo>
                <a:lnTo>
                  <a:pt x="185" y="325"/>
                </a:lnTo>
                <a:lnTo>
                  <a:pt x="185" y="322"/>
                </a:lnTo>
                <a:cubicBezTo>
                  <a:pt x="171" y="322"/>
                  <a:pt x="157" y="322"/>
                  <a:pt x="144" y="322"/>
                </a:cubicBezTo>
                <a:lnTo>
                  <a:pt x="143" y="320"/>
                </a:lnTo>
                <a:cubicBezTo>
                  <a:pt x="135" y="320"/>
                  <a:pt x="127" y="320"/>
                  <a:pt x="119" y="320"/>
                </a:cubicBezTo>
                <a:lnTo>
                  <a:pt x="99" y="320"/>
                </a:lnTo>
                <a:lnTo>
                  <a:pt x="95" y="317"/>
                </a:lnTo>
                <a:lnTo>
                  <a:pt x="92" y="317"/>
                </a:lnTo>
                <a:cubicBezTo>
                  <a:pt x="70" y="319"/>
                  <a:pt x="81" y="314"/>
                  <a:pt x="63" y="315"/>
                </a:cubicBezTo>
                <a:cubicBezTo>
                  <a:pt x="51" y="311"/>
                  <a:pt x="36" y="308"/>
                  <a:pt x="25" y="301"/>
                </a:cubicBezTo>
                <a:lnTo>
                  <a:pt x="25" y="298"/>
                </a:lnTo>
                <a:lnTo>
                  <a:pt x="20" y="293"/>
                </a:lnTo>
                <a:lnTo>
                  <a:pt x="20" y="256"/>
                </a:lnTo>
                <a:lnTo>
                  <a:pt x="23" y="254"/>
                </a:lnTo>
                <a:lnTo>
                  <a:pt x="23" y="232"/>
                </a:lnTo>
                <a:lnTo>
                  <a:pt x="25" y="227"/>
                </a:lnTo>
                <a:lnTo>
                  <a:pt x="25" y="225"/>
                </a:lnTo>
                <a:lnTo>
                  <a:pt x="27" y="220"/>
                </a:lnTo>
                <a:lnTo>
                  <a:pt x="27" y="206"/>
                </a:lnTo>
                <a:lnTo>
                  <a:pt x="30" y="203"/>
                </a:lnTo>
                <a:lnTo>
                  <a:pt x="30" y="194"/>
                </a:lnTo>
                <a:lnTo>
                  <a:pt x="32" y="189"/>
                </a:lnTo>
                <a:lnTo>
                  <a:pt x="32" y="184"/>
                </a:lnTo>
                <a:lnTo>
                  <a:pt x="35" y="180"/>
                </a:lnTo>
                <a:lnTo>
                  <a:pt x="35" y="172"/>
                </a:lnTo>
                <a:lnTo>
                  <a:pt x="37" y="167"/>
                </a:lnTo>
                <a:lnTo>
                  <a:pt x="37" y="163"/>
                </a:lnTo>
                <a:lnTo>
                  <a:pt x="39" y="159"/>
                </a:lnTo>
                <a:cubicBezTo>
                  <a:pt x="40" y="150"/>
                  <a:pt x="46" y="140"/>
                  <a:pt x="47" y="130"/>
                </a:cubicBezTo>
                <a:lnTo>
                  <a:pt x="49" y="128"/>
                </a:lnTo>
                <a:lnTo>
                  <a:pt x="49" y="125"/>
                </a:lnTo>
                <a:lnTo>
                  <a:pt x="51" y="121"/>
                </a:lnTo>
                <a:lnTo>
                  <a:pt x="54" y="118"/>
                </a:lnTo>
                <a:lnTo>
                  <a:pt x="54" y="111"/>
                </a:lnTo>
                <a:lnTo>
                  <a:pt x="56" y="109"/>
                </a:lnTo>
                <a:cubicBezTo>
                  <a:pt x="60" y="96"/>
                  <a:pt x="70" y="86"/>
                  <a:pt x="83" y="80"/>
                </a:cubicBezTo>
                <a:cubicBezTo>
                  <a:pt x="199" y="66"/>
                  <a:pt x="320" y="65"/>
                  <a:pt x="439" y="63"/>
                </a:cubicBezTo>
                <a:lnTo>
                  <a:pt x="432" y="41"/>
                </a:lnTo>
              </a:path>
              <a:path w="1229" h="394">
                <a:moveTo>
                  <a:pt x="589" y="33"/>
                </a:moveTo>
                <a:lnTo>
                  <a:pt x="589" y="31"/>
                </a:lnTo>
                <a:lnTo>
                  <a:pt x="594" y="31"/>
                </a:lnTo>
                <a:lnTo>
                  <a:pt x="599" y="28"/>
                </a:lnTo>
                <a:lnTo>
                  <a:pt x="601" y="28"/>
                </a:lnTo>
                <a:lnTo>
                  <a:pt x="606" y="26"/>
                </a:lnTo>
                <a:lnTo>
                  <a:pt x="608" y="23"/>
                </a:lnTo>
                <a:lnTo>
                  <a:pt x="613" y="23"/>
                </a:lnTo>
                <a:lnTo>
                  <a:pt x="618" y="21"/>
                </a:lnTo>
                <a:lnTo>
                  <a:pt x="625" y="19"/>
                </a:lnTo>
                <a:lnTo>
                  <a:pt x="630" y="19"/>
                </a:lnTo>
                <a:lnTo>
                  <a:pt x="637" y="16"/>
                </a:lnTo>
                <a:lnTo>
                  <a:pt x="639" y="14"/>
                </a:lnTo>
                <a:lnTo>
                  <a:pt x="648" y="14"/>
                </a:lnTo>
                <a:lnTo>
                  <a:pt x="650" y="11"/>
                </a:lnTo>
                <a:lnTo>
                  <a:pt x="653" y="11"/>
                </a:lnTo>
                <a:lnTo>
                  <a:pt x="657" y="9"/>
                </a:lnTo>
                <a:lnTo>
                  <a:pt x="665" y="9"/>
                </a:lnTo>
                <a:lnTo>
                  <a:pt x="667" y="7"/>
                </a:lnTo>
                <a:lnTo>
                  <a:pt x="674" y="7"/>
                </a:lnTo>
                <a:lnTo>
                  <a:pt x="679" y="4"/>
                </a:lnTo>
                <a:cubicBezTo>
                  <a:pt x="698" y="5"/>
                  <a:pt x="684" y="0"/>
                  <a:pt x="708" y="2"/>
                </a:cubicBezTo>
                <a:lnTo>
                  <a:pt x="713" y="0"/>
                </a:lnTo>
                <a:lnTo>
                  <a:pt x="763" y="0"/>
                </a:lnTo>
                <a:lnTo>
                  <a:pt x="765" y="2"/>
                </a:lnTo>
                <a:lnTo>
                  <a:pt x="769" y="2"/>
                </a:lnTo>
                <a:cubicBezTo>
                  <a:pt x="796" y="6"/>
                  <a:pt x="822" y="15"/>
                  <a:pt x="848" y="23"/>
                </a:cubicBezTo>
                <a:lnTo>
                  <a:pt x="853" y="23"/>
                </a:lnTo>
                <a:lnTo>
                  <a:pt x="858" y="26"/>
                </a:lnTo>
                <a:lnTo>
                  <a:pt x="865" y="28"/>
                </a:lnTo>
                <a:lnTo>
                  <a:pt x="870" y="31"/>
                </a:lnTo>
                <a:lnTo>
                  <a:pt x="877" y="31"/>
                </a:lnTo>
                <a:lnTo>
                  <a:pt x="882" y="33"/>
                </a:lnTo>
                <a:lnTo>
                  <a:pt x="889" y="35"/>
                </a:lnTo>
                <a:lnTo>
                  <a:pt x="893" y="38"/>
                </a:lnTo>
                <a:cubicBezTo>
                  <a:pt x="915" y="42"/>
                  <a:pt x="919" y="44"/>
                  <a:pt x="941" y="53"/>
                </a:cubicBezTo>
                <a:lnTo>
                  <a:pt x="945" y="53"/>
                </a:lnTo>
                <a:lnTo>
                  <a:pt x="953" y="56"/>
                </a:lnTo>
                <a:lnTo>
                  <a:pt x="967" y="63"/>
                </a:lnTo>
                <a:lnTo>
                  <a:pt x="972" y="63"/>
                </a:lnTo>
                <a:lnTo>
                  <a:pt x="979" y="65"/>
                </a:lnTo>
                <a:lnTo>
                  <a:pt x="984" y="68"/>
                </a:lnTo>
                <a:lnTo>
                  <a:pt x="989" y="70"/>
                </a:lnTo>
                <a:lnTo>
                  <a:pt x="993" y="70"/>
                </a:lnTo>
                <a:lnTo>
                  <a:pt x="1003" y="75"/>
                </a:lnTo>
                <a:lnTo>
                  <a:pt x="1005" y="75"/>
                </a:lnTo>
                <a:lnTo>
                  <a:pt x="1015" y="80"/>
                </a:lnTo>
                <a:lnTo>
                  <a:pt x="1019" y="80"/>
                </a:lnTo>
                <a:lnTo>
                  <a:pt x="1021" y="82"/>
                </a:lnTo>
                <a:lnTo>
                  <a:pt x="1023" y="82"/>
                </a:lnTo>
                <a:lnTo>
                  <a:pt x="1028" y="85"/>
                </a:lnTo>
                <a:lnTo>
                  <a:pt x="1038" y="90"/>
                </a:lnTo>
                <a:lnTo>
                  <a:pt x="1043" y="90"/>
                </a:lnTo>
                <a:lnTo>
                  <a:pt x="1045" y="92"/>
                </a:lnTo>
                <a:lnTo>
                  <a:pt x="1055" y="92"/>
                </a:lnTo>
                <a:lnTo>
                  <a:pt x="1057" y="90"/>
                </a:lnTo>
                <a:lnTo>
                  <a:pt x="1100" y="90"/>
                </a:lnTo>
                <a:lnTo>
                  <a:pt x="1105" y="92"/>
                </a:lnTo>
                <a:lnTo>
                  <a:pt x="1115" y="92"/>
                </a:lnTo>
                <a:lnTo>
                  <a:pt x="1119" y="94"/>
                </a:lnTo>
                <a:lnTo>
                  <a:pt x="1124" y="94"/>
                </a:lnTo>
                <a:lnTo>
                  <a:pt x="1127" y="97"/>
                </a:lnTo>
                <a:lnTo>
                  <a:pt x="1129" y="97"/>
                </a:lnTo>
                <a:lnTo>
                  <a:pt x="1134" y="99"/>
                </a:lnTo>
                <a:lnTo>
                  <a:pt x="1136" y="99"/>
                </a:lnTo>
                <a:lnTo>
                  <a:pt x="1141" y="101"/>
                </a:lnTo>
                <a:lnTo>
                  <a:pt x="1142" y="104"/>
                </a:lnTo>
                <a:lnTo>
                  <a:pt x="1145" y="104"/>
                </a:lnTo>
                <a:lnTo>
                  <a:pt x="1149" y="106"/>
                </a:lnTo>
                <a:lnTo>
                  <a:pt x="1152" y="109"/>
                </a:lnTo>
                <a:lnTo>
                  <a:pt x="1154" y="111"/>
                </a:lnTo>
                <a:lnTo>
                  <a:pt x="1159" y="113"/>
                </a:lnTo>
                <a:lnTo>
                  <a:pt x="1161" y="116"/>
                </a:lnTo>
                <a:lnTo>
                  <a:pt x="1166" y="116"/>
                </a:lnTo>
                <a:lnTo>
                  <a:pt x="1169" y="118"/>
                </a:lnTo>
                <a:lnTo>
                  <a:pt x="1171" y="123"/>
                </a:lnTo>
                <a:lnTo>
                  <a:pt x="1173" y="125"/>
                </a:lnTo>
                <a:lnTo>
                  <a:pt x="1178" y="128"/>
                </a:lnTo>
                <a:lnTo>
                  <a:pt x="1181" y="130"/>
                </a:lnTo>
                <a:lnTo>
                  <a:pt x="1183" y="135"/>
                </a:lnTo>
                <a:lnTo>
                  <a:pt x="1193" y="145"/>
                </a:lnTo>
                <a:lnTo>
                  <a:pt x="1195" y="150"/>
                </a:lnTo>
                <a:cubicBezTo>
                  <a:pt x="1215" y="172"/>
                  <a:pt x="1204" y="164"/>
                  <a:pt x="1214" y="182"/>
                </a:cubicBezTo>
                <a:lnTo>
                  <a:pt x="1217" y="187"/>
                </a:lnTo>
                <a:lnTo>
                  <a:pt x="1217" y="191"/>
                </a:lnTo>
                <a:lnTo>
                  <a:pt x="1219" y="194"/>
                </a:lnTo>
                <a:lnTo>
                  <a:pt x="1221" y="199"/>
                </a:lnTo>
                <a:lnTo>
                  <a:pt x="1221" y="201"/>
                </a:lnTo>
                <a:lnTo>
                  <a:pt x="1224" y="206"/>
                </a:lnTo>
                <a:lnTo>
                  <a:pt x="1224" y="208"/>
                </a:lnTo>
                <a:lnTo>
                  <a:pt x="1226" y="213"/>
                </a:lnTo>
                <a:lnTo>
                  <a:pt x="1226" y="223"/>
                </a:lnTo>
                <a:lnTo>
                  <a:pt x="1229" y="227"/>
                </a:lnTo>
                <a:lnTo>
                  <a:pt x="1229" y="249"/>
                </a:lnTo>
                <a:lnTo>
                  <a:pt x="1226" y="254"/>
                </a:lnTo>
                <a:lnTo>
                  <a:pt x="1226" y="259"/>
                </a:lnTo>
                <a:lnTo>
                  <a:pt x="1224" y="263"/>
                </a:lnTo>
                <a:lnTo>
                  <a:pt x="1224" y="268"/>
                </a:lnTo>
                <a:lnTo>
                  <a:pt x="1219" y="273"/>
                </a:lnTo>
                <a:lnTo>
                  <a:pt x="1217" y="278"/>
                </a:lnTo>
                <a:lnTo>
                  <a:pt x="1214" y="279"/>
                </a:lnTo>
                <a:lnTo>
                  <a:pt x="1212" y="281"/>
                </a:lnTo>
                <a:lnTo>
                  <a:pt x="1209" y="286"/>
                </a:lnTo>
                <a:lnTo>
                  <a:pt x="1205" y="291"/>
                </a:lnTo>
                <a:lnTo>
                  <a:pt x="1200" y="293"/>
                </a:lnTo>
                <a:lnTo>
                  <a:pt x="1181" y="313"/>
                </a:lnTo>
                <a:lnTo>
                  <a:pt x="1171" y="317"/>
                </a:lnTo>
                <a:lnTo>
                  <a:pt x="1166" y="322"/>
                </a:lnTo>
                <a:lnTo>
                  <a:pt x="1161" y="325"/>
                </a:lnTo>
                <a:lnTo>
                  <a:pt x="1159" y="327"/>
                </a:lnTo>
                <a:lnTo>
                  <a:pt x="1154" y="327"/>
                </a:lnTo>
                <a:lnTo>
                  <a:pt x="1152" y="330"/>
                </a:lnTo>
                <a:lnTo>
                  <a:pt x="1149" y="332"/>
                </a:lnTo>
                <a:lnTo>
                  <a:pt x="1145" y="334"/>
                </a:lnTo>
                <a:lnTo>
                  <a:pt x="1142" y="334"/>
                </a:lnTo>
                <a:lnTo>
                  <a:pt x="1141" y="337"/>
                </a:lnTo>
                <a:lnTo>
                  <a:pt x="1136" y="339"/>
                </a:lnTo>
                <a:lnTo>
                  <a:pt x="1131" y="339"/>
                </a:lnTo>
                <a:lnTo>
                  <a:pt x="1129" y="341"/>
                </a:lnTo>
                <a:lnTo>
                  <a:pt x="1124" y="344"/>
                </a:lnTo>
                <a:lnTo>
                  <a:pt x="1119" y="346"/>
                </a:lnTo>
                <a:lnTo>
                  <a:pt x="1115" y="346"/>
                </a:lnTo>
                <a:lnTo>
                  <a:pt x="1112" y="349"/>
                </a:lnTo>
                <a:lnTo>
                  <a:pt x="1103" y="353"/>
                </a:lnTo>
                <a:lnTo>
                  <a:pt x="1098" y="356"/>
                </a:lnTo>
                <a:lnTo>
                  <a:pt x="1093" y="356"/>
                </a:lnTo>
                <a:lnTo>
                  <a:pt x="1088" y="358"/>
                </a:lnTo>
                <a:lnTo>
                  <a:pt x="1086" y="361"/>
                </a:lnTo>
                <a:lnTo>
                  <a:pt x="1079" y="361"/>
                </a:lnTo>
                <a:lnTo>
                  <a:pt x="1076" y="363"/>
                </a:lnTo>
                <a:lnTo>
                  <a:pt x="1071" y="365"/>
                </a:lnTo>
                <a:cubicBezTo>
                  <a:pt x="1064" y="368"/>
                  <a:pt x="1050" y="372"/>
                  <a:pt x="1043" y="373"/>
                </a:cubicBezTo>
                <a:lnTo>
                  <a:pt x="1033" y="377"/>
                </a:lnTo>
                <a:lnTo>
                  <a:pt x="1028" y="377"/>
                </a:lnTo>
                <a:lnTo>
                  <a:pt x="1023" y="380"/>
                </a:lnTo>
                <a:lnTo>
                  <a:pt x="1019" y="380"/>
                </a:lnTo>
                <a:cubicBezTo>
                  <a:pt x="1016" y="382"/>
                  <a:pt x="995" y="387"/>
                  <a:pt x="991" y="387"/>
                </a:cubicBezTo>
                <a:lnTo>
                  <a:pt x="989" y="390"/>
                </a:lnTo>
                <a:lnTo>
                  <a:pt x="979" y="390"/>
                </a:lnTo>
                <a:lnTo>
                  <a:pt x="974" y="392"/>
                </a:lnTo>
                <a:lnTo>
                  <a:pt x="965" y="392"/>
                </a:lnTo>
                <a:lnTo>
                  <a:pt x="960" y="394"/>
                </a:lnTo>
                <a:lnTo>
                  <a:pt x="924" y="394"/>
                </a:lnTo>
                <a:lnTo>
                  <a:pt x="919" y="392"/>
                </a:lnTo>
                <a:lnTo>
                  <a:pt x="900" y="392"/>
                </a:lnTo>
                <a:lnTo>
                  <a:pt x="895" y="390"/>
                </a:lnTo>
                <a:cubicBezTo>
                  <a:pt x="877" y="390"/>
                  <a:pt x="877" y="386"/>
                  <a:pt x="855" y="387"/>
                </a:cubicBezTo>
                <a:lnTo>
                  <a:pt x="853" y="385"/>
                </a:lnTo>
                <a:lnTo>
                  <a:pt x="831" y="385"/>
                </a:lnTo>
                <a:lnTo>
                  <a:pt x="829" y="382"/>
                </a:lnTo>
                <a:lnTo>
                  <a:pt x="819" y="382"/>
                </a:lnTo>
                <a:lnTo>
                  <a:pt x="812" y="380"/>
                </a:lnTo>
                <a:lnTo>
                  <a:pt x="795" y="380"/>
                </a:lnTo>
                <a:lnTo>
                  <a:pt x="791" y="377"/>
                </a:lnTo>
                <a:lnTo>
                  <a:pt x="788" y="377"/>
                </a:lnTo>
                <a:cubicBezTo>
                  <a:pt x="782" y="377"/>
                  <a:pt x="775" y="377"/>
                  <a:pt x="769" y="377"/>
                </a:cubicBezTo>
                <a:lnTo>
                  <a:pt x="751" y="349"/>
                </a:lnTo>
                <a:cubicBezTo>
                  <a:pt x="766" y="348"/>
                  <a:pt x="756" y="352"/>
                  <a:pt x="769" y="351"/>
                </a:cubicBezTo>
                <a:lnTo>
                  <a:pt x="774" y="353"/>
                </a:lnTo>
                <a:lnTo>
                  <a:pt x="779" y="353"/>
                </a:lnTo>
                <a:lnTo>
                  <a:pt x="783" y="356"/>
                </a:lnTo>
                <a:lnTo>
                  <a:pt x="795" y="356"/>
                </a:lnTo>
                <a:lnTo>
                  <a:pt x="800" y="358"/>
                </a:lnTo>
                <a:lnTo>
                  <a:pt x="812" y="358"/>
                </a:lnTo>
                <a:lnTo>
                  <a:pt x="815" y="361"/>
                </a:lnTo>
                <a:lnTo>
                  <a:pt x="824" y="361"/>
                </a:lnTo>
                <a:lnTo>
                  <a:pt x="829" y="363"/>
                </a:lnTo>
                <a:lnTo>
                  <a:pt x="846" y="363"/>
                </a:lnTo>
                <a:lnTo>
                  <a:pt x="851" y="365"/>
                </a:lnTo>
                <a:lnTo>
                  <a:pt x="860" y="365"/>
                </a:lnTo>
                <a:lnTo>
                  <a:pt x="865" y="368"/>
                </a:lnTo>
                <a:cubicBezTo>
                  <a:pt x="872" y="368"/>
                  <a:pt x="879" y="368"/>
                  <a:pt x="887" y="368"/>
                </a:cubicBezTo>
                <a:cubicBezTo>
                  <a:pt x="899" y="368"/>
                  <a:pt x="889" y="372"/>
                  <a:pt x="909" y="370"/>
                </a:cubicBezTo>
                <a:lnTo>
                  <a:pt x="926" y="370"/>
                </a:lnTo>
                <a:lnTo>
                  <a:pt x="929" y="373"/>
                </a:lnTo>
                <a:lnTo>
                  <a:pt x="933" y="370"/>
                </a:lnTo>
                <a:lnTo>
                  <a:pt x="950" y="370"/>
                </a:lnTo>
                <a:lnTo>
                  <a:pt x="955" y="368"/>
                </a:lnTo>
                <a:cubicBezTo>
                  <a:pt x="974" y="369"/>
                  <a:pt x="975" y="365"/>
                  <a:pt x="991" y="363"/>
                </a:cubicBezTo>
                <a:lnTo>
                  <a:pt x="996" y="363"/>
                </a:lnTo>
                <a:lnTo>
                  <a:pt x="1001" y="361"/>
                </a:lnTo>
                <a:lnTo>
                  <a:pt x="1005" y="361"/>
                </a:lnTo>
                <a:lnTo>
                  <a:pt x="1010" y="358"/>
                </a:lnTo>
                <a:lnTo>
                  <a:pt x="1016" y="356"/>
                </a:lnTo>
                <a:lnTo>
                  <a:pt x="1021" y="356"/>
                </a:lnTo>
                <a:lnTo>
                  <a:pt x="1026" y="353"/>
                </a:lnTo>
                <a:lnTo>
                  <a:pt x="1031" y="353"/>
                </a:lnTo>
                <a:lnTo>
                  <a:pt x="1035" y="351"/>
                </a:lnTo>
                <a:lnTo>
                  <a:pt x="1040" y="351"/>
                </a:lnTo>
                <a:lnTo>
                  <a:pt x="1047" y="349"/>
                </a:lnTo>
                <a:lnTo>
                  <a:pt x="1057" y="344"/>
                </a:lnTo>
                <a:lnTo>
                  <a:pt x="1062" y="344"/>
                </a:lnTo>
                <a:lnTo>
                  <a:pt x="1067" y="341"/>
                </a:lnTo>
                <a:lnTo>
                  <a:pt x="1071" y="339"/>
                </a:lnTo>
                <a:lnTo>
                  <a:pt x="1079" y="339"/>
                </a:lnTo>
                <a:lnTo>
                  <a:pt x="1093" y="332"/>
                </a:lnTo>
                <a:lnTo>
                  <a:pt x="1098" y="330"/>
                </a:lnTo>
                <a:lnTo>
                  <a:pt x="1107" y="325"/>
                </a:lnTo>
                <a:lnTo>
                  <a:pt x="1112" y="322"/>
                </a:lnTo>
                <a:lnTo>
                  <a:pt x="1122" y="317"/>
                </a:lnTo>
                <a:lnTo>
                  <a:pt x="1127" y="315"/>
                </a:lnTo>
                <a:lnTo>
                  <a:pt x="1129" y="313"/>
                </a:lnTo>
                <a:lnTo>
                  <a:pt x="1136" y="310"/>
                </a:lnTo>
                <a:lnTo>
                  <a:pt x="1139" y="308"/>
                </a:lnTo>
                <a:cubicBezTo>
                  <a:pt x="1155" y="300"/>
                  <a:pt x="1153" y="297"/>
                  <a:pt x="1166" y="291"/>
                </a:cubicBezTo>
                <a:cubicBezTo>
                  <a:pt x="1177" y="280"/>
                  <a:pt x="1189" y="272"/>
                  <a:pt x="1197" y="259"/>
                </a:cubicBezTo>
                <a:lnTo>
                  <a:pt x="1197" y="254"/>
                </a:lnTo>
                <a:lnTo>
                  <a:pt x="1200" y="249"/>
                </a:lnTo>
                <a:lnTo>
                  <a:pt x="1202" y="242"/>
                </a:lnTo>
                <a:lnTo>
                  <a:pt x="1202" y="230"/>
                </a:lnTo>
                <a:lnTo>
                  <a:pt x="1205" y="225"/>
                </a:lnTo>
                <a:lnTo>
                  <a:pt x="1205" y="220"/>
                </a:lnTo>
                <a:cubicBezTo>
                  <a:pt x="1204" y="205"/>
                  <a:pt x="1196" y="189"/>
                  <a:pt x="1190" y="175"/>
                </a:cubicBezTo>
                <a:cubicBezTo>
                  <a:pt x="1186" y="163"/>
                  <a:pt x="1169" y="153"/>
                  <a:pt x="1166" y="145"/>
                </a:cubicBezTo>
                <a:lnTo>
                  <a:pt x="1161" y="142"/>
                </a:lnTo>
                <a:lnTo>
                  <a:pt x="1149" y="130"/>
                </a:lnTo>
                <a:lnTo>
                  <a:pt x="1145" y="128"/>
                </a:lnTo>
                <a:lnTo>
                  <a:pt x="1141" y="125"/>
                </a:lnTo>
                <a:lnTo>
                  <a:pt x="1139" y="123"/>
                </a:lnTo>
                <a:lnTo>
                  <a:pt x="1134" y="123"/>
                </a:lnTo>
                <a:lnTo>
                  <a:pt x="1131" y="121"/>
                </a:lnTo>
                <a:lnTo>
                  <a:pt x="1129" y="121"/>
                </a:lnTo>
                <a:lnTo>
                  <a:pt x="1124" y="118"/>
                </a:lnTo>
                <a:lnTo>
                  <a:pt x="1122" y="118"/>
                </a:lnTo>
                <a:lnTo>
                  <a:pt x="1117" y="116"/>
                </a:lnTo>
                <a:lnTo>
                  <a:pt x="1110" y="116"/>
                </a:lnTo>
                <a:cubicBezTo>
                  <a:pt x="1089" y="117"/>
                  <a:pt x="1102" y="112"/>
                  <a:pt x="1081" y="113"/>
                </a:cubicBezTo>
                <a:cubicBezTo>
                  <a:pt x="1071" y="113"/>
                  <a:pt x="1060" y="113"/>
                  <a:pt x="1050" y="113"/>
                </a:cubicBezTo>
                <a:lnTo>
                  <a:pt x="1047" y="113"/>
                </a:lnTo>
                <a:lnTo>
                  <a:pt x="1045" y="111"/>
                </a:lnTo>
                <a:lnTo>
                  <a:pt x="1040" y="109"/>
                </a:lnTo>
                <a:lnTo>
                  <a:pt x="1033" y="106"/>
                </a:lnTo>
                <a:lnTo>
                  <a:pt x="1028" y="104"/>
                </a:lnTo>
                <a:lnTo>
                  <a:pt x="1023" y="104"/>
                </a:lnTo>
                <a:lnTo>
                  <a:pt x="1021" y="101"/>
                </a:lnTo>
                <a:lnTo>
                  <a:pt x="1016" y="101"/>
                </a:lnTo>
                <a:lnTo>
                  <a:pt x="1015" y="99"/>
                </a:lnTo>
                <a:lnTo>
                  <a:pt x="1010" y="99"/>
                </a:lnTo>
                <a:lnTo>
                  <a:pt x="1001" y="94"/>
                </a:lnTo>
                <a:lnTo>
                  <a:pt x="996" y="92"/>
                </a:lnTo>
                <a:lnTo>
                  <a:pt x="991" y="90"/>
                </a:lnTo>
                <a:lnTo>
                  <a:pt x="986" y="90"/>
                </a:lnTo>
                <a:lnTo>
                  <a:pt x="977" y="85"/>
                </a:lnTo>
                <a:lnTo>
                  <a:pt x="969" y="82"/>
                </a:lnTo>
                <a:lnTo>
                  <a:pt x="965" y="82"/>
                </a:lnTo>
                <a:lnTo>
                  <a:pt x="960" y="80"/>
                </a:lnTo>
                <a:cubicBezTo>
                  <a:pt x="948" y="74"/>
                  <a:pt x="936" y="73"/>
                  <a:pt x="924" y="68"/>
                </a:cubicBezTo>
                <a:lnTo>
                  <a:pt x="909" y="63"/>
                </a:lnTo>
                <a:lnTo>
                  <a:pt x="905" y="61"/>
                </a:lnTo>
                <a:lnTo>
                  <a:pt x="897" y="58"/>
                </a:lnTo>
                <a:lnTo>
                  <a:pt x="893" y="56"/>
                </a:lnTo>
                <a:lnTo>
                  <a:pt x="887" y="56"/>
                </a:lnTo>
                <a:cubicBezTo>
                  <a:pt x="859" y="42"/>
                  <a:pt x="845" y="44"/>
                  <a:pt x="822" y="35"/>
                </a:cubicBezTo>
                <a:lnTo>
                  <a:pt x="817" y="33"/>
                </a:lnTo>
                <a:lnTo>
                  <a:pt x="812" y="33"/>
                </a:lnTo>
                <a:lnTo>
                  <a:pt x="805" y="31"/>
                </a:lnTo>
                <a:lnTo>
                  <a:pt x="800" y="28"/>
                </a:lnTo>
                <a:lnTo>
                  <a:pt x="791" y="28"/>
                </a:lnTo>
                <a:lnTo>
                  <a:pt x="781" y="23"/>
                </a:lnTo>
                <a:lnTo>
                  <a:pt x="774" y="23"/>
                </a:lnTo>
                <a:lnTo>
                  <a:pt x="769" y="21"/>
                </a:lnTo>
                <a:lnTo>
                  <a:pt x="765" y="21"/>
                </a:lnTo>
                <a:cubicBezTo>
                  <a:pt x="754" y="22"/>
                  <a:pt x="762" y="18"/>
                  <a:pt x="751" y="19"/>
                </a:cubicBezTo>
                <a:cubicBezTo>
                  <a:pt x="744" y="19"/>
                  <a:pt x="737" y="19"/>
                  <a:pt x="729" y="19"/>
                </a:cubicBezTo>
                <a:lnTo>
                  <a:pt x="713" y="19"/>
                </a:lnTo>
                <a:lnTo>
                  <a:pt x="708" y="21"/>
                </a:lnTo>
                <a:lnTo>
                  <a:pt x="693" y="21"/>
                </a:lnTo>
                <a:lnTo>
                  <a:pt x="691" y="23"/>
                </a:lnTo>
                <a:lnTo>
                  <a:pt x="689" y="23"/>
                </a:lnTo>
                <a:lnTo>
                  <a:pt x="684" y="26"/>
                </a:lnTo>
                <a:lnTo>
                  <a:pt x="677" y="26"/>
                </a:lnTo>
                <a:lnTo>
                  <a:pt x="674" y="28"/>
                </a:lnTo>
                <a:lnTo>
                  <a:pt x="667" y="28"/>
                </a:lnTo>
                <a:lnTo>
                  <a:pt x="665" y="31"/>
                </a:lnTo>
                <a:lnTo>
                  <a:pt x="657" y="31"/>
                </a:lnTo>
                <a:lnTo>
                  <a:pt x="653" y="33"/>
                </a:lnTo>
                <a:lnTo>
                  <a:pt x="648" y="35"/>
                </a:lnTo>
                <a:lnTo>
                  <a:pt x="642" y="35"/>
                </a:lnTo>
                <a:cubicBezTo>
                  <a:pt x="631" y="46"/>
                  <a:pt x="630" y="37"/>
                  <a:pt x="615" y="46"/>
                </a:cubicBezTo>
                <a:lnTo>
                  <a:pt x="611" y="46"/>
                </a:lnTo>
                <a:lnTo>
                  <a:pt x="608" y="49"/>
                </a:lnTo>
                <a:lnTo>
                  <a:pt x="603" y="51"/>
                </a:lnTo>
                <a:lnTo>
                  <a:pt x="601" y="51"/>
                </a:lnTo>
                <a:lnTo>
                  <a:pt x="599" y="53"/>
                </a:lnTo>
                <a:lnTo>
                  <a:pt x="596" y="53"/>
                </a:lnTo>
                <a:lnTo>
                  <a:pt x="596" y="56"/>
                </a:lnTo>
                <a:lnTo>
                  <a:pt x="589" y="33"/>
                </a:lnTo>
              </a:path>
              <a:path w="1229" h="394">
                <a:moveTo>
                  <a:pt x="165" y="163"/>
                </a:moveTo>
                <a:lnTo>
                  <a:pt x="170" y="167"/>
                </a:lnTo>
                <a:lnTo>
                  <a:pt x="175" y="170"/>
                </a:lnTo>
                <a:lnTo>
                  <a:pt x="177" y="170"/>
                </a:lnTo>
                <a:lnTo>
                  <a:pt x="182" y="175"/>
                </a:lnTo>
                <a:lnTo>
                  <a:pt x="187" y="177"/>
                </a:lnTo>
                <a:cubicBezTo>
                  <a:pt x="196" y="184"/>
                  <a:pt x="210" y="188"/>
                  <a:pt x="216" y="194"/>
                </a:cubicBezTo>
                <a:lnTo>
                  <a:pt x="218" y="194"/>
                </a:lnTo>
                <a:lnTo>
                  <a:pt x="223" y="196"/>
                </a:lnTo>
                <a:lnTo>
                  <a:pt x="225" y="196"/>
                </a:lnTo>
                <a:lnTo>
                  <a:pt x="228" y="199"/>
                </a:lnTo>
                <a:lnTo>
                  <a:pt x="233" y="199"/>
                </a:lnTo>
                <a:lnTo>
                  <a:pt x="237" y="203"/>
                </a:lnTo>
                <a:lnTo>
                  <a:pt x="242" y="203"/>
                </a:lnTo>
                <a:lnTo>
                  <a:pt x="245" y="206"/>
                </a:lnTo>
                <a:lnTo>
                  <a:pt x="249" y="206"/>
                </a:lnTo>
                <a:lnTo>
                  <a:pt x="252" y="208"/>
                </a:lnTo>
                <a:lnTo>
                  <a:pt x="257" y="211"/>
                </a:lnTo>
                <a:lnTo>
                  <a:pt x="259" y="211"/>
                </a:lnTo>
                <a:lnTo>
                  <a:pt x="264" y="213"/>
                </a:lnTo>
                <a:lnTo>
                  <a:pt x="269" y="213"/>
                </a:lnTo>
                <a:lnTo>
                  <a:pt x="270" y="215"/>
                </a:lnTo>
                <a:lnTo>
                  <a:pt x="275" y="215"/>
                </a:lnTo>
                <a:lnTo>
                  <a:pt x="279" y="218"/>
                </a:lnTo>
                <a:lnTo>
                  <a:pt x="284" y="220"/>
                </a:lnTo>
                <a:lnTo>
                  <a:pt x="289" y="220"/>
                </a:lnTo>
                <a:lnTo>
                  <a:pt x="294" y="223"/>
                </a:lnTo>
                <a:lnTo>
                  <a:pt x="299" y="223"/>
                </a:lnTo>
                <a:lnTo>
                  <a:pt x="303" y="225"/>
                </a:lnTo>
                <a:lnTo>
                  <a:pt x="308" y="227"/>
                </a:lnTo>
                <a:lnTo>
                  <a:pt x="318" y="227"/>
                </a:lnTo>
                <a:lnTo>
                  <a:pt x="323" y="230"/>
                </a:lnTo>
                <a:lnTo>
                  <a:pt x="327" y="230"/>
                </a:lnTo>
                <a:lnTo>
                  <a:pt x="332" y="232"/>
                </a:lnTo>
                <a:lnTo>
                  <a:pt x="337" y="232"/>
                </a:lnTo>
                <a:lnTo>
                  <a:pt x="342" y="235"/>
                </a:lnTo>
                <a:cubicBezTo>
                  <a:pt x="367" y="233"/>
                  <a:pt x="354" y="238"/>
                  <a:pt x="378" y="237"/>
                </a:cubicBezTo>
                <a:cubicBezTo>
                  <a:pt x="390" y="237"/>
                  <a:pt x="403" y="237"/>
                  <a:pt x="415" y="237"/>
                </a:cubicBezTo>
                <a:cubicBezTo>
                  <a:pt x="437" y="238"/>
                  <a:pt x="421" y="234"/>
                  <a:pt x="444" y="235"/>
                </a:cubicBezTo>
                <a:lnTo>
                  <a:pt x="449" y="235"/>
                </a:lnTo>
                <a:lnTo>
                  <a:pt x="453" y="232"/>
                </a:lnTo>
                <a:lnTo>
                  <a:pt x="470" y="232"/>
                </a:lnTo>
                <a:lnTo>
                  <a:pt x="473" y="230"/>
                </a:lnTo>
                <a:lnTo>
                  <a:pt x="475" y="230"/>
                </a:lnTo>
                <a:lnTo>
                  <a:pt x="480" y="227"/>
                </a:lnTo>
                <a:lnTo>
                  <a:pt x="489" y="227"/>
                </a:lnTo>
                <a:lnTo>
                  <a:pt x="492" y="225"/>
                </a:lnTo>
                <a:lnTo>
                  <a:pt x="497" y="225"/>
                </a:lnTo>
                <a:lnTo>
                  <a:pt x="501" y="223"/>
                </a:lnTo>
                <a:lnTo>
                  <a:pt x="506" y="223"/>
                </a:lnTo>
                <a:lnTo>
                  <a:pt x="511" y="220"/>
                </a:lnTo>
                <a:lnTo>
                  <a:pt x="517" y="220"/>
                </a:lnTo>
                <a:lnTo>
                  <a:pt x="519" y="218"/>
                </a:lnTo>
                <a:lnTo>
                  <a:pt x="524" y="215"/>
                </a:lnTo>
                <a:lnTo>
                  <a:pt x="529" y="215"/>
                </a:lnTo>
                <a:lnTo>
                  <a:pt x="531" y="213"/>
                </a:lnTo>
                <a:lnTo>
                  <a:pt x="534" y="213"/>
                </a:lnTo>
                <a:lnTo>
                  <a:pt x="543" y="235"/>
                </a:lnTo>
                <a:lnTo>
                  <a:pt x="536" y="235"/>
                </a:lnTo>
                <a:lnTo>
                  <a:pt x="534" y="237"/>
                </a:lnTo>
                <a:lnTo>
                  <a:pt x="531" y="237"/>
                </a:lnTo>
                <a:lnTo>
                  <a:pt x="529" y="240"/>
                </a:lnTo>
                <a:lnTo>
                  <a:pt x="519" y="240"/>
                </a:lnTo>
                <a:lnTo>
                  <a:pt x="516" y="242"/>
                </a:lnTo>
                <a:lnTo>
                  <a:pt x="511" y="242"/>
                </a:lnTo>
                <a:cubicBezTo>
                  <a:pt x="499" y="248"/>
                  <a:pt x="501" y="247"/>
                  <a:pt x="489" y="247"/>
                </a:cubicBezTo>
                <a:lnTo>
                  <a:pt x="487" y="249"/>
                </a:lnTo>
                <a:lnTo>
                  <a:pt x="475" y="249"/>
                </a:lnTo>
                <a:lnTo>
                  <a:pt x="473" y="251"/>
                </a:lnTo>
                <a:lnTo>
                  <a:pt x="468" y="251"/>
                </a:lnTo>
                <a:cubicBezTo>
                  <a:pt x="452" y="251"/>
                  <a:pt x="465" y="255"/>
                  <a:pt x="446" y="254"/>
                </a:cubicBezTo>
                <a:cubicBezTo>
                  <a:pt x="427" y="253"/>
                  <a:pt x="436" y="257"/>
                  <a:pt x="425" y="256"/>
                </a:cubicBezTo>
                <a:cubicBezTo>
                  <a:pt x="406" y="256"/>
                  <a:pt x="387" y="256"/>
                  <a:pt x="368" y="256"/>
                </a:cubicBezTo>
                <a:cubicBezTo>
                  <a:pt x="350" y="257"/>
                  <a:pt x="325" y="257"/>
                  <a:pt x="308" y="251"/>
                </a:cubicBezTo>
                <a:lnTo>
                  <a:pt x="303" y="251"/>
                </a:lnTo>
                <a:lnTo>
                  <a:pt x="299" y="249"/>
                </a:lnTo>
                <a:lnTo>
                  <a:pt x="287" y="249"/>
                </a:lnTo>
                <a:lnTo>
                  <a:pt x="282" y="247"/>
                </a:lnTo>
                <a:cubicBezTo>
                  <a:pt x="276" y="245"/>
                  <a:pt x="262" y="240"/>
                  <a:pt x="257" y="240"/>
                </a:cubicBezTo>
                <a:lnTo>
                  <a:pt x="252" y="240"/>
                </a:lnTo>
                <a:lnTo>
                  <a:pt x="247" y="237"/>
                </a:lnTo>
                <a:lnTo>
                  <a:pt x="242" y="235"/>
                </a:lnTo>
                <a:lnTo>
                  <a:pt x="237" y="232"/>
                </a:lnTo>
                <a:lnTo>
                  <a:pt x="235" y="232"/>
                </a:lnTo>
                <a:lnTo>
                  <a:pt x="230" y="230"/>
                </a:lnTo>
                <a:lnTo>
                  <a:pt x="228" y="227"/>
                </a:lnTo>
                <a:lnTo>
                  <a:pt x="223" y="227"/>
                </a:lnTo>
                <a:lnTo>
                  <a:pt x="218" y="223"/>
                </a:lnTo>
                <a:lnTo>
                  <a:pt x="213" y="223"/>
                </a:lnTo>
                <a:cubicBezTo>
                  <a:pt x="204" y="211"/>
                  <a:pt x="202" y="221"/>
                  <a:pt x="192" y="208"/>
                </a:cubicBezTo>
                <a:cubicBezTo>
                  <a:pt x="176" y="202"/>
                  <a:pt x="179" y="196"/>
                  <a:pt x="168" y="191"/>
                </a:cubicBezTo>
                <a:lnTo>
                  <a:pt x="168" y="189"/>
                </a:lnTo>
                <a:lnTo>
                  <a:pt x="158" y="180"/>
                </a:lnTo>
                <a:lnTo>
                  <a:pt x="165" y="163"/>
                </a:lnTo>
              </a:path>
              <a:path w="1229" h="394">
                <a:moveTo>
                  <a:pt x="667" y="208"/>
                </a:moveTo>
                <a:lnTo>
                  <a:pt x="669" y="208"/>
                </a:lnTo>
                <a:lnTo>
                  <a:pt x="669" y="211"/>
                </a:lnTo>
                <a:lnTo>
                  <a:pt x="674" y="211"/>
                </a:lnTo>
                <a:lnTo>
                  <a:pt x="679" y="213"/>
                </a:lnTo>
                <a:lnTo>
                  <a:pt x="681" y="213"/>
                </a:lnTo>
                <a:lnTo>
                  <a:pt x="686" y="215"/>
                </a:lnTo>
                <a:lnTo>
                  <a:pt x="689" y="215"/>
                </a:lnTo>
                <a:lnTo>
                  <a:pt x="693" y="218"/>
                </a:lnTo>
                <a:lnTo>
                  <a:pt x="703" y="218"/>
                </a:lnTo>
                <a:lnTo>
                  <a:pt x="713" y="223"/>
                </a:lnTo>
                <a:lnTo>
                  <a:pt x="727" y="223"/>
                </a:lnTo>
                <a:lnTo>
                  <a:pt x="729" y="225"/>
                </a:lnTo>
                <a:lnTo>
                  <a:pt x="741" y="225"/>
                </a:lnTo>
                <a:lnTo>
                  <a:pt x="744" y="227"/>
                </a:lnTo>
                <a:lnTo>
                  <a:pt x="746" y="227"/>
                </a:lnTo>
                <a:cubicBezTo>
                  <a:pt x="769" y="226"/>
                  <a:pt x="760" y="231"/>
                  <a:pt x="783" y="230"/>
                </a:cubicBezTo>
                <a:cubicBezTo>
                  <a:pt x="799" y="230"/>
                  <a:pt x="814" y="230"/>
                  <a:pt x="829" y="230"/>
                </a:cubicBezTo>
                <a:cubicBezTo>
                  <a:pt x="841" y="231"/>
                  <a:pt x="860" y="225"/>
                  <a:pt x="872" y="225"/>
                </a:cubicBezTo>
                <a:lnTo>
                  <a:pt x="877" y="223"/>
                </a:lnTo>
                <a:lnTo>
                  <a:pt x="884" y="223"/>
                </a:lnTo>
                <a:lnTo>
                  <a:pt x="889" y="220"/>
                </a:lnTo>
                <a:lnTo>
                  <a:pt x="893" y="220"/>
                </a:lnTo>
                <a:lnTo>
                  <a:pt x="895" y="218"/>
                </a:lnTo>
                <a:lnTo>
                  <a:pt x="900" y="218"/>
                </a:lnTo>
                <a:lnTo>
                  <a:pt x="902" y="215"/>
                </a:lnTo>
                <a:lnTo>
                  <a:pt x="907" y="215"/>
                </a:lnTo>
                <a:lnTo>
                  <a:pt x="909" y="213"/>
                </a:lnTo>
                <a:lnTo>
                  <a:pt x="912" y="213"/>
                </a:lnTo>
                <a:lnTo>
                  <a:pt x="917" y="211"/>
                </a:lnTo>
                <a:lnTo>
                  <a:pt x="919" y="211"/>
                </a:lnTo>
                <a:lnTo>
                  <a:pt x="921" y="208"/>
                </a:lnTo>
                <a:lnTo>
                  <a:pt x="926" y="208"/>
                </a:lnTo>
                <a:cubicBezTo>
                  <a:pt x="936" y="203"/>
                  <a:pt x="942" y="199"/>
                  <a:pt x="953" y="194"/>
                </a:cubicBezTo>
                <a:cubicBezTo>
                  <a:pt x="959" y="191"/>
                  <a:pt x="966" y="187"/>
                  <a:pt x="972" y="182"/>
                </a:cubicBezTo>
                <a:lnTo>
                  <a:pt x="974" y="180"/>
                </a:lnTo>
                <a:lnTo>
                  <a:pt x="979" y="177"/>
                </a:lnTo>
                <a:lnTo>
                  <a:pt x="981" y="172"/>
                </a:lnTo>
                <a:lnTo>
                  <a:pt x="986" y="170"/>
                </a:lnTo>
                <a:lnTo>
                  <a:pt x="989" y="170"/>
                </a:lnTo>
                <a:lnTo>
                  <a:pt x="998" y="189"/>
                </a:lnTo>
                <a:lnTo>
                  <a:pt x="996" y="191"/>
                </a:lnTo>
                <a:lnTo>
                  <a:pt x="993" y="196"/>
                </a:lnTo>
                <a:lnTo>
                  <a:pt x="989" y="201"/>
                </a:lnTo>
                <a:lnTo>
                  <a:pt x="984" y="201"/>
                </a:lnTo>
                <a:cubicBezTo>
                  <a:pt x="979" y="207"/>
                  <a:pt x="973" y="211"/>
                  <a:pt x="967" y="215"/>
                </a:cubicBezTo>
                <a:cubicBezTo>
                  <a:pt x="959" y="220"/>
                  <a:pt x="951" y="228"/>
                  <a:pt x="941" y="227"/>
                </a:cubicBezTo>
                <a:lnTo>
                  <a:pt x="938" y="230"/>
                </a:lnTo>
                <a:lnTo>
                  <a:pt x="936" y="230"/>
                </a:lnTo>
                <a:lnTo>
                  <a:pt x="931" y="232"/>
                </a:lnTo>
                <a:lnTo>
                  <a:pt x="929" y="235"/>
                </a:lnTo>
                <a:lnTo>
                  <a:pt x="926" y="235"/>
                </a:lnTo>
                <a:cubicBezTo>
                  <a:pt x="916" y="240"/>
                  <a:pt x="900" y="241"/>
                  <a:pt x="891" y="247"/>
                </a:cubicBezTo>
                <a:cubicBezTo>
                  <a:pt x="870" y="247"/>
                  <a:pt x="873" y="254"/>
                  <a:pt x="843" y="251"/>
                </a:cubicBezTo>
                <a:cubicBezTo>
                  <a:pt x="830" y="257"/>
                  <a:pt x="809" y="253"/>
                  <a:pt x="795" y="251"/>
                </a:cubicBezTo>
                <a:cubicBezTo>
                  <a:pt x="788" y="251"/>
                  <a:pt x="781" y="251"/>
                  <a:pt x="774" y="251"/>
                </a:cubicBezTo>
                <a:lnTo>
                  <a:pt x="767" y="251"/>
                </a:lnTo>
                <a:lnTo>
                  <a:pt x="763" y="249"/>
                </a:lnTo>
                <a:lnTo>
                  <a:pt x="756" y="249"/>
                </a:lnTo>
                <a:cubicBezTo>
                  <a:pt x="741" y="251"/>
                  <a:pt x="729" y="244"/>
                  <a:pt x="715" y="244"/>
                </a:cubicBezTo>
                <a:lnTo>
                  <a:pt x="710" y="244"/>
                </a:lnTo>
                <a:lnTo>
                  <a:pt x="705" y="242"/>
                </a:lnTo>
                <a:lnTo>
                  <a:pt x="701" y="242"/>
                </a:lnTo>
                <a:lnTo>
                  <a:pt x="698" y="240"/>
                </a:lnTo>
                <a:lnTo>
                  <a:pt x="689" y="240"/>
                </a:lnTo>
                <a:lnTo>
                  <a:pt x="684" y="237"/>
                </a:lnTo>
                <a:lnTo>
                  <a:pt x="681" y="235"/>
                </a:lnTo>
                <a:lnTo>
                  <a:pt x="677" y="235"/>
                </a:lnTo>
                <a:lnTo>
                  <a:pt x="667" y="208"/>
                </a:lnTo>
              </a:path>
              <a:path w="1229" h="394">
                <a:moveTo>
                  <a:pt x="261" y="213"/>
                </a:moveTo>
                <a:lnTo>
                  <a:pt x="261" y="208"/>
                </a:lnTo>
                <a:lnTo>
                  <a:pt x="264" y="206"/>
                </a:lnTo>
                <a:lnTo>
                  <a:pt x="264" y="201"/>
                </a:lnTo>
                <a:lnTo>
                  <a:pt x="266" y="196"/>
                </a:lnTo>
                <a:lnTo>
                  <a:pt x="270" y="191"/>
                </a:lnTo>
                <a:lnTo>
                  <a:pt x="275" y="182"/>
                </a:lnTo>
                <a:lnTo>
                  <a:pt x="277" y="180"/>
                </a:lnTo>
                <a:lnTo>
                  <a:pt x="279" y="175"/>
                </a:lnTo>
                <a:lnTo>
                  <a:pt x="282" y="172"/>
                </a:lnTo>
                <a:lnTo>
                  <a:pt x="287" y="170"/>
                </a:lnTo>
                <a:lnTo>
                  <a:pt x="289" y="165"/>
                </a:lnTo>
                <a:lnTo>
                  <a:pt x="291" y="163"/>
                </a:lnTo>
                <a:lnTo>
                  <a:pt x="296" y="160"/>
                </a:lnTo>
                <a:lnTo>
                  <a:pt x="299" y="157"/>
                </a:lnTo>
                <a:lnTo>
                  <a:pt x="306" y="154"/>
                </a:lnTo>
                <a:lnTo>
                  <a:pt x="311" y="150"/>
                </a:lnTo>
                <a:lnTo>
                  <a:pt x="320" y="145"/>
                </a:lnTo>
                <a:lnTo>
                  <a:pt x="325" y="140"/>
                </a:lnTo>
                <a:lnTo>
                  <a:pt x="330" y="140"/>
                </a:lnTo>
                <a:lnTo>
                  <a:pt x="332" y="137"/>
                </a:lnTo>
                <a:lnTo>
                  <a:pt x="337" y="135"/>
                </a:lnTo>
                <a:lnTo>
                  <a:pt x="339" y="135"/>
                </a:lnTo>
                <a:lnTo>
                  <a:pt x="344" y="130"/>
                </a:lnTo>
                <a:lnTo>
                  <a:pt x="349" y="130"/>
                </a:lnTo>
                <a:lnTo>
                  <a:pt x="351" y="128"/>
                </a:lnTo>
                <a:lnTo>
                  <a:pt x="359" y="128"/>
                </a:lnTo>
                <a:lnTo>
                  <a:pt x="361" y="125"/>
                </a:lnTo>
                <a:cubicBezTo>
                  <a:pt x="375" y="126"/>
                  <a:pt x="360" y="122"/>
                  <a:pt x="383" y="123"/>
                </a:cubicBezTo>
                <a:lnTo>
                  <a:pt x="385" y="125"/>
                </a:lnTo>
                <a:lnTo>
                  <a:pt x="393" y="125"/>
                </a:lnTo>
                <a:lnTo>
                  <a:pt x="398" y="128"/>
                </a:lnTo>
                <a:lnTo>
                  <a:pt x="405" y="128"/>
                </a:lnTo>
                <a:lnTo>
                  <a:pt x="420" y="135"/>
                </a:lnTo>
                <a:lnTo>
                  <a:pt x="427" y="137"/>
                </a:lnTo>
                <a:cubicBezTo>
                  <a:pt x="439" y="144"/>
                  <a:pt x="455" y="160"/>
                  <a:pt x="465" y="170"/>
                </a:cubicBezTo>
                <a:cubicBezTo>
                  <a:pt x="475" y="181"/>
                  <a:pt x="484" y="193"/>
                  <a:pt x="482" y="208"/>
                </a:cubicBezTo>
                <a:lnTo>
                  <a:pt x="485" y="211"/>
                </a:lnTo>
                <a:lnTo>
                  <a:pt x="485" y="218"/>
                </a:lnTo>
                <a:lnTo>
                  <a:pt x="487" y="223"/>
                </a:lnTo>
                <a:lnTo>
                  <a:pt x="487" y="225"/>
                </a:lnTo>
                <a:cubicBezTo>
                  <a:pt x="487" y="230"/>
                  <a:pt x="487" y="235"/>
                  <a:pt x="487" y="240"/>
                </a:cubicBezTo>
                <a:lnTo>
                  <a:pt x="463" y="242"/>
                </a:lnTo>
                <a:lnTo>
                  <a:pt x="461" y="242"/>
                </a:lnTo>
                <a:lnTo>
                  <a:pt x="461" y="232"/>
                </a:lnTo>
                <a:lnTo>
                  <a:pt x="458" y="230"/>
                </a:lnTo>
                <a:lnTo>
                  <a:pt x="458" y="223"/>
                </a:lnTo>
                <a:lnTo>
                  <a:pt x="456" y="218"/>
                </a:lnTo>
                <a:lnTo>
                  <a:pt x="456" y="213"/>
                </a:lnTo>
                <a:cubicBezTo>
                  <a:pt x="449" y="201"/>
                  <a:pt x="448" y="186"/>
                  <a:pt x="437" y="177"/>
                </a:cubicBezTo>
                <a:lnTo>
                  <a:pt x="434" y="172"/>
                </a:lnTo>
                <a:lnTo>
                  <a:pt x="429" y="167"/>
                </a:lnTo>
                <a:lnTo>
                  <a:pt x="427" y="163"/>
                </a:lnTo>
                <a:lnTo>
                  <a:pt x="422" y="160"/>
                </a:lnTo>
                <a:lnTo>
                  <a:pt x="417" y="159"/>
                </a:lnTo>
                <a:lnTo>
                  <a:pt x="413" y="154"/>
                </a:lnTo>
                <a:lnTo>
                  <a:pt x="408" y="152"/>
                </a:lnTo>
                <a:lnTo>
                  <a:pt x="403" y="150"/>
                </a:lnTo>
                <a:lnTo>
                  <a:pt x="396" y="150"/>
                </a:lnTo>
                <a:lnTo>
                  <a:pt x="393" y="147"/>
                </a:lnTo>
                <a:lnTo>
                  <a:pt x="375" y="147"/>
                </a:lnTo>
                <a:lnTo>
                  <a:pt x="371" y="150"/>
                </a:lnTo>
                <a:lnTo>
                  <a:pt x="359" y="150"/>
                </a:lnTo>
                <a:lnTo>
                  <a:pt x="356" y="152"/>
                </a:lnTo>
                <a:lnTo>
                  <a:pt x="354" y="152"/>
                </a:lnTo>
                <a:lnTo>
                  <a:pt x="349" y="154"/>
                </a:lnTo>
                <a:lnTo>
                  <a:pt x="347" y="154"/>
                </a:lnTo>
                <a:lnTo>
                  <a:pt x="344" y="157"/>
                </a:lnTo>
                <a:lnTo>
                  <a:pt x="337" y="159"/>
                </a:lnTo>
                <a:lnTo>
                  <a:pt x="332" y="160"/>
                </a:lnTo>
                <a:lnTo>
                  <a:pt x="323" y="165"/>
                </a:lnTo>
                <a:lnTo>
                  <a:pt x="318" y="170"/>
                </a:lnTo>
                <a:lnTo>
                  <a:pt x="313" y="172"/>
                </a:lnTo>
                <a:lnTo>
                  <a:pt x="308" y="175"/>
                </a:lnTo>
                <a:cubicBezTo>
                  <a:pt x="298" y="190"/>
                  <a:pt x="277" y="213"/>
                  <a:pt x="277" y="232"/>
                </a:cubicBezTo>
                <a:lnTo>
                  <a:pt x="261" y="213"/>
                </a:lnTo>
              </a:path>
              <a:path w="1229" h="394">
                <a:moveTo>
                  <a:pt x="648" y="133"/>
                </a:moveTo>
                <a:lnTo>
                  <a:pt x="648" y="130"/>
                </a:lnTo>
                <a:lnTo>
                  <a:pt x="650" y="125"/>
                </a:lnTo>
                <a:lnTo>
                  <a:pt x="653" y="123"/>
                </a:lnTo>
                <a:lnTo>
                  <a:pt x="655" y="118"/>
                </a:lnTo>
                <a:cubicBezTo>
                  <a:pt x="660" y="112"/>
                  <a:pt x="666" y="108"/>
                  <a:pt x="672" y="104"/>
                </a:cubicBezTo>
                <a:cubicBezTo>
                  <a:pt x="684" y="91"/>
                  <a:pt x="702" y="90"/>
                  <a:pt x="715" y="85"/>
                </a:cubicBezTo>
                <a:lnTo>
                  <a:pt x="744" y="85"/>
                </a:lnTo>
                <a:lnTo>
                  <a:pt x="749" y="87"/>
                </a:lnTo>
                <a:lnTo>
                  <a:pt x="758" y="87"/>
                </a:lnTo>
                <a:lnTo>
                  <a:pt x="763" y="90"/>
                </a:lnTo>
                <a:lnTo>
                  <a:pt x="765" y="90"/>
                </a:lnTo>
                <a:lnTo>
                  <a:pt x="769" y="92"/>
                </a:lnTo>
                <a:lnTo>
                  <a:pt x="771" y="92"/>
                </a:lnTo>
                <a:lnTo>
                  <a:pt x="776" y="94"/>
                </a:lnTo>
                <a:lnTo>
                  <a:pt x="779" y="97"/>
                </a:lnTo>
                <a:lnTo>
                  <a:pt x="783" y="99"/>
                </a:lnTo>
                <a:lnTo>
                  <a:pt x="786" y="99"/>
                </a:lnTo>
                <a:cubicBezTo>
                  <a:pt x="799" y="106"/>
                  <a:pt x="812" y="117"/>
                  <a:pt x="822" y="128"/>
                </a:cubicBezTo>
                <a:lnTo>
                  <a:pt x="827" y="130"/>
                </a:lnTo>
                <a:lnTo>
                  <a:pt x="829" y="135"/>
                </a:lnTo>
                <a:lnTo>
                  <a:pt x="843" y="150"/>
                </a:lnTo>
                <a:lnTo>
                  <a:pt x="846" y="154"/>
                </a:lnTo>
                <a:lnTo>
                  <a:pt x="848" y="157"/>
                </a:lnTo>
                <a:lnTo>
                  <a:pt x="853" y="159"/>
                </a:lnTo>
                <a:cubicBezTo>
                  <a:pt x="860" y="167"/>
                  <a:pt x="858" y="169"/>
                  <a:pt x="865" y="175"/>
                </a:cubicBezTo>
                <a:lnTo>
                  <a:pt x="867" y="180"/>
                </a:lnTo>
                <a:lnTo>
                  <a:pt x="872" y="184"/>
                </a:lnTo>
                <a:lnTo>
                  <a:pt x="872" y="187"/>
                </a:lnTo>
                <a:lnTo>
                  <a:pt x="875" y="191"/>
                </a:lnTo>
                <a:cubicBezTo>
                  <a:pt x="881" y="199"/>
                  <a:pt x="886" y="209"/>
                  <a:pt x="891" y="218"/>
                </a:cubicBezTo>
                <a:lnTo>
                  <a:pt x="895" y="225"/>
                </a:lnTo>
                <a:lnTo>
                  <a:pt x="897" y="227"/>
                </a:lnTo>
                <a:lnTo>
                  <a:pt x="900" y="232"/>
                </a:lnTo>
                <a:lnTo>
                  <a:pt x="900" y="235"/>
                </a:lnTo>
                <a:lnTo>
                  <a:pt x="882" y="240"/>
                </a:lnTo>
                <a:lnTo>
                  <a:pt x="879" y="240"/>
                </a:lnTo>
                <a:cubicBezTo>
                  <a:pt x="874" y="228"/>
                  <a:pt x="867" y="219"/>
                  <a:pt x="860" y="208"/>
                </a:cubicBezTo>
                <a:lnTo>
                  <a:pt x="855" y="203"/>
                </a:lnTo>
                <a:lnTo>
                  <a:pt x="851" y="196"/>
                </a:lnTo>
                <a:lnTo>
                  <a:pt x="846" y="191"/>
                </a:lnTo>
                <a:lnTo>
                  <a:pt x="846" y="187"/>
                </a:lnTo>
                <a:lnTo>
                  <a:pt x="843" y="184"/>
                </a:lnTo>
                <a:lnTo>
                  <a:pt x="839" y="177"/>
                </a:lnTo>
                <a:cubicBezTo>
                  <a:pt x="823" y="165"/>
                  <a:pt x="830" y="167"/>
                  <a:pt x="817" y="154"/>
                </a:cubicBezTo>
                <a:lnTo>
                  <a:pt x="815" y="150"/>
                </a:lnTo>
                <a:lnTo>
                  <a:pt x="812" y="147"/>
                </a:lnTo>
                <a:lnTo>
                  <a:pt x="805" y="142"/>
                </a:lnTo>
                <a:lnTo>
                  <a:pt x="800" y="135"/>
                </a:lnTo>
                <a:lnTo>
                  <a:pt x="793" y="130"/>
                </a:lnTo>
                <a:lnTo>
                  <a:pt x="788" y="125"/>
                </a:lnTo>
                <a:lnTo>
                  <a:pt x="781" y="121"/>
                </a:lnTo>
                <a:lnTo>
                  <a:pt x="776" y="116"/>
                </a:lnTo>
                <a:lnTo>
                  <a:pt x="769" y="113"/>
                </a:lnTo>
                <a:lnTo>
                  <a:pt x="765" y="109"/>
                </a:lnTo>
                <a:lnTo>
                  <a:pt x="761" y="106"/>
                </a:lnTo>
                <a:lnTo>
                  <a:pt x="753" y="104"/>
                </a:lnTo>
                <a:lnTo>
                  <a:pt x="744" y="104"/>
                </a:lnTo>
                <a:cubicBezTo>
                  <a:pt x="729" y="105"/>
                  <a:pt x="720" y="100"/>
                  <a:pt x="708" y="109"/>
                </a:cubicBezTo>
                <a:cubicBezTo>
                  <a:pt x="695" y="111"/>
                  <a:pt x="687" y="122"/>
                  <a:pt x="677" y="128"/>
                </a:cubicBezTo>
                <a:lnTo>
                  <a:pt x="672" y="133"/>
                </a:lnTo>
                <a:lnTo>
                  <a:pt x="669" y="140"/>
                </a:lnTo>
                <a:lnTo>
                  <a:pt x="665" y="142"/>
                </a:lnTo>
                <a:lnTo>
                  <a:pt x="660" y="152"/>
                </a:lnTo>
                <a:lnTo>
                  <a:pt x="657" y="154"/>
                </a:lnTo>
                <a:lnTo>
                  <a:pt x="657" y="159"/>
                </a:lnTo>
                <a:lnTo>
                  <a:pt x="648" y="133"/>
                </a:ln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5" name="path"/>
          <p:cNvSpPr/>
          <p:nvPr/>
        </p:nvSpPr>
        <p:spPr>
          <a:xfrm>
            <a:off x="7491361" y="5105653"/>
            <a:ext cx="598412" cy="425538"/>
          </a:xfrm>
          <a:custGeom>
            <a:avLst/>
            <a:gdLst/>
            <a:ahLst/>
            <a:cxnLst/>
            <a:rect l="0" t="0" r="0" b="0"/>
            <a:pathLst>
              <a:path w="942" h="670">
                <a:moveTo>
                  <a:pt x="48" y="0"/>
                </a:moveTo>
                <a:lnTo>
                  <a:pt x="48" y="19"/>
                </a:lnTo>
                <a:lnTo>
                  <a:pt x="45" y="21"/>
                </a:lnTo>
                <a:lnTo>
                  <a:pt x="45" y="26"/>
                </a:lnTo>
                <a:cubicBezTo>
                  <a:pt x="45" y="38"/>
                  <a:pt x="45" y="50"/>
                  <a:pt x="45" y="62"/>
                </a:cubicBezTo>
                <a:lnTo>
                  <a:pt x="43" y="67"/>
                </a:lnTo>
                <a:lnTo>
                  <a:pt x="43" y="80"/>
                </a:lnTo>
                <a:cubicBezTo>
                  <a:pt x="43" y="88"/>
                  <a:pt x="43" y="96"/>
                  <a:pt x="43" y="104"/>
                </a:cubicBezTo>
                <a:lnTo>
                  <a:pt x="41" y="111"/>
                </a:lnTo>
                <a:lnTo>
                  <a:pt x="41" y="125"/>
                </a:lnTo>
                <a:cubicBezTo>
                  <a:pt x="42" y="146"/>
                  <a:pt x="38" y="138"/>
                  <a:pt x="38" y="150"/>
                </a:cubicBezTo>
                <a:cubicBezTo>
                  <a:pt x="39" y="170"/>
                  <a:pt x="38" y="173"/>
                  <a:pt x="36" y="192"/>
                </a:cubicBezTo>
                <a:lnTo>
                  <a:pt x="36" y="199"/>
                </a:lnTo>
                <a:lnTo>
                  <a:pt x="33" y="204"/>
                </a:lnTo>
                <a:lnTo>
                  <a:pt x="33" y="208"/>
                </a:lnTo>
                <a:cubicBezTo>
                  <a:pt x="33" y="214"/>
                  <a:pt x="33" y="220"/>
                  <a:pt x="33" y="225"/>
                </a:cubicBezTo>
                <a:lnTo>
                  <a:pt x="31" y="230"/>
                </a:lnTo>
                <a:lnTo>
                  <a:pt x="31" y="240"/>
                </a:lnTo>
                <a:lnTo>
                  <a:pt x="29" y="244"/>
                </a:lnTo>
                <a:lnTo>
                  <a:pt x="29" y="254"/>
                </a:lnTo>
                <a:lnTo>
                  <a:pt x="26" y="259"/>
                </a:lnTo>
                <a:lnTo>
                  <a:pt x="26" y="268"/>
                </a:lnTo>
                <a:lnTo>
                  <a:pt x="24" y="273"/>
                </a:lnTo>
                <a:lnTo>
                  <a:pt x="24" y="283"/>
                </a:lnTo>
                <a:lnTo>
                  <a:pt x="22" y="290"/>
                </a:lnTo>
                <a:lnTo>
                  <a:pt x="22" y="302"/>
                </a:lnTo>
                <a:lnTo>
                  <a:pt x="19" y="307"/>
                </a:lnTo>
                <a:cubicBezTo>
                  <a:pt x="12" y="386"/>
                  <a:pt x="0" y="472"/>
                  <a:pt x="0" y="553"/>
                </a:cubicBezTo>
                <a:lnTo>
                  <a:pt x="0" y="589"/>
                </a:lnTo>
                <a:lnTo>
                  <a:pt x="2" y="594"/>
                </a:lnTo>
                <a:cubicBezTo>
                  <a:pt x="5" y="615"/>
                  <a:pt x="9" y="614"/>
                  <a:pt x="29" y="617"/>
                </a:cubicBezTo>
                <a:lnTo>
                  <a:pt x="33" y="620"/>
                </a:lnTo>
                <a:lnTo>
                  <a:pt x="43" y="620"/>
                </a:lnTo>
                <a:lnTo>
                  <a:pt x="45" y="622"/>
                </a:lnTo>
                <a:lnTo>
                  <a:pt x="60" y="622"/>
                </a:lnTo>
                <a:cubicBezTo>
                  <a:pt x="72" y="622"/>
                  <a:pt x="84" y="622"/>
                  <a:pt x="96" y="622"/>
                </a:cubicBezTo>
                <a:cubicBezTo>
                  <a:pt x="115" y="623"/>
                  <a:pt x="104" y="619"/>
                  <a:pt x="126" y="620"/>
                </a:cubicBezTo>
                <a:cubicBezTo>
                  <a:pt x="142" y="621"/>
                  <a:pt x="138" y="616"/>
                  <a:pt x="159" y="617"/>
                </a:cubicBezTo>
                <a:cubicBezTo>
                  <a:pt x="172" y="617"/>
                  <a:pt x="183" y="617"/>
                  <a:pt x="195" y="617"/>
                </a:cubicBezTo>
                <a:lnTo>
                  <a:pt x="200" y="620"/>
                </a:lnTo>
                <a:lnTo>
                  <a:pt x="217" y="620"/>
                </a:lnTo>
                <a:lnTo>
                  <a:pt x="222" y="622"/>
                </a:lnTo>
                <a:lnTo>
                  <a:pt x="234" y="622"/>
                </a:lnTo>
                <a:lnTo>
                  <a:pt x="239" y="625"/>
                </a:lnTo>
                <a:lnTo>
                  <a:pt x="249" y="625"/>
                </a:lnTo>
                <a:lnTo>
                  <a:pt x="254" y="627"/>
                </a:lnTo>
                <a:cubicBezTo>
                  <a:pt x="279" y="626"/>
                  <a:pt x="259" y="631"/>
                  <a:pt x="283" y="630"/>
                </a:cubicBezTo>
                <a:cubicBezTo>
                  <a:pt x="304" y="635"/>
                  <a:pt x="326" y="635"/>
                  <a:pt x="348" y="639"/>
                </a:cubicBezTo>
                <a:cubicBezTo>
                  <a:pt x="396" y="645"/>
                  <a:pt x="448" y="652"/>
                  <a:pt x="497" y="656"/>
                </a:cubicBezTo>
                <a:cubicBezTo>
                  <a:pt x="593" y="666"/>
                  <a:pt x="679" y="670"/>
                  <a:pt x="775" y="658"/>
                </a:cubicBezTo>
                <a:cubicBezTo>
                  <a:pt x="786" y="654"/>
                  <a:pt x="816" y="652"/>
                  <a:pt x="828" y="646"/>
                </a:cubicBezTo>
                <a:lnTo>
                  <a:pt x="835" y="646"/>
                </a:lnTo>
                <a:lnTo>
                  <a:pt x="840" y="644"/>
                </a:lnTo>
                <a:lnTo>
                  <a:pt x="845" y="644"/>
                </a:lnTo>
                <a:lnTo>
                  <a:pt x="849" y="642"/>
                </a:lnTo>
                <a:lnTo>
                  <a:pt x="857" y="642"/>
                </a:lnTo>
                <a:lnTo>
                  <a:pt x="862" y="639"/>
                </a:lnTo>
                <a:lnTo>
                  <a:pt x="864" y="639"/>
                </a:lnTo>
                <a:lnTo>
                  <a:pt x="869" y="637"/>
                </a:lnTo>
                <a:lnTo>
                  <a:pt x="872" y="637"/>
                </a:lnTo>
                <a:lnTo>
                  <a:pt x="877" y="634"/>
                </a:lnTo>
                <a:lnTo>
                  <a:pt x="882" y="634"/>
                </a:lnTo>
                <a:lnTo>
                  <a:pt x="887" y="632"/>
                </a:lnTo>
                <a:lnTo>
                  <a:pt x="889" y="632"/>
                </a:lnTo>
                <a:lnTo>
                  <a:pt x="894" y="630"/>
                </a:lnTo>
                <a:lnTo>
                  <a:pt x="896" y="627"/>
                </a:lnTo>
                <a:lnTo>
                  <a:pt x="903" y="627"/>
                </a:lnTo>
                <a:lnTo>
                  <a:pt x="908" y="625"/>
                </a:lnTo>
                <a:lnTo>
                  <a:pt x="911" y="625"/>
                </a:lnTo>
                <a:lnTo>
                  <a:pt x="913" y="622"/>
                </a:lnTo>
                <a:lnTo>
                  <a:pt x="918" y="622"/>
                </a:lnTo>
                <a:lnTo>
                  <a:pt x="923" y="620"/>
                </a:lnTo>
                <a:cubicBezTo>
                  <a:pt x="931" y="617"/>
                  <a:pt x="933" y="614"/>
                  <a:pt x="942" y="615"/>
                </a:cubicBezTo>
                <a:lnTo>
                  <a:pt x="930" y="594"/>
                </a:lnTo>
                <a:lnTo>
                  <a:pt x="928" y="594"/>
                </a:lnTo>
                <a:lnTo>
                  <a:pt x="923" y="596"/>
                </a:lnTo>
                <a:lnTo>
                  <a:pt x="920" y="596"/>
                </a:lnTo>
                <a:lnTo>
                  <a:pt x="915" y="598"/>
                </a:lnTo>
                <a:lnTo>
                  <a:pt x="911" y="601"/>
                </a:lnTo>
                <a:lnTo>
                  <a:pt x="903" y="601"/>
                </a:lnTo>
                <a:lnTo>
                  <a:pt x="899" y="603"/>
                </a:lnTo>
                <a:lnTo>
                  <a:pt x="896" y="603"/>
                </a:lnTo>
                <a:lnTo>
                  <a:pt x="894" y="605"/>
                </a:lnTo>
                <a:lnTo>
                  <a:pt x="889" y="605"/>
                </a:lnTo>
                <a:lnTo>
                  <a:pt x="887" y="608"/>
                </a:lnTo>
                <a:lnTo>
                  <a:pt x="882" y="608"/>
                </a:lnTo>
                <a:lnTo>
                  <a:pt x="879" y="610"/>
                </a:lnTo>
                <a:lnTo>
                  <a:pt x="875" y="610"/>
                </a:lnTo>
                <a:lnTo>
                  <a:pt x="870" y="613"/>
                </a:lnTo>
                <a:lnTo>
                  <a:pt x="866" y="613"/>
                </a:lnTo>
                <a:lnTo>
                  <a:pt x="864" y="615"/>
                </a:lnTo>
                <a:lnTo>
                  <a:pt x="859" y="615"/>
                </a:lnTo>
                <a:lnTo>
                  <a:pt x="854" y="617"/>
                </a:lnTo>
                <a:cubicBezTo>
                  <a:pt x="842" y="618"/>
                  <a:pt x="831" y="624"/>
                  <a:pt x="818" y="625"/>
                </a:cubicBezTo>
                <a:cubicBezTo>
                  <a:pt x="805" y="630"/>
                  <a:pt x="791" y="629"/>
                  <a:pt x="778" y="634"/>
                </a:cubicBezTo>
                <a:cubicBezTo>
                  <a:pt x="762" y="632"/>
                  <a:pt x="749" y="641"/>
                  <a:pt x="733" y="639"/>
                </a:cubicBezTo>
                <a:lnTo>
                  <a:pt x="728" y="642"/>
                </a:lnTo>
                <a:lnTo>
                  <a:pt x="707" y="642"/>
                </a:lnTo>
                <a:lnTo>
                  <a:pt x="699" y="644"/>
                </a:lnTo>
                <a:lnTo>
                  <a:pt x="685" y="644"/>
                </a:lnTo>
                <a:cubicBezTo>
                  <a:pt x="661" y="642"/>
                  <a:pt x="659" y="648"/>
                  <a:pt x="635" y="646"/>
                </a:cubicBezTo>
                <a:cubicBezTo>
                  <a:pt x="491" y="641"/>
                  <a:pt x="348" y="617"/>
                  <a:pt x="208" y="596"/>
                </a:cubicBezTo>
                <a:lnTo>
                  <a:pt x="205" y="594"/>
                </a:lnTo>
                <a:lnTo>
                  <a:pt x="186" y="594"/>
                </a:lnTo>
                <a:lnTo>
                  <a:pt x="183" y="596"/>
                </a:lnTo>
                <a:lnTo>
                  <a:pt x="162" y="596"/>
                </a:lnTo>
                <a:lnTo>
                  <a:pt x="159" y="598"/>
                </a:lnTo>
                <a:lnTo>
                  <a:pt x="135" y="598"/>
                </a:lnTo>
                <a:lnTo>
                  <a:pt x="131" y="601"/>
                </a:lnTo>
                <a:lnTo>
                  <a:pt x="113" y="601"/>
                </a:lnTo>
                <a:cubicBezTo>
                  <a:pt x="95" y="601"/>
                  <a:pt x="78" y="601"/>
                  <a:pt x="60" y="601"/>
                </a:cubicBezTo>
                <a:lnTo>
                  <a:pt x="58" y="601"/>
                </a:lnTo>
                <a:lnTo>
                  <a:pt x="55" y="598"/>
                </a:lnTo>
                <a:lnTo>
                  <a:pt x="45" y="598"/>
                </a:lnTo>
                <a:lnTo>
                  <a:pt x="41" y="596"/>
                </a:lnTo>
                <a:lnTo>
                  <a:pt x="36" y="596"/>
                </a:lnTo>
                <a:lnTo>
                  <a:pt x="31" y="594"/>
                </a:lnTo>
                <a:lnTo>
                  <a:pt x="26" y="589"/>
                </a:lnTo>
                <a:lnTo>
                  <a:pt x="22" y="579"/>
                </a:lnTo>
                <a:lnTo>
                  <a:pt x="22" y="572"/>
                </a:lnTo>
                <a:cubicBezTo>
                  <a:pt x="21" y="510"/>
                  <a:pt x="29" y="443"/>
                  <a:pt x="36" y="382"/>
                </a:cubicBezTo>
                <a:cubicBezTo>
                  <a:pt x="36" y="367"/>
                  <a:pt x="42" y="342"/>
                  <a:pt x="41" y="327"/>
                </a:cubicBezTo>
                <a:lnTo>
                  <a:pt x="43" y="320"/>
                </a:lnTo>
                <a:lnTo>
                  <a:pt x="43" y="313"/>
                </a:lnTo>
                <a:lnTo>
                  <a:pt x="45" y="307"/>
                </a:lnTo>
                <a:lnTo>
                  <a:pt x="45" y="287"/>
                </a:lnTo>
                <a:lnTo>
                  <a:pt x="48" y="283"/>
                </a:lnTo>
                <a:cubicBezTo>
                  <a:pt x="46" y="260"/>
                  <a:pt x="51" y="268"/>
                  <a:pt x="50" y="247"/>
                </a:cubicBezTo>
                <a:lnTo>
                  <a:pt x="53" y="244"/>
                </a:lnTo>
                <a:lnTo>
                  <a:pt x="53" y="232"/>
                </a:lnTo>
                <a:lnTo>
                  <a:pt x="55" y="230"/>
                </a:lnTo>
                <a:lnTo>
                  <a:pt x="69" y="9"/>
                </a:lnTo>
                <a:lnTo>
                  <a:pt x="48" y="0"/>
                </a:ln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6" name="path"/>
          <p:cNvSpPr/>
          <p:nvPr/>
        </p:nvSpPr>
        <p:spPr>
          <a:xfrm>
            <a:off x="8143875" y="5105653"/>
            <a:ext cx="138696" cy="374141"/>
          </a:xfrm>
          <a:custGeom>
            <a:avLst/>
            <a:gdLst/>
            <a:ahLst/>
            <a:cxnLst/>
            <a:rect l="0" t="0" r="0" b="0"/>
            <a:pathLst>
              <a:path w="218" h="589">
                <a:moveTo>
                  <a:pt x="69" y="7"/>
                </a:moveTo>
                <a:lnTo>
                  <a:pt x="71" y="9"/>
                </a:lnTo>
                <a:lnTo>
                  <a:pt x="71" y="12"/>
                </a:lnTo>
                <a:lnTo>
                  <a:pt x="74" y="16"/>
                </a:lnTo>
                <a:lnTo>
                  <a:pt x="74" y="19"/>
                </a:lnTo>
                <a:lnTo>
                  <a:pt x="76" y="24"/>
                </a:lnTo>
                <a:lnTo>
                  <a:pt x="76" y="26"/>
                </a:lnTo>
                <a:lnTo>
                  <a:pt x="79" y="31"/>
                </a:lnTo>
                <a:lnTo>
                  <a:pt x="79" y="38"/>
                </a:lnTo>
                <a:lnTo>
                  <a:pt x="81" y="43"/>
                </a:lnTo>
                <a:lnTo>
                  <a:pt x="84" y="50"/>
                </a:lnTo>
                <a:lnTo>
                  <a:pt x="84" y="62"/>
                </a:lnTo>
                <a:lnTo>
                  <a:pt x="86" y="67"/>
                </a:lnTo>
                <a:lnTo>
                  <a:pt x="86" y="69"/>
                </a:lnTo>
                <a:cubicBezTo>
                  <a:pt x="85" y="92"/>
                  <a:pt x="89" y="75"/>
                  <a:pt x="88" y="97"/>
                </a:cubicBezTo>
                <a:lnTo>
                  <a:pt x="88" y="130"/>
                </a:lnTo>
                <a:lnTo>
                  <a:pt x="91" y="135"/>
                </a:lnTo>
                <a:lnTo>
                  <a:pt x="88" y="140"/>
                </a:lnTo>
                <a:lnTo>
                  <a:pt x="88" y="159"/>
                </a:lnTo>
                <a:cubicBezTo>
                  <a:pt x="89" y="177"/>
                  <a:pt x="87" y="173"/>
                  <a:pt x="86" y="185"/>
                </a:cubicBezTo>
                <a:cubicBezTo>
                  <a:pt x="87" y="194"/>
                  <a:pt x="81" y="202"/>
                  <a:pt x="81" y="211"/>
                </a:cubicBezTo>
                <a:lnTo>
                  <a:pt x="79" y="215"/>
                </a:lnTo>
                <a:lnTo>
                  <a:pt x="79" y="220"/>
                </a:lnTo>
                <a:lnTo>
                  <a:pt x="76" y="225"/>
                </a:lnTo>
                <a:lnTo>
                  <a:pt x="76" y="232"/>
                </a:lnTo>
                <a:lnTo>
                  <a:pt x="74" y="237"/>
                </a:lnTo>
                <a:lnTo>
                  <a:pt x="74" y="242"/>
                </a:lnTo>
                <a:lnTo>
                  <a:pt x="69" y="252"/>
                </a:lnTo>
                <a:lnTo>
                  <a:pt x="69" y="256"/>
                </a:lnTo>
                <a:lnTo>
                  <a:pt x="64" y="266"/>
                </a:lnTo>
                <a:lnTo>
                  <a:pt x="62" y="268"/>
                </a:lnTo>
                <a:lnTo>
                  <a:pt x="62" y="275"/>
                </a:lnTo>
                <a:lnTo>
                  <a:pt x="60" y="278"/>
                </a:lnTo>
                <a:lnTo>
                  <a:pt x="55" y="287"/>
                </a:lnTo>
                <a:lnTo>
                  <a:pt x="55" y="292"/>
                </a:lnTo>
                <a:lnTo>
                  <a:pt x="52" y="297"/>
                </a:lnTo>
                <a:lnTo>
                  <a:pt x="50" y="300"/>
                </a:lnTo>
                <a:lnTo>
                  <a:pt x="48" y="304"/>
                </a:lnTo>
                <a:lnTo>
                  <a:pt x="48" y="308"/>
                </a:lnTo>
                <a:lnTo>
                  <a:pt x="45" y="310"/>
                </a:lnTo>
                <a:lnTo>
                  <a:pt x="40" y="320"/>
                </a:lnTo>
                <a:lnTo>
                  <a:pt x="40" y="325"/>
                </a:lnTo>
                <a:lnTo>
                  <a:pt x="36" y="327"/>
                </a:lnTo>
                <a:lnTo>
                  <a:pt x="36" y="332"/>
                </a:lnTo>
                <a:lnTo>
                  <a:pt x="31" y="337"/>
                </a:lnTo>
                <a:lnTo>
                  <a:pt x="28" y="342"/>
                </a:lnTo>
                <a:lnTo>
                  <a:pt x="28" y="344"/>
                </a:lnTo>
                <a:lnTo>
                  <a:pt x="26" y="349"/>
                </a:lnTo>
                <a:lnTo>
                  <a:pt x="24" y="351"/>
                </a:lnTo>
                <a:lnTo>
                  <a:pt x="21" y="356"/>
                </a:lnTo>
                <a:lnTo>
                  <a:pt x="16" y="363"/>
                </a:lnTo>
                <a:lnTo>
                  <a:pt x="14" y="365"/>
                </a:lnTo>
                <a:lnTo>
                  <a:pt x="11" y="373"/>
                </a:lnTo>
                <a:lnTo>
                  <a:pt x="9" y="375"/>
                </a:lnTo>
                <a:lnTo>
                  <a:pt x="7" y="380"/>
                </a:lnTo>
                <a:lnTo>
                  <a:pt x="2" y="385"/>
                </a:lnTo>
                <a:lnTo>
                  <a:pt x="0" y="390"/>
                </a:lnTo>
                <a:lnTo>
                  <a:pt x="16" y="397"/>
                </a:lnTo>
                <a:lnTo>
                  <a:pt x="16" y="394"/>
                </a:lnTo>
                <a:lnTo>
                  <a:pt x="24" y="387"/>
                </a:lnTo>
                <a:lnTo>
                  <a:pt x="26" y="382"/>
                </a:lnTo>
                <a:lnTo>
                  <a:pt x="28" y="380"/>
                </a:lnTo>
                <a:lnTo>
                  <a:pt x="31" y="375"/>
                </a:lnTo>
                <a:lnTo>
                  <a:pt x="36" y="373"/>
                </a:lnTo>
                <a:lnTo>
                  <a:pt x="38" y="365"/>
                </a:lnTo>
                <a:lnTo>
                  <a:pt x="43" y="363"/>
                </a:lnTo>
                <a:lnTo>
                  <a:pt x="45" y="356"/>
                </a:lnTo>
                <a:cubicBezTo>
                  <a:pt x="51" y="346"/>
                  <a:pt x="57" y="336"/>
                  <a:pt x="64" y="327"/>
                </a:cubicBezTo>
                <a:lnTo>
                  <a:pt x="64" y="322"/>
                </a:lnTo>
                <a:lnTo>
                  <a:pt x="67" y="320"/>
                </a:lnTo>
                <a:lnTo>
                  <a:pt x="71" y="310"/>
                </a:lnTo>
                <a:lnTo>
                  <a:pt x="74" y="308"/>
                </a:lnTo>
                <a:lnTo>
                  <a:pt x="76" y="304"/>
                </a:lnTo>
                <a:lnTo>
                  <a:pt x="79" y="300"/>
                </a:lnTo>
                <a:lnTo>
                  <a:pt x="79" y="295"/>
                </a:lnTo>
                <a:lnTo>
                  <a:pt x="81" y="290"/>
                </a:lnTo>
                <a:lnTo>
                  <a:pt x="84" y="287"/>
                </a:lnTo>
                <a:lnTo>
                  <a:pt x="86" y="283"/>
                </a:lnTo>
                <a:lnTo>
                  <a:pt x="86" y="278"/>
                </a:lnTo>
                <a:lnTo>
                  <a:pt x="91" y="268"/>
                </a:lnTo>
                <a:lnTo>
                  <a:pt x="91" y="264"/>
                </a:lnTo>
                <a:lnTo>
                  <a:pt x="92" y="259"/>
                </a:lnTo>
                <a:lnTo>
                  <a:pt x="94" y="254"/>
                </a:lnTo>
                <a:lnTo>
                  <a:pt x="94" y="249"/>
                </a:lnTo>
                <a:cubicBezTo>
                  <a:pt x="101" y="240"/>
                  <a:pt x="99" y="230"/>
                  <a:pt x="104" y="220"/>
                </a:cubicBezTo>
                <a:lnTo>
                  <a:pt x="104" y="208"/>
                </a:lnTo>
                <a:lnTo>
                  <a:pt x="106" y="204"/>
                </a:lnTo>
                <a:lnTo>
                  <a:pt x="106" y="199"/>
                </a:lnTo>
                <a:lnTo>
                  <a:pt x="109" y="194"/>
                </a:lnTo>
                <a:lnTo>
                  <a:pt x="109" y="189"/>
                </a:lnTo>
                <a:cubicBezTo>
                  <a:pt x="109" y="153"/>
                  <a:pt x="109" y="116"/>
                  <a:pt x="109" y="80"/>
                </a:cubicBezTo>
                <a:lnTo>
                  <a:pt x="106" y="77"/>
                </a:lnTo>
                <a:lnTo>
                  <a:pt x="106" y="60"/>
                </a:lnTo>
                <a:lnTo>
                  <a:pt x="104" y="57"/>
                </a:lnTo>
                <a:lnTo>
                  <a:pt x="104" y="43"/>
                </a:lnTo>
                <a:cubicBezTo>
                  <a:pt x="101" y="33"/>
                  <a:pt x="100" y="24"/>
                  <a:pt x="99" y="14"/>
                </a:cubicBezTo>
                <a:lnTo>
                  <a:pt x="97" y="12"/>
                </a:lnTo>
                <a:lnTo>
                  <a:pt x="97" y="4"/>
                </a:lnTo>
                <a:lnTo>
                  <a:pt x="94" y="2"/>
                </a:lnTo>
                <a:lnTo>
                  <a:pt x="94" y="0"/>
                </a:lnTo>
                <a:lnTo>
                  <a:pt x="69" y="7"/>
                </a:lnTo>
              </a:path>
              <a:path w="218" h="589">
                <a:moveTo>
                  <a:pt x="57" y="320"/>
                </a:moveTo>
                <a:cubicBezTo>
                  <a:pt x="67" y="331"/>
                  <a:pt x="66" y="322"/>
                  <a:pt x="79" y="337"/>
                </a:cubicBezTo>
                <a:lnTo>
                  <a:pt x="84" y="339"/>
                </a:lnTo>
                <a:lnTo>
                  <a:pt x="86" y="344"/>
                </a:lnTo>
                <a:lnTo>
                  <a:pt x="91" y="346"/>
                </a:lnTo>
                <a:lnTo>
                  <a:pt x="92" y="349"/>
                </a:lnTo>
                <a:lnTo>
                  <a:pt x="97" y="351"/>
                </a:lnTo>
                <a:lnTo>
                  <a:pt x="99" y="356"/>
                </a:lnTo>
                <a:lnTo>
                  <a:pt x="104" y="358"/>
                </a:lnTo>
                <a:lnTo>
                  <a:pt x="106" y="363"/>
                </a:lnTo>
                <a:lnTo>
                  <a:pt x="111" y="365"/>
                </a:lnTo>
                <a:lnTo>
                  <a:pt x="116" y="370"/>
                </a:lnTo>
                <a:lnTo>
                  <a:pt x="118" y="375"/>
                </a:lnTo>
                <a:lnTo>
                  <a:pt x="123" y="377"/>
                </a:lnTo>
                <a:cubicBezTo>
                  <a:pt x="129" y="390"/>
                  <a:pt x="141" y="396"/>
                  <a:pt x="147" y="409"/>
                </a:cubicBezTo>
                <a:cubicBezTo>
                  <a:pt x="152" y="417"/>
                  <a:pt x="159" y="425"/>
                  <a:pt x="164" y="434"/>
                </a:cubicBezTo>
                <a:cubicBezTo>
                  <a:pt x="167" y="441"/>
                  <a:pt x="176" y="457"/>
                  <a:pt x="181" y="463"/>
                </a:cubicBezTo>
                <a:lnTo>
                  <a:pt x="181" y="467"/>
                </a:lnTo>
                <a:lnTo>
                  <a:pt x="183" y="470"/>
                </a:lnTo>
                <a:lnTo>
                  <a:pt x="186" y="475"/>
                </a:lnTo>
                <a:lnTo>
                  <a:pt x="186" y="477"/>
                </a:lnTo>
                <a:lnTo>
                  <a:pt x="188" y="480"/>
                </a:lnTo>
                <a:lnTo>
                  <a:pt x="188" y="484"/>
                </a:lnTo>
                <a:lnTo>
                  <a:pt x="190" y="487"/>
                </a:lnTo>
                <a:lnTo>
                  <a:pt x="195" y="496"/>
                </a:lnTo>
                <a:lnTo>
                  <a:pt x="195" y="499"/>
                </a:lnTo>
                <a:lnTo>
                  <a:pt x="198" y="501"/>
                </a:lnTo>
                <a:lnTo>
                  <a:pt x="198" y="506"/>
                </a:lnTo>
                <a:lnTo>
                  <a:pt x="193" y="508"/>
                </a:lnTo>
                <a:lnTo>
                  <a:pt x="188" y="511"/>
                </a:lnTo>
                <a:lnTo>
                  <a:pt x="186" y="515"/>
                </a:lnTo>
                <a:lnTo>
                  <a:pt x="181" y="518"/>
                </a:lnTo>
                <a:lnTo>
                  <a:pt x="176" y="523"/>
                </a:lnTo>
                <a:lnTo>
                  <a:pt x="171" y="523"/>
                </a:lnTo>
                <a:lnTo>
                  <a:pt x="166" y="527"/>
                </a:lnTo>
                <a:lnTo>
                  <a:pt x="161" y="530"/>
                </a:lnTo>
                <a:lnTo>
                  <a:pt x="159" y="530"/>
                </a:lnTo>
                <a:lnTo>
                  <a:pt x="154" y="532"/>
                </a:lnTo>
                <a:lnTo>
                  <a:pt x="152" y="535"/>
                </a:lnTo>
                <a:lnTo>
                  <a:pt x="147" y="537"/>
                </a:lnTo>
                <a:lnTo>
                  <a:pt x="145" y="540"/>
                </a:lnTo>
                <a:lnTo>
                  <a:pt x="140" y="540"/>
                </a:lnTo>
                <a:lnTo>
                  <a:pt x="135" y="542"/>
                </a:lnTo>
                <a:lnTo>
                  <a:pt x="133" y="544"/>
                </a:lnTo>
                <a:lnTo>
                  <a:pt x="128" y="545"/>
                </a:lnTo>
                <a:lnTo>
                  <a:pt x="123" y="545"/>
                </a:lnTo>
                <a:lnTo>
                  <a:pt x="118" y="548"/>
                </a:lnTo>
                <a:lnTo>
                  <a:pt x="114" y="550"/>
                </a:lnTo>
                <a:lnTo>
                  <a:pt x="109" y="550"/>
                </a:lnTo>
                <a:lnTo>
                  <a:pt x="104" y="553"/>
                </a:lnTo>
                <a:lnTo>
                  <a:pt x="99" y="553"/>
                </a:lnTo>
                <a:lnTo>
                  <a:pt x="94" y="555"/>
                </a:lnTo>
                <a:lnTo>
                  <a:pt x="86" y="555"/>
                </a:lnTo>
                <a:lnTo>
                  <a:pt x="81" y="557"/>
                </a:lnTo>
                <a:lnTo>
                  <a:pt x="62" y="557"/>
                </a:lnTo>
                <a:lnTo>
                  <a:pt x="57" y="560"/>
                </a:lnTo>
                <a:lnTo>
                  <a:pt x="52" y="560"/>
                </a:lnTo>
                <a:cubicBezTo>
                  <a:pt x="28" y="558"/>
                  <a:pt x="28" y="563"/>
                  <a:pt x="7" y="562"/>
                </a:cubicBezTo>
                <a:lnTo>
                  <a:pt x="16" y="589"/>
                </a:lnTo>
                <a:lnTo>
                  <a:pt x="16" y="586"/>
                </a:lnTo>
                <a:cubicBezTo>
                  <a:pt x="36" y="587"/>
                  <a:pt x="21" y="583"/>
                  <a:pt x="38" y="584"/>
                </a:cubicBezTo>
                <a:lnTo>
                  <a:pt x="40" y="584"/>
                </a:lnTo>
                <a:lnTo>
                  <a:pt x="45" y="582"/>
                </a:lnTo>
                <a:lnTo>
                  <a:pt x="55" y="582"/>
                </a:lnTo>
                <a:lnTo>
                  <a:pt x="60" y="579"/>
                </a:lnTo>
                <a:lnTo>
                  <a:pt x="67" y="579"/>
                </a:lnTo>
                <a:lnTo>
                  <a:pt x="71" y="577"/>
                </a:lnTo>
                <a:lnTo>
                  <a:pt x="81" y="577"/>
                </a:lnTo>
                <a:lnTo>
                  <a:pt x="86" y="574"/>
                </a:lnTo>
                <a:lnTo>
                  <a:pt x="91" y="574"/>
                </a:lnTo>
                <a:lnTo>
                  <a:pt x="94" y="572"/>
                </a:lnTo>
                <a:lnTo>
                  <a:pt x="104" y="572"/>
                </a:lnTo>
                <a:lnTo>
                  <a:pt x="109" y="570"/>
                </a:lnTo>
                <a:lnTo>
                  <a:pt x="118" y="570"/>
                </a:lnTo>
                <a:lnTo>
                  <a:pt x="123" y="567"/>
                </a:lnTo>
                <a:cubicBezTo>
                  <a:pt x="130" y="564"/>
                  <a:pt x="144" y="561"/>
                  <a:pt x="150" y="557"/>
                </a:cubicBezTo>
                <a:lnTo>
                  <a:pt x="154" y="557"/>
                </a:lnTo>
                <a:lnTo>
                  <a:pt x="159" y="555"/>
                </a:lnTo>
                <a:lnTo>
                  <a:pt x="164" y="553"/>
                </a:lnTo>
                <a:lnTo>
                  <a:pt x="166" y="550"/>
                </a:lnTo>
                <a:lnTo>
                  <a:pt x="171" y="550"/>
                </a:lnTo>
                <a:lnTo>
                  <a:pt x="174" y="548"/>
                </a:lnTo>
                <a:lnTo>
                  <a:pt x="178" y="545"/>
                </a:lnTo>
                <a:lnTo>
                  <a:pt x="183" y="545"/>
                </a:lnTo>
                <a:lnTo>
                  <a:pt x="186" y="544"/>
                </a:lnTo>
                <a:lnTo>
                  <a:pt x="193" y="540"/>
                </a:lnTo>
                <a:lnTo>
                  <a:pt x="198" y="535"/>
                </a:lnTo>
                <a:lnTo>
                  <a:pt x="202" y="532"/>
                </a:lnTo>
                <a:lnTo>
                  <a:pt x="207" y="527"/>
                </a:lnTo>
                <a:lnTo>
                  <a:pt x="212" y="525"/>
                </a:lnTo>
                <a:lnTo>
                  <a:pt x="214" y="520"/>
                </a:lnTo>
                <a:lnTo>
                  <a:pt x="216" y="518"/>
                </a:lnTo>
                <a:lnTo>
                  <a:pt x="218" y="515"/>
                </a:lnTo>
                <a:lnTo>
                  <a:pt x="218" y="504"/>
                </a:lnTo>
                <a:lnTo>
                  <a:pt x="216" y="501"/>
                </a:lnTo>
                <a:lnTo>
                  <a:pt x="216" y="494"/>
                </a:lnTo>
                <a:lnTo>
                  <a:pt x="214" y="492"/>
                </a:lnTo>
                <a:lnTo>
                  <a:pt x="212" y="487"/>
                </a:lnTo>
                <a:lnTo>
                  <a:pt x="212" y="482"/>
                </a:lnTo>
                <a:lnTo>
                  <a:pt x="210" y="477"/>
                </a:lnTo>
                <a:cubicBezTo>
                  <a:pt x="203" y="464"/>
                  <a:pt x="205" y="460"/>
                  <a:pt x="195" y="444"/>
                </a:cubicBezTo>
                <a:cubicBezTo>
                  <a:pt x="186" y="429"/>
                  <a:pt x="172" y="402"/>
                  <a:pt x="161" y="390"/>
                </a:cubicBezTo>
                <a:lnTo>
                  <a:pt x="159" y="387"/>
                </a:lnTo>
                <a:lnTo>
                  <a:pt x="157" y="382"/>
                </a:lnTo>
                <a:lnTo>
                  <a:pt x="154" y="380"/>
                </a:lnTo>
                <a:lnTo>
                  <a:pt x="152" y="375"/>
                </a:lnTo>
                <a:lnTo>
                  <a:pt x="150" y="373"/>
                </a:lnTo>
                <a:lnTo>
                  <a:pt x="145" y="370"/>
                </a:lnTo>
                <a:lnTo>
                  <a:pt x="142" y="365"/>
                </a:lnTo>
                <a:lnTo>
                  <a:pt x="138" y="363"/>
                </a:lnTo>
                <a:lnTo>
                  <a:pt x="135" y="358"/>
                </a:lnTo>
                <a:lnTo>
                  <a:pt x="128" y="351"/>
                </a:lnTo>
                <a:lnTo>
                  <a:pt x="123" y="349"/>
                </a:lnTo>
                <a:lnTo>
                  <a:pt x="121" y="344"/>
                </a:lnTo>
                <a:lnTo>
                  <a:pt x="116" y="342"/>
                </a:lnTo>
                <a:lnTo>
                  <a:pt x="114" y="337"/>
                </a:lnTo>
                <a:lnTo>
                  <a:pt x="97" y="320"/>
                </a:lnTo>
                <a:lnTo>
                  <a:pt x="92" y="317"/>
                </a:lnTo>
                <a:lnTo>
                  <a:pt x="88" y="310"/>
                </a:lnTo>
                <a:lnTo>
                  <a:pt x="84" y="307"/>
                </a:lnTo>
                <a:lnTo>
                  <a:pt x="79" y="304"/>
                </a:lnTo>
                <a:lnTo>
                  <a:pt x="74" y="300"/>
                </a:lnTo>
                <a:lnTo>
                  <a:pt x="57" y="320"/>
                </a:ln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7" name="path"/>
          <p:cNvSpPr/>
          <p:nvPr/>
        </p:nvSpPr>
        <p:spPr>
          <a:xfrm>
            <a:off x="7423797" y="5146802"/>
            <a:ext cx="827011" cy="211073"/>
          </a:xfrm>
          <a:custGeom>
            <a:avLst/>
            <a:gdLst/>
            <a:ahLst/>
            <a:cxnLst/>
            <a:rect l="0" t="0" r="0" b="0"/>
            <a:pathLst>
              <a:path w="1302" h="332">
                <a:moveTo>
                  <a:pt x="79" y="2"/>
                </a:moveTo>
                <a:lnTo>
                  <a:pt x="74" y="0"/>
                </a:lnTo>
                <a:lnTo>
                  <a:pt x="69" y="0"/>
                </a:lnTo>
                <a:lnTo>
                  <a:pt x="64" y="2"/>
                </a:lnTo>
                <a:lnTo>
                  <a:pt x="62" y="4"/>
                </a:lnTo>
                <a:lnTo>
                  <a:pt x="57" y="4"/>
                </a:lnTo>
                <a:lnTo>
                  <a:pt x="55" y="8"/>
                </a:lnTo>
                <a:lnTo>
                  <a:pt x="52" y="10"/>
                </a:lnTo>
                <a:lnTo>
                  <a:pt x="50" y="15"/>
                </a:lnTo>
                <a:lnTo>
                  <a:pt x="48" y="17"/>
                </a:lnTo>
                <a:lnTo>
                  <a:pt x="48" y="30"/>
                </a:lnTo>
                <a:lnTo>
                  <a:pt x="50" y="32"/>
                </a:lnTo>
                <a:lnTo>
                  <a:pt x="52" y="32"/>
                </a:lnTo>
                <a:lnTo>
                  <a:pt x="57" y="34"/>
                </a:lnTo>
                <a:lnTo>
                  <a:pt x="60" y="32"/>
                </a:lnTo>
                <a:lnTo>
                  <a:pt x="64" y="32"/>
                </a:lnTo>
                <a:lnTo>
                  <a:pt x="69" y="30"/>
                </a:lnTo>
                <a:lnTo>
                  <a:pt x="71" y="30"/>
                </a:lnTo>
                <a:lnTo>
                  <a:pt x="76" y="27"/>
                </a:lnTo>
                <a:lnTo>
                  <a:pt x="79" y="25"/>
                </a:lnTo>
                <a:lnTo>
                  <a:pt x="81" y="20"/>
                </a:lnTo>
                <a:lnTo>
                  <a:pt x="83" y="20"/>
                </a:lnTo>
                <a:lnTo>
                  <a:pt x="88" y="13"/>
                </a:lnTo>
                <a:lnTo>
                  <a:pt x="88" y="4"/>
                </a:lnTo>
                <a:lnTo>
                  <a:pt x="86" y="4"/>
                </a:lnTo>
                <a:lnTo>
                  <a:pt x="81" y="2"/>
                </a:lnTo>
                <a:lnTo>
                  <a:pt x="79" y="2"/>
                </a:lnTo>
              </a:path>
              <a:path w="1302" h="332">
                <a:moveTo>
                  <a:pt x="1291" y="194"/>
                </a:moveTo>
                <a:cubicBezTo>
                  <a:pt x="1276" y="191"/>
                  <a:pt x="1271" y="209"/>
                  <a:pt x="1267" y="220"/>
                </a:cubicBezTo>
                <a:lnTo>
                  <a:pt x="1267" y="225"/>
                </a:lnTo>
                <a:lnTo>
                  <a:pt x="1264" y="232"/>
                </a:lnTo>
                <a:lnTo>
                  <a:pt x="1264" y="243"/>
                </a:lnTo>
                <a:lnTo>
                  <a:pt x="1269" y="248"/>
                </a:lnTo>
                <a:lnTo>
                  <a:pt x="1274" y="248"/>
                </a:lnTo>
                <a:lnTo>
                  <a:pt x="1276" y="245"/>
                </a:lnTo>
                <a:lnTo>
                  <a:pt x="1283" y="242"/>
                </a:lnTo>
                <a:lnTo>
                  <a:pt x="1288" y="240"/>
                </a:lnTo>
                <a:lnTo>
                  <a:pt x="1291" y="235"/>
                </a:lnTo>
                <a:lnTo>
                  <a:pt x="1293" y="232"/>
                </a:lnTo>
                <a:lnTo>
                  <a:pt x="1298" y="223"/>
                </a:lnTo>
                <a:cubicBezTo>
                  <a:pt x="1297" y="209"/>
                  <a:pt x="1302" y="203"/>
                  <a:pt x="1291" y="194"/>
                </a:cubicBezTo>
              </a:path>
              <a:path w="1302" h="332">
                <a:moveTo>
                  <a:pt x="0" y="301"/>
                </a:moveTo>
                <a:lnTo>
                  <a:pt x="0" y="303"/>
                </a:lnTo>
                <a:lnTo>
                  <a:pt x="2" y="308"/>
                </a:lnTo>
                <a:lnTo>
                  <a:pt x="4" y="310"/>
                </a:lnTo>
                <a:lnTo>
                  <a:pt x="7" y="315"/>
                </a:lnTo>
                <a:lnTo>
                  <a:pt x="11" y="320"/>
                </a:lnTo>
                <a:lnTo>
                  <a:pt x="14" y="325"/>
                </a:lnTo>
                <a:lnTo>
                  <a:pt x="16" y="327"/>
                </a:lnTo>
                <a:lnTo>
                  <a:pt x="21" y="330"/>
                </a:lnTo>
                <a:lnTo>
                  <a:pt x="26" y="332"/>
                </a:lnTo>
                <a:lnTo>
                  <a:pt x="28" y="332"/>
                </a:lnTo>
                <a:lnTo>
                  <a:pt x="31" y="330"/>
                </a:lnTo>
                <a:lnTo>
                  <a:pt x="31" y="327"/>
                </a:lnTo>
                <a:lnTo>
                  <a:pt x="33" y="325"/>
                </a:lnTo>
                <a:lnTo>
                  <a:pt x="35" y="320"/>
                </a:lnTo>
                <a:cubicBezTo>
                  <a:pt x="37" y="314"/>
                  <a:pt x="32" y="303"/>
                  <a:pt x="28" y="298"/>
                </a:cubicBezTo>
                <a:lnTo>
                  <a:pt x="26" y="298"/>
                </a:lnTo>
                <a:lnTo>
                  <a:pt x="21" y="291"/>
                </a:lnTo>
                <a:lnTo>
                  <a:pt x="16" y="289"/>
                </a:lnTo>
                <a:lnTo>
                  <a:pt x="14" y="286"/>
                </a:lnTo>
                <a:lnTo>
                  <a:pt x="14" y="284"/>
                </a:lnTo>
                <a:lnTo>
                  <a:pt x="0" y="301"/>
                </a:ln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8" name="path"/>
          <p:cNvSpPr/>
          <p:nvPr/>
        </p:nvSpPr>
        <p:spPr>
          <a:xfrm>
            <a:off x="7531227" y="5508752"/>
            <a:ext cx="724661" cy="197357"/>
          </a:xfrm>
          <a:custGeom>
            <a:avLst/>
            <a:gdLst/>
            <a:ahLst/>
            <a:cxnLst/>
            <a:rect l="0" t="0" r="0" b="0"/>
            <a:pathLst>
              <a:path w="1141" h="310">
                <a:moveTo>
                  <a:pt x="1071" y="163"/>
                </a:moveTo>
                <a:lnTo>
                  <a:pt x="1074" y="165"/>
                </a:lnTo>
                <a:lnTo>
                  <a:pt x="1074" y="167"/>
                </a:lnTo>
                <a:lnTo>
                  <a:pt x="1076" y="170"/>
                </a:lnTo>
                <a:lnTo>
                  <a:pt x="1078" y="175"/>
                </a:lnTo>
                <a:lnTo>
                  <a:pt x="1081" y="177"/>
                </a:lnTo>
                <a:lnTo>
                  <a:pt x="1081" y="180"/>
                </a:lnTo>
                <a:cubicBezTo>
                  <a:pt x="1088" y="198"/>
                  <a:pt x="1090" y="187"/>
                  <a:pt x="1098" y="206"/>
                </a:cubicBezTo>
                <a:cubicBezTo>
                  <a:pt x="1110" y="216"/>
                  <a:pt x="1121" y="246"/>
                  <a:pt x="1141" y="244"/>
                </a:cubicBezTo>
                <a:lnTo>
                  <a:pt x="1141" y="235"/>
                </a:lnTo>
                <a:lnTo>
                  <a:pt x="1138" y="230"/>
                </a:lnTo>
                <a:lnTo>
                  <a:pt x="1138" y="220"/>
                </a:lnTo>
                <a:lnTo>
                  <a:pt x="1134" y="211"/>
                </a:lnTo>
                <a:cubicBezTo>
                  <a:pt x="1123" y="201"/>
                  <a:pt x="1126" y="186"/>
                  <a:pt x="1114" y="177"/>
                </a:cubicBezTo>
                <a:lnTo>
                  <a:pt x="1112" y="175"/>
                </a:lnTo>
                <a:lnTo>
                  <a:pt x="1110" y="170"/>
                </a:lnTo>
                <a:lnTo>
                  <a:pt x="1107" y="167"/>
                </a:lnTo>
                <a:lnTo>
                  <a:pt x="1105" y="163"/>
                </a:lnTo>
                <a:lnTo>
                  <a:pt x="1100" y="158"/>
                </a:lnTo>
                <a:lnTo>
                  <a:pt x="1095" y="151"/>
                </a:lnTo>
                <a:lnTo>
                  <a:pt x="1090" y="148"/>
                </a:lnTo>
                <a:lnTo>
                  <a:pt x="1088" y="146"/>
                </a:lnTo>
                <a:lnTo>
                  <a:pt x="1081" y="146"/>
                </a:lnTo>
                <a:lnTo>
                  <a:pt x="1074" y="153"/>
                </a:lnTo>
                <a:lnTo>
                  <a:pt x="1074" y="155"/>
                </a:lnTo>
                <a:lnTo>
                  <a:pt x="1071" y="160"/>
                </a:lnTo>
                <a:lnTo>
                  <a:pt x="1071" y="163"/>
                </a:lnTo>
              </a:path>
              <a:path w="1141" h="310">
                <a:moveTo>
                  <a:pt x="235" y="223"/>
                </a:moveTo>
                <a:lnTo>
                  <a:pt x="244" y="213"/>
                </a:lnTo>
                <a:lnTo>
                  <a:pt x="249" y="211"/>
                </a:lnTo>
                <a:lnTo>
                  <a:pt x="254" y="208"/>
                </a:lnTo>
                <a:lnTo>
                  <a:pt x="259" y="203"/>
                </a:lnTo>
                <a:lnTo>
                  <a:pt x="266" y="201"/>
                </a:lnTo>
                <a:lnTo>
                  <a:pt x="268" y="199"/>
                </a:lnTo>
                <a:lnTo>
                  <a:pt x="271" y="199"/>
                </a:lnTo>
                <a:lnTo>
                  <a:pt x="275" y="196"/>
                </a:lnTo>
                <a:lnTo>
                  <a:pt x="278" y="196"/>
                </a:lnTo>
                <a:lnTo>
                  <a:pt x="283" y="194"/>
                </a:lnTo>
                <a:lnTo>
                  <a:pt x="285" y="191"/>
                </a:lnTo>
                <a:lnTo>
                  <a:pt x="295" y="191"/>
                </a:lnTo>
                <a:lnTo>
                  <a:pt x="300" y="189"/>
                </a:lnTo>
                <a:lnTo>
                  <a:pt x="313" y="189"/>
                </a:lnTo>
                <a:lnTo>
                  <a:pt x="318" y="187"/>
                </a:lnTo>
                <a:lnTo>
                  <a:pt x="337" y="187"/>
                </a:lnTo>
                <a:lnTo>
                  <a:pt x="341" y="189"/>
                </a:lnTo>
                <a:lnTo>
                  <a:pt x="344" y="189"/>
                </a:lnTo>
                <a:lnTo>
                  <a:pt x="349" y="191"/>
                </a:lnTo>
                <a:lnTo>
                  <a:pt x="351" y="191"/>
                </a:lnTo>
                <a:lnTo>
                  <a:pt x="356" y="194"/>
                </a:lnTo>
                <a:lnTo>
                  <a:pt x="365" y="203"/>
                </a:lnTo>
                <a:lnTo>
                  <a:pt x="368" y="208"/>
                </a:lnTo>
                <a:lnTo>
                  <a:pt x="373" y="211"/>
                </a:lnTo>
                <a:lnTo>
                  <a:pt x="373" y="213"/>
                </a:lnTo>
                <a:lnTo>
                  <a:pt x="375" y="218"/>
                </a:lnTo>
                <a:lnTo>
                  <a:pt x="375" y="220"/>
                </a:lnTo>
                <a:lnTo>
                  <a:pt x="378" y="225"/>
                </a:lnTo>
                <a:lnTo>
                  <a:pt x="378" y="227"/>
                </a:lnTo>
                <a:lnTo>
                  <a:pt x="380" y="232"/>
                </a:lnTo>
                <a:lnTo>
                  <a:pt x="380" y="256"/>
                </a:lnTo>
                <a:lnTo>
                  <a:pt x="378" y="261"/>
                </a:lnTo>
                <a:lnTo>
                  <a:pt x="378" y="265"/>
                </a:lnTo>
                <a:lnTo>
                  <a:pt x="375" y="267"/>
                </a:lnTo>
                <a:lnTo>
                  <a:pt x="375" y="272"/>
                </a:lnTo>
                <a:lnTo>
                  <a:pt x="373" y="277"/>
                </a:lnTo>
                <a:lnTo>
                  <a:pt x="370" y="279"/>
                </a:lnTo>
                <a:lnTo>
                  <a:pt x="368" y="284"/>
                </a:lnTo>
                <a:lnTo>
                  <a:pt x="365" y="286"/>
                </a:lnTo>
                <a:lnTo>
                  <a:pt x="363" y="289"/>
                </a:lnTo>
                <a:lnTo>
                  <a:pt x="358" y="291"/>
                </a:lnTo>
                <a:lnTo>
                  <a:pt x="354" y="296"/>
                </a:lnTo>
                <a:lnTo>
                  <a:pt x="349" y="298"/>
                </a:lnTo>
                <a:lnTo>
                  <a:pt x="346" y="301"/>
                </a:lnTo>
                <a:cubicBezTo>
                  <a:pt x="338" y="302"/>
                  <a:pt x="330" y="305"/>
                  <a:pt x="322" y="308"/>
                </a:cubicBezTo>
                <a:lnTo>
                  <a:pt x="310" y="308"/>
                </a:lnTo>
                <a:lnTo>
                  <a:pt x="308" y="310"/>
                </a:lnTo>
                <a:lnTo>
                  <a:pt x="307" y="310"/>
                </a:lnTo>
                <a:cubicBezTo>
                  <a:pt x="300" y="310"/>
                  <a:pt x="292" y="310"/>
                  <a:pt x="285" y="310"/>
                </a:cubicBezTo>
                <a:lnTo>
                  <a:pt x="271" y="289"/>
                </a:lnTo>
                <a:cubicBezTo>
                  <a:pt x="277" y="289"/>
                  <a:pt x="284" y="289"/>
                  <a:pt x="290" y="289"/>
                </a:cubicBezTo>
                <a:cubicBezTo>
                  <a:pt x="308" y="290"/>
                  <a:pt x="287" y="285"/>
                  <a:pt x="313" y="286"/>
                </a:cubicBezTo>
                <a:lnTo>
                  <a:pt x="315" y="284"/>
                </a:lnTo>
                <a:lnTo>
                  <a:pt x="320" y="284"/>
                </a:lnTo>
                <a:lnTo>
                  <a:pt x="322" y="281"/>
                </a:lnTo>
                <a:lnTo>
                  <a:pt x="327" y="281"/>
                </a:lnTo>
                <a:lnTo>
                  <a:pt x="332" y="279"/>
                </a:lnTo>
                <a:lnTo>
                  <a:pt x="334" y="277"/>
                </a:lnTo>
                <a:lnTo>
                  <a:pt x="339" y="277"/>
                </a:lnTo>
                <a:lnTo>
                  <a:pt x="341" y="274"/>
                </a:lnTo>
                <a:lnTo>
                  <a:pt x="349" y="270"/>
                </a:lnTo>
                <a:lnTo>
                  <a:pt x="354" y="265"/>
                </a:lnTo>
                <a:lnTo>
                  <a:pt x="356" y="263"/>
                </a:lnTo>
                <a:lnTo>
                  <a:pt x="356" y="261"/>
                </a:lnTo>
                <a:lnTo>
                  <a:pt x="358" y="256"/>
                </a:lnTo>
                <a:lnTo>
                  <a:pt x="361" y="254"/>
                </a:lnTo>
                <a:lnTo>
                  <a:pt x="361" y="244"/>
                </a:lnTo>
                <a:cubicBezTo>
                  <a:pt x="361" y="226"/>
                  <a:pt x="360" y="231"/>
                  <a:pt x="358" y="218"/>
                </a:cubicBezTo>
                <a:cubicBezTo>
                  <a:pt x="345" y="203"/>
                  <a:pt x="339" y="210"/>
                  <a:pt x="320" y="208"/>
                </a:cubicBezTo>
                <a:cubicBezTo>
                  <a:pt x="313" y="212"/>
                  <a:pt x="306" y="212"/>
                  <a:pt x="300" y="215"/>
                </a:cubicBezTo>
                <a:lnTo>
                  <a:pt x="295" y="215"/>
                </a:lnTo>
                <a:lnTo>
                  <a:pt x="292" y="218"/>
                </a:lnTo>
                <a:lnTo>
                  <a:pt x="285" y="218"/>
                </a:lnTo>
                <a:lnTo>
                  <a:pt x="280" y="220"/>
                </a:lnTo>
                <a:lnTo>
                  <a:pt x="278" y="223"/>
                </a:lnTo>
                <a:lnTo>
                  <a:pt x="275" y="223"/>
                </a:lnTo>
                <a:lnTo>
                  <a:pt x="271" y="225"/>
                </a:lnTo>
                <a:lnTo>
                  <a:pt x="268" y="227"/>
                </a:lnTo>
                <a:lnTo>
                  <a:pt x="266" y="227"/>
                </a:lnTo>
                <a:lnTo>
                  <a:pt x="259" y="235"/>
                </a:lnTo>
                <a:cubicBezTo>
                  <a:pt x="244" y="242"/>
                  <a:pt x="254" y="242"/>
                  <a:pt x="244" y="249"/>
                </a:cubicBezTo>
                <a:lnTo>
                  <a:pt x="235" y="223"/>
                </a:lnTo>
              </a:path>
              <a:path w="1141" h="310">
                <a:moveTo>
                  <a:pt x="468" y="75"/>
                </a:moveTo>
                <a:lnTo>
                  <a:pt x="465" y="73"/>
                </a:lnTo>
                <a:lnTo>
                  <a:pt x="458" y="73"/>
                </a:lnTo>
                <a:lnTo>
                  <a:pt x="453" y="75"/>
                </a:lnTo>
                <a:lnTo>
                  <a:pt x="451" y="77"/>
                </a:lnTo>
                <a:lnTo>
                  <a:pt x="446" y="80"/>
                </a:lnTo>
                <a:lnTo>
                  <a:pt x="444" y="82"/>
                </a:lnTo>
                <a:lnTo>
                  <a:pt x="444" y="85"/>
                </a:lnTo>
                <a:lnTo>
                  <a:pt x="439" y="87"/>
                </a:lnTo>
                <a:lnTo>
                  <a:pt x="439" y="92"/>
                </a:lnTo>
                <a:lnTo>
                  <a:pt x="436" y="94"/>
                </a:lnTo>
                <a:lnTo>
                  <a:pt x="436" y="104"/>
                </a:lnTo>
                <a:cubicBezTo>
                  <a:pt x="442" y="111"/>
                  <a:pt x="446" y="108"/>
                  <a:pt x="453" y="109"/>
                </a:cubicBezTo>
                <a:lnTo>
                  <a:pt x="456" y="109"/>
                </a:lnTo>
                <a:lnTo>
                  <a:pt x="458" y="106"/>
                </a:lnTo>
                <a:lnTo>
                  <a:pt x="463" y="104"/>
                </a:lnTo>
                <a:lnTo>
                  <a:pt x="468" y="99"/>
                </a:lnTo>
                <a:lnTo>
                  <a:pt x="470" y="94"/>
                </a:lnTo>
                <a:lnTo>
                  <a:pt x="472" y="92"/>
                </a:lnTo>
                <a:lnTo>
                  <a:pt x="472" y="77"/>
                </a:lnTo>
                <a:lnTo>
                  <a:pt x="470" y="77"/>
                </a:lnTo>
                <a:lnTo>
                  <a:pt x="468" y="75"/>
                </a:lnTo>
              </a:path>
              <a:path w="1141" h="310">
                <a:moveTo>
                  <a:pt x="836" y="97"/>
                </a:moveTo>
                <a:lnTo>
                  <a:pt x="834" y="94"/>
                </a:lnTo>
                <a:lnTo>
                  <a:pt x="831" y="94"/>
                </a:lnTo>
                <a:lnTo>
                  <a:pt x="826" y="92"/>
                </a:lnTo>
                <a:lnTo>
                  <a:pt x="824" y="94"/>
                </a:lnTo>
                <a:lnTo>
                  <a:pt x="819" y="94"/>
                </a:lnTo>
                <a:lnTo>
                  <a:pt x="810" y="99"/>
                </a:lnTo>
                <a:lnTo>
                  <a:pt x="807" y="104"/>
                </a:lnTo>
                <a:lnTo>
                  <a:pt x="804" y="104"/>
                </a:lnTo>
                <a:lnTo>
                  <a:pt x="801" y="109"/>
                </a:lnTo>
                <a:lnTo>
                  <a:pt x="799" y="111"/>
                </a:lnTo>
                <a:lnTo>
                  <a:pt x="796" y="113"/>
                </a:lnTo>
                <a:lnTo>
                  <a:pt x="794" y="116"/>
                </a:lnTo>
                <a:lnTo>
                  <a:pt x="796" y="121"/>
                </a:lnTo>
                <a:lnTo>
                  <a:pt x="799" y="123"/>
                </a:lnTo>
                <a:lnTo>
                  <a:pt x="804" y="123"/>
                </a:lnTo>
                <a:lnTo>
                  <a:pt x="806" y="125"/>
                </a:lnTo>
                <a:lnTo>
                  <a:pt x="810" y="123"/>
                </a:lnTo>
                <a:lnTo>
                  <a:pt x="821" y="123"/>
                </a:lnTo>
                <a:lnTo>
                  <a:pt x="826" y="121"/>
                </a:lnTo>
                <a:lnTo>
                  <a:pt x="831" y="121"/>
                </a:lnTo>
                <a:lnTo>
                  <a:pt x="834" y="118"/>
                </a:lnTo>
                <a:cubicBezTo>
                  <a:pt x="840" y="110"/>
                  <a:pt x="845" y="105"/>
                  <a:pt x="836" y="97"/>
                </a:cubicBezTo>
              </a:path>
              <a:path w="1141" h="310">
                <a:moveTo>
                  <a:pt x="52" y="14"/>
                </a:moveTo>
                <a:lnTo>
                  <a:pt x="55" y="16"/>
                </a:lnTo>
                <a:lnTo>
                  <a:pt x="61" y="28"/>
                </a:lnTo>
                <a:lnTo>
                  <a:pt x="63" y="30"/>
                </a:lnTo>
                <a:lnTo>
                  <a:pt x="65" y="32"/>
                </a:lnTo>
                <a:lnTo>
                  <a:pt x="68" y="34"/>
                </a:lnTo>
                <a:lnTo>
                  <a:pt x="70" y="39"/>
                </a:lnTo>
                <a:lnTo>
                  <a:pt x="80" y="44"/>
                </a:lnTo>
                <a:lnTo>
                  <a:pt x="80" y="41"/>
                </a:lnTo>
                <a:cubicBezTo>
                  <a:pt x="89" y="42"/>
                  <a:pt x="87" y="27"/>
                  <a:pt x="87" y="21"/>
                </a:cubicBezTo>
                <a:lnTo>
                  <a:pt x="82" y="14"/>
                </a:lnTo>
                <a:lnTo>
                  <a:pt x="80" y="9"/>
                </a:lnTo>
                <a:lnTo>
                  <a:pt x="75" y="4"/>
                </a:lnTo>
                <a:lnTo>
                  <a:pt x="70" y="2"/>
                </a:lnTo>
                <a:lnTo>
                  <a:pt x="68" y="0"/>
                </a:lnTo>
                <a:lnTo>
                  <a:pt x="65" y="0"/>
                </a:lnTo>
                <a:lnTo>
                  <a:pt x="52" y="14"/>
                </a:lnTo>
              </a:path>
              <a:path w="1141" h="310">
                <a:moveTo>
                  <a:pt x="0" y="121"/>
                </a:moveTo>
                <a:cubicBezTo>
                  <a:pt x="5" y="134"/>
                  <a:pt x="17" y="138"/>
                  <a:pt x="28" y="145"/>
                </a:cubicBezTo>
                <a:lnTo>
                  <a:pt x="33" y="146"/>
                </a:lnTo>
                <a:lnTo>
                  <a:pt x="45" y="146"/>
                </a:lnTo>
                <a:lnTo>
                  <a:pt x="48" y="145"/>
                </a:lnTo>
                <a:lnTo>
                  <a:pt x="52" y="145"/>
                </a:lnTo>
                <a:lnTo>
                  <a:pt x="55" y="142"/>
                </a:lnTo>
                <a:lnTo>
                  <a:pt x="57" y="137"/>
                </a:lnTo>
                <a:cubicBezTo>
                  <a:pt x="59" y="126"/>
                  <a:pt x="48" y="117"/>
                  <a:pt x="38" y="113"/>
                </a:cubicBezTo>
                <a:lnTo>
                  <a:pt x="35" y="111"/>
                </a:lnTo>
                <a:lnTo>
                  <a:pt x="31" y="111"/>
                </a:lnTo>
                <a:lnTo>
                  <a:pt x="26" y="109"/>
                </a:lnTo>
                <a:lnTo>
                  <a:pt x="19" y="109"/>
                </a:lnTo>
                <a:lnTo>
                  <a:pt x="16" y="106"/>
                </a:lnTo>
                <a:lnTo>
                  <a:pt x="14" y="106"/>
                </a:lnTo>
                <a:lnTo>
                  <a:pt x="0" y="121"/>
                </a:ln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9" name="path"/>
          <p:cNvSpPr/>
          <p:nvPr/>
        </p:nvSpPr>
        <p:spPr>
          <a:xfrm>
            <a:off x="7510894" y="5656579"/>
            <a:ext cx="132257" cy="91706"/>
          </a:xfrm>
          <a:custGeom>
            <a:avLst/>
            <a:gdLst/>
            <a:ahLst/>
            <a:cxnLst/>
            <a:rect l="0" t="0" r="0" b="0"/>
            <a:pathLst>
              <a:path w="208" h="144">
                <a:moveTo>
                  <a:pt x="70" y="12"/>
                </a:moveTo>
                <a:cubicBezTo>
                  <a:pt x="59" y="10"/>
                  <a:pt x="59" y="14"/>
                  <a:pt x="48" y="19"/>
                </a:cubicBezTo>
                <a:lnTo>
                  <a:pt x="44" y="21"/>
                </a:lnTo>
                <a:lnTo>
                  <a:pt x="36" y="28"/>
                </a:lnTo>
                <a:lnTo>
                  <a:pt x="32" y="28"/>
                </a:lnTo>
                <a:lnTo>
                  <a:pt x="29" y="32"/>
                </a:lnTo>
                <a:lnTo>
                  <a:pt x="27" y="34"/>
                </a:lnTo>
                <a:lnTo>
                  <a:pt x="22" y="37"/>
                </a:lnTo>
                <a:lnTo>
                  <a:pt x="20" y="42"/>
                </a:lnTo>
                <a:lnTo>
                  <a:pt x="17" y="44"/>
                </a:lnTo>
                <a:cubicBezTo>
                  <a:pt x="4" y="65"/>
                  <a:pt x="15" y="53"/>
                  <a:pt x="5" y="73"/>
                </a:cubicBezTo>
                <a:cubicBezTo>
                  <a:pt x="7" y="89"/>
                  <a:pt x="0" y="117"/>
                  <a:pt x="17" y="126"/>
                </a:cubicBezTo>
                <a:lnTo>
                  <a:pt x="24" y="133"/>
                </a:lnTo>
                <a:lnTo>
                  <a:pt x="29" y="135"/>
                </a:lnTo>
                <a:lnTo>
                  <a:pt x="34" y="135"/>
                </a:lnTo>
                <a:lnTo>
                  <a:pt x="44" y="140"/>
                </a:lnTo>
                <a:cubicBezTo>
                  <a:pt x="64" y="139"/>
                  <a:pt x="53" y="144"/>
                  <a:pt x="77" y="142"/>
                </a:cubicBezTo>
                <a:lnTo>
                  <a:pt x="82" y="140"/>
                </a:lnTo>
                <a:lnTo>
                  <a:pt x="100" y="140"/>
                </a:lnTo>
                <a:lnTo>
                  <a:pt x="105" y="137"/>
                </a:lnTo>
                <a:lnTo>
                  <a:pt x="110" y="137"/>
                </a:lnTo>
                <a:lnTo>
                  <a:pt x="112" y="135"/>
                </a:lnTo>
                <a:lnTo>
                  <a:pt x="124" y="135"/>
                </a:lnTo>
                <a:lnTo>
                  <a:pt x="122" y="118"/>
                </a:lnTo>
                <a:cubicBezTo>
                  <a:pt x="108" y="118"/>
                  <a:pt x="89" y="125"/>
                  <a:pt x="75" y="123"/>
                </a:cubicBezTo>
                <a:cubicBezTo>
                  <a:pt x="51" y="124"/>
                  <a:pt x="65" y="120"/>
                  <a:pt x="46" y="121"/>
                </a:cubicBezTo>
                <a:lnTo>
                  <a:pt x="44" y="118"/>
                </a:lnTo>
                <a:lnTo>
                  <a:pt x="39" y="118"/>
                </a:lnTo>
                <a:lnTo>
                  <a:pt x="36" y="116"/>
                </a:lnTo>
                <a:lnTo>
                  <a:pt x="32" y="114"/>
                </a:lnTo>
                <a:lnTo>
                  <a:pt x="27" y="109"/>
                </a:lnTo>
                <a:lnTo>
                  <a:pt x="24" y="104"/>
                </a:lnTo>
                <a:lnTo>
                  <a:pt x="24" y="102"/>
                </a:lnTo>
                <a:lnTo>
                  <a:pt x="22" y="97"/>
                </a:lnTo>
                <a:lnTo>
                  <a:pt x="22" y="80"/>
                </a:lnTo>
                <a:lnTo>
                  <a:pt x="24" y="75"/>
                </a:lnTo>
                <a:lnTo>
                  <a:pt x="24" y="70"/>
                </a:lnTo>
                <a:lnTo>
                  <a:pt x="29" y="66"/>
                </a:lnTo>
                <a:lnTo>
                  <a:pt x="29" y="61"/>
                </a:lnTo>
                <a:cubicBezTo>
                  <a:pt x="38" y="51"/>
                  <a:pt x="44" y="47"/>
                  <a:pt x="53" y="39"/>
                </a:cubicBezTo>
                <a:lnTo>
                  <a:pt x="58" y="34"/>
                </a:lnTo>
                <a:lnTo>
                  <a:pt x="63" y="32"/>
                </a:lnTo>
                <a:lnTo>
                  <a:pt x="70" y="31"/>
                </a:lnTo>
                <a:lnTo>
                  <a:pt x="72" y="28"/>
                </a:lnTo>
                <a:lnTo>
                  <a:pt x="75" y="28"/>
                </a:lnTo>
                <a:lnTo>
                  <a:pt x="77" y="26"/>
                </a:lnTo>
                <a:lnTo>
                  <a:pt x="80" y="26"/>
                </a:lnTo>
                <a:lnTo>
                  <a:pt x="70" y="12"/>
                </a:lnTo>
              </a:path>
              <a:path w="208" h="144">
                <a:moveTo>
                  <a:pt x="60" y="16"/>
                </a:moveTo>
                <a:lnTo>
                  <a:pt x="60" y="14"/>
                </a:lnTo>
                <a:lnTo>
                  <a:pt x="63" y="14"/>
                </a:lnTo>
                <a:lnTo>
                  <a:pt x="65" y="12"/>
                </a:lnTo>
                <a:lnTo>
                  <a:pt x="70" y="9"/>
                </a:lnTo>
                <a:lnTo>
                  <a:pt x="72" y="7"/>
                </a:lnTo>
                <a:lnTo>
                  <a:pt x="77" y="7"/>
                </a:lnTo>
                <a:lnTo>
                  <a:pt x="80" y="4"/>
                </a:lnTo>
                <a:lnTo>
                  <a:pt x="84" y="4"/>
                </a:lnTo>
                <a:lnTo>
                  <a:pt x="87" y="2"/>
                </a:lnTo>
                <a:lnTo>
                  <a:pt x="100" y="2"/>
                </a:lnTo>
                <a:lnTo>
                  <a:pt x="105" y="0"/>
                </a:lnTo>
                <a:lnTo>
                  <a:pt x="114" y="0"/>
                </a:lnTo>
                <a:lnTo>
                  <a:pt x="119" y="2"/>
                </a:lnTo>
                <a:lnTo>
                  <a:pt x="129" y="2"/>
                </a:lnTo>
                <a:lnTo>
                  <a:pt x="134" y="4"/>
                </a:lnTo>
                <a:lnTo>
                  <a:pt x="138" y="7"/>
                </a:lnTo>
                <a:lnTo>
                  <a:pt x="146" y="9"/>
                </a:lnTo>
                <a:lnTo>
                  <a:pt x="155" y="14"/>
                </a:lnTo>
                <a:lnTo>
                  <a:pt x="172" y="31"/>
                </a:lnTo>
                <a:lnTo>
                  <a:pt x="174" y="32"/>
                </a:lnTo>
                <a:lnTo>
                  <a:pt x="177" y="37"/>
                </a:lnTo>
                <a:cubicBezTo>
                  <a:pt x="188" y="52"/>
                  <a:pt x="187" y="46"/>
                  <a:pt x="194" y="63"/>
                </a:cubicBezTo>
                <a:cubicBezTo>
                  <a:pt x="208" y="90"/>
                  <a:pt x="202" y="120"/>
                  <a:pt x="172" y="133"/>
                </a:cubicBezTo>
                <a:lnTo>
                  <a:pt x="162" y="137"/>
                </a:lnTo>
                <a:lnTo>
                  <a:pt x="160" y="140"/>
                </a:lnTo>
                <a:lnTo>
                  <a:pt x="143" y="140"/>
                </a:lnTo>
                <a:lnTo>
                  <a:pt x="138" y="137"/>
                </a:lnTo>
                <a:lnTo>
                  <a:pt x="129" y="137"/>
                </a:lnTo>
                <a:lnTo>
                  <a:pt x="124" y="135"/>
                </a:lnTo>
                <a:lnTo>
                  <a:pt x="117" y="135"/>
                </a:lnTo>
                <a:lnTo>
                  <a:pt x="114" y="133"/>
                </a:lnTo>
                <a:lnTo>
                  <a:pt x="110" y="133"/>
                </a:lnTo>
                <a:lnTo>
                  <a:pt x="114" y="118"/>
                </a:lnTo>
                <a:lnTo>
                  <a:pt x="119" y="118"/>
                </a:lnTo>
                <a:lnTo>
                  <a:pt x="124" y="121"/>
                </a:lnTo>
                <a:lnTo>
                  <a:pt x="126" y="121"/>
                </a:lnTo>
                <a:lnTo>
                  <a:pt x="134" y="123"/>
                </a:lnTo>
                <a:lnTo>
                  <a:pt x="148" y="123"/>
                </a:lnTo>
                <a:lnTo>
                  <a:pt x="155" y="121"/>
                </a:lnTo>
                <a:lnTo>
                  <a:pt x="160" y="121"/>
                </a:lnTo>
                <a:lnTo>
                  <a:pt x="165" y="118"/>
                </a:lnTo>
                <a:lnTo>
                  <a:pt x="170" y="114"/>
                </a:lnTo>
                <a:cubicBezTo>
                  <a:pt x="172" y="107"/>
                  <a:pt x="180" y="96"/>
                  <a:pt x="179" y="90"/>
                </a:cubicBezTo>
                <a:lnTo>
                  <a:pt x="179" y="77"/>
                </a:lnTo>
                <a:lnTo>
                  <a:pt x="177" y="73"/>
                </a:lnTo>
                <a:lnTo>
                  <a:pt x="177" y="68"/>
                </a:lnTo>
                <a:lnTo>
                  <a:pt x="174" y="63"/>
                </a:lnTo>
                <a:lnTo>
                  <a:pt x="174" y="61"/>
                </a:lnTo>
                <a:lnTo>
                  <a:pt x="172" y="56"/>
                </a:lnTo>
                <a:lnTo>
                  <a:pt x="167" y="51"/>
                </a:lnTo>
                <a:lnTo>
                  <a:pt x="165" y="46"/>
                </a:lnTo>
                <a:lnTo>
                  <a:pt x="160" y="42"/>
                </a:lnTo>
                <a:cubicBezTo>
                  <a:pt x="140" y="28"/>
                  <a:pt x="152" y="31"/>
                  <a:pt x="126" y="21"/>
                </a:cubicBezTo>
                <a:cubicBezTo>
                  <a:pt x="106" y="22"/>
                  <a:pt x="123" y="18"/>
                  <a:pt x="100" y="19"/>
                </a:cubicBezTo>
                <a:lnTo>
                  <a:pt x="95" y="19"/>
                </a:lnTo>
                <a:lnTo>
                  <a:pt x="90" y="21"/>
                </a:lnTo>
                <a:lnTo>
                  <a:pt x="89" y="21"/>
                </a:lnTo>
                <a:lnTo>
                  <a:pt x="84" y="24"/>
                </a:lnTo>
                <a:lnTo>
                  <a:pt x="82" y="24"/>
                </a:lnTo>
                <a:lnTo>
                  <a:pt x="80" y="26"/>
                </a:lnTo>
                <a:lnTo>
                  <a:pt x="75" y="26"/>
                </a:lnTo>
                <a:lnTo>
                  <a:pt x="75" y="28"/>
                </a:lnTo>
                <a:lnTo>
                  <a:pt x="70" y="28"/>
                </a:lnTo>
                <a:lnTo>
                  <a:pt x="70" y="31"/>
                </a:lnTo>
                <a:lnTo>
                  <a:pt x="60" y="16"/>
                </a:ln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0" name="path"/>
          <p:cNvSpPr/>
          <p:nvPr/>
        </p:nvSpPr>
        <p:spPr>
          <a:xfrm>
            <a:off x="7586344" y="5754751"/>
            <a:ext cx="277126" cy="224129"/>
          </a:xfrm>
          <a:custGeom>
            <a:avLst/>
            <a:gdLst/>
            <a:ahLst/>
            <a:cxnLst/>
            <a:rect l="0" t="0" r="0" b="0"/>
            <a:pathLst>
              <a:path w="436" h="352">
                <a:moveTo>
                  <a:pt x="274" y="85"/>
                </a:moveTo>
                <a:cubicBezTo>
                  <a:pt x="284" y="85"/>
                  <a:pt x="295" y="85"/>
                  <a:pt x="305" y="85"/>
                </a:cubicBezTo>
                <a:lnTo>
                  <a:pt x="310" y="85"/>
                </a:lnTo>
                <a:lnTo>
                  <a:pt x="317" y="87"/>
                </a:lnTo>
                <a:lnTo>
                  <a:pt x="329" y="87"/>
                </a:lnTo>
                <a:lnTo>
                  <a:pt x="334" y="90"/>
                </a:lnTo>
                <a:lnTo>
                  <a:pt x="341" y="90"/>
                </a:lnTo>
                <a:lnTo>
                  <a:pt x="345" y="92"/>
                </a:lnTo>
                <a:lnTo>
                  <a:pt x="347" y="92"/>
                </a:lnTo>
                <a:lnTo>
                  <a:pt x="350" y="94"/>
                </a:lnTo>
                <a:lnTo>
                  <a:pt x="354" y="94"/>
                </a:lnTo>
                <a:lnTo>
                  <a:pt x="357" y="97"/>
                </a:lnTo>
                <a:lnTo>
                  <a:pt x="362" y="97"/>
                </a:lnTo>
                <a:lnTo>
                  <a:pt x="364" y="99"/>
                </a:lnTo>
                <a:lnTo>
                  <a:pt x="369" y="102"/>
                </a:lnTo>
                <a:lnTo>
                  <a:pt x="371" y="104"/>
                </a:lnTo>
                <a:lnTo>
                  <a:pt x="374" y="104"/>
                </a:lnTo>
                <a:lnTo>
                  <a:pt x="378" y="106"/>
                </a:lnTo>
                <a:lnTo>
                  <a:pt x="381" y="109"/>
                </a:lnTo>
                <a:lnTo>
                  <a:pt x="386" y="111"/>
                </a:lnTo>
                <a:lnTo>
                  <a:pt x="388" y="111"/>
                </a:lnTo>
                <a:lnTo>
                  <a:pt x="390" y="115"/>
                </a:lnTo>
                <a:lnTo>
                  <a:pt x="393" y="117"/>
                </a:lnTo>
                <a:lnTo>
                  <a:pt x="398" y="120"/>
                </a:lnTo>
                <a:lnTo>
                  <a:pt x="402" y="124"/>
                </a:lnTo>
                <a:lnTo>
                  <a:pt x="405" y="129"/>
                </a:lnTo>
                <a:lnTo>
                  <a:pt x="410" y="134"/>
                </a:lnTo>
                <a:lnTo>
                  <a:pt x="412" y="139"/>
                </a:lnTo>
                <a:lnTo>
                  <a:pt x="414" y="141"/>
                </a:lnTo>
                <a:lnTo>
                  <a:pt x="419" y="151"/>
                </a:lnTo>
                <a:lnTo>
                  <a:pt x="422" y="153"/>
                </a:lnTo>
                <a:lnTo>
                  <a:pt x="424" y="158"/>
                </a:lnTo>
                <a:cubicBezTo>
                  <a:pt x="428" y="166"/>
                  <a:pt x="428" y="176"/>
                  <a:pt x="431" y="184"/>
                </a:cubicBezTo>
                <a:lnTo>
                  <a:pt x="431" y="189"/>
                </a:lnTo>
                <a:lnTo>
                  <a:pt x="434" y="194"/>
                </a:lnTo>
                <a:lnTo>
                  <a:pt x="434" y="218"/>
                </a:lnTo>
                <a:lnTo>
                  <a:pt x="436" y="223"/>
                </a:lnTo>
                <a:lnTo>
                  <a:pt x="434" y="228"/>
                </a:lnTo>
                <a:cubicBezTo>
                  <a:pt x="434" y="234"/>
                  <a:pt x="434" y="241"/>
                  <a:pt x="434" y="248"/>
                </a:cubicBezTo>
                <a:lnTo>
                  <a:pt x="431" y="250"/>
                </a:lnTo>
                <a:lnTo>
                  <a:pt x="431" y="258"/>
                </a:lnTo>
                <a:lnTo>
                  <a:pt x="429" y="262"/>
                </a:lnTo>
                <a:lnTo>
                  <a:pt x="429" y="265"/>
                </a:lnTo>
                <a:lnTo>
                  <a:pt x="426" y="270"/>
                </a:lnTo>
                <a:lnTo>
                  <a:pt x="424" y="272"/>
                </a:lnTo>
                <a:lnTo>
                  <a:pt x="424" y="279"/>
                </a:lnTo>
                <a:lnTo>
                  <a:pt x="417" y="286"/>
                </a:lnTo>
                <a:lnTo>
                  <a:pt x="414" y="294"/>
                </a:lnTo>
                <a:lnTo>
                  <a:pt x="410" y="298"/>
                </a:lnTo>
                <a:lnTo>
                  <a:pt x="407" y="303"/>
                </a:lnTo>
                <a:cubicBezTo>
                  <a:pt x="388" y="325"/>
                  <a:pt x="392" y="313"/>
                  <a:pt x="381" y="325"/>
                </a:cubicBezTo>
                <a:lnTo>
                  <a:pt x="376" y="327"/>
                </a:lnTo>
                <a:lnTo>
                  <a:pt x="369" y="330"/>
                </a:lnTo>
                <a:lnTo>
                  <a:pt x="364" y="334"/>
                </a:lnTo>
                <a:lnTo>
                  <a:pt x="359" y="334"/>
                </a:lnTo>
                <a:lnTo>
                  <a:pt x="357" y="337"/>
                </a:lnTo>
                <a:lnTo>
                  <a:pt x="354" y="337"/>
                </a:lnTo>
                <a:lnTo>
                  <a:pt x="352" y="339"/>
                </a:lnTo>
                <a:lnTo>
                  <a:pt x="347" y="339"/>
                </a:lnTo>
                <a:lnTo>
                  <a:pt x="345" y="342"/>
                </a:lnTo>
                <a:lnTo>
                  <a:pt x="344" y="342"/>
                </a:lnTo>
                <a:lnTo>
                  <a:pt x="339" y="344"/>
                </a:lnTo>
                <a:lnTo>
                  <a:pt x="334" y="344"/>
                </a:lnTo>
                <a:lnTo>
                  <a:pt x="329" y="346"/>
                </a:lnTo>
                <a:lnTo>
                  <a:pt x="322" y="346"/>
                </a:lnTo>
                <a:lnTo>
                  <a:pt x="320" y="349"/>
                </a:lnTo>
                <a:lnTo>
                  <a:pt x="317" y="349"/>
                </a:lnTo>
                <a:lnTo>
                  <a:pt x="312" y="351"/>
                </a:lnTo>
                <a:lnTo>
                  <a:pt x="310" y="351"/>
                </a:lnTo>
                <a:cubicBezTo>
                  <a:pt x="303" y="351"/>
                  <a:pt x="296" y="351"/>
                  <a:pt x="288" y="351"/>
                </a:cubicBezTo>
                <a:cubicBezTo>
                  <a:pt x="268" y="352"/>
                  <a:pt x="259" y="350"/>
                  <a:pt x="240" y="349"/>
                </a:cubicBezTo>
                <a:cubicBezTo>
                  <a:pt x="220" y="348"/>
                  <a:pt x="201" y="338"/>
                  <a:pt x="182" y="334"/>
                </a:cubicBezTo>
                <a:cubicBezTo>
                  <a:pt x="166" y="327"/>
                  <a:pt x="140" y="320"/>
                  <a:pt x="126" y="310"/>
                </a:cubicBezTo>
                <a:lnTo>
                  <a:pt x="122" y="308"/>
                </a:lnTo>
                <a:lnTo>
                  <a:pt x="114" y="306"/>
                </a:lnTo>
                <a:lnTo>
                  <a:pt x="105" y="296"/>
                </a:lnTo>
                <a:lnTo>
                  <a:pt x="98" y="294"/>
                </a:lnTo>
                <a:cubicBezTo>
                  <a:pt x="88" y="286"/>
                  <a:pt x="81" y="281"/>
                  <a:pt x="72" y="272"/>
                </a:cubicBezTo>
                <a:cubicBezTo>
                  <a:pt x="40" y="242"/>
                  <a:pt x="14" y="205"/>
                  <a:pt x="8" y="160"/>
                </a:cubicBezTo>
                <a:cubicBezTo>
                  <a:pt x="4" y="130"/>
                  <a:pt x="0" y="127"/>
                  <a:pt x="5" y="94"/>
                </a:cubicBezTo>
                <a:cubicBezTo>
                  <a:pt x="5" y="86"/>
                  <a:pt x="10" y="79"/>
                  <a:pt x="10" y="70"/>
                </a:cubicBezTo>
                <a:lnTo>
                  <a:pt x="17" y="56"/>
                </a:lnTo>
                <a:lnTo>
                  <a:pt x="20" y="54"/>
                </a:lnTo>
                <a:lnTo>
                  <a:pt x="20" y="49"/>
                </a:lnTo>
                <a:lnTo>
                  <a:pt x="24" y="46"/>
                </a:lnTo>
                <a:lnTo>
                  <a:pt x="24" y="42"/>
                </a:lnTo>
                <a:lnTo>
                  <a:pt x="29" y="39"/>
                </a:lnTo>
                <a:lnTo>
                  <a:pt x="46" y="22"/>
                </a:lnTo>
                <a:lnTo>
                  <a:pt x="51" y="20"/>
                </a:lnTo>
                <a:lnTo>
                  <a:pt x="53" y="20"/>
                </a:lnTo>
                <a:lnTo>
                  <a:pt x="58" y="18"/>
                </a:lnTo>
                <a:lnTo>
                  <a:pt x="60" y="15"/>
                </a:lnTo>
                <a:lnTo>
                  <a:pt x="65" y="13"/>
                </a:lnTo>
                <a:lnTo>
                  <a:pt x="68" y="13"/>
                </a:lnTo>
                <a:lnTo>
                  <a:pt x="72" y="10"/>
                </a:lnTo>
                <a:lnTo>
                  <a:pt x="75" y="10"/>
                </a:lnTo>
                <a:lnTo>
                  <a:pt x="77" y="8"/>
                </a:lnTo>
                <a:lnTo>
                  <a:pt x="82" y="8"/>
                </a:lnTo>
                <a:lnTo>
                  <a:pt x="84" y="6"/>
                </a:lnTo>
                <a:lnTo>
                  <a:pt x="89" y="6"/>
                </a:lnTo>
                <a:lnTo>
                  <a:pt x="94" y="3"/>
                </a:lnTo>
                <a:lnTo>
                  <a:pt x="96" y="3"/>
                </a:lnTo>
                <a:cubicBezTo>
                  <a:pt x="107" y="4"/>
                  <a:pt x="103" y="0"/>
                  <a:pt x="122" y="1"/>
                </a:cubicBezTo>
                <a:cubicBezTo>
                  <a:pt x="136" y="0"/>
                  <a:pt x="163" y="2"/>
                  <a:pt x="174" y="8"/>
                </a:cubicBezTo>
                <a:lnTo>
                  <a:pt x="182" y="8"/>
                </a:lnTo>
                <a:lnTo>
                  <a:pt x="184" y="10"/>
                </a:lnTo>
                <a:lnTo>
                  <a:pt x="191" y="10"/>
                </a:lnTo>
                <a:lnTo>
                  <a:pt x="194" y="13"/>
                </a:lnTo>
                <a:lnTo>
                  <a:pt x="198" y="15"/>
                </a:lnTo>
                <a:lnTo>
                  <a:pt x="203" y="15"/>
                </a:lnTo>
                <a:lnTo>
                  <a:pt x="206" y="18"/>
                </a:lnTo>
                <a:lnTo>
                  <a:pt x="210" y="20"/>
                </a:lnTo>
                <a:lnTo>
                  <a:pt x="218" y="27"/>
                </a:lnTo>
                <a:lnTo>
                  <a:pt x="220" y="27"/>
                </a:lnTo>
                <a:lnTo>
                  <a:pt x="220" y="30"/>
                </a:lnTo>
                <a:lnTo>
                  <a:pt x="203" y="44"/>
                </a:lnTo>
                <a:cubicBezTo>
                  <a:pt x="197" y="36"/>
                  <a:pt x="187" y="36"/>
                  <a:pt x="182" y="30"/>
                </a:cubicBezTo>
                <a:lnTo>
                  <a:pt x="177" y="27"/>
                </a:lnTo>
                <a:lnTo>
                  <a:pt x="170" y="27"/>
                </a:lnTo>
                <a:lnTo>
                  <a:pt x="165" y="25"/>
                </a:lnTo>
                <a:lnTo>
                  <a:pt x="162" y="22"/>
                </a:lnTo>
                <a:lnTo>
                  <a:pt x="148" y="22"/>
                </a:lnTo>
                <a:lnTo>
                  <a:pt x="141" y="20"/>
                </a:lnTo>
                <a:lnTo>
                  <a:pt x="136" y="20"/>
                </a:lnTo>
                <a:lnTo>
                  <a:pt x="131" y="22"/>
                </a:lnTo>
                <a:lnTo>
                  <a:pt x="126" y="22"/>
                </a:lnTo>
                <a:cubicBezTo>
                  <a:pt x="112" y="21"/>
                  <a:pt x="106" y="26"/>
                  <a:pt x="96" y="27"/>
                </a:cubicBezTo>
                <a:lnTo>
                  <a:pt x="92" y="30"/>
                </a:lnTo>
                <a:lnTo>
                  <a:pt x="89" y="30"/>
                </a:lnTo>
                <a:lnTo>
                  <a:pt x="84" y="32"/>
                </a:lnTo>
                <a:lnTo>
                  <a:pt x="82" y="34"/>
                </a:lnTo>
                <a:lnTo>
                  <a:pt x="77" y="34"/>
                </a:lnTo>
                <a:lnTo>
                  <a:pt x="75" y="37"/>
                </a:lnTo>
                <a:lnTo>
                  <a:pt x="72" y="39"/>
                </a:lnTo>
                <a:lnTo>
                  <a:pt x="68" y="39"/>
                </a:lnTo>
                <a:lnTo>
                  <a:pt x="58" y="49"/>
                </a:lnTo>
                <a:lnTo>
                  <a:pt x="51" y="51"/>
                </a:lnTo>
                <a:lnTo>
                  <a:pt x="41" y="61"/>
                </a:lnTo>
                <a:lnTo>
                  <a:pt x="39" y="68"/>
                </a:lnTo>
                <a:lnTo>
                  <a:pt x="34" y="73"/>
                </a:lnTo>
                <a:lnTo>
                  <a:pt x="32" y="78"/>
                </a:lnTo>
                <a:cubicBezTo>
                  <a:pt x="20" y="97"/>
                  <a:pt x="28" y="94"/>
                  <a:pt x="22" y="106"/>
                </a:cubicBezTo>
                <a:cubicBezTo>
                  <a:pt x="22" y="112"/>
                  <a:pt x="22" y="118"/>
                  <a:pt x="22" y="124"/>
                </a:cubicBezTo>
                <a:lnTo>
                  <a:pt x="22" y="139"/>
                </a:lnTo>
                <a:lnTo>
                  <a:pt x="24" y="144"/>
                </a:lnTo>
                <a:lnTo>
                  <a:pt x="24" y="153"/>
                </a:lnTo>
                <a:lnTo>
                  <a:pt x="27" y="156"/>
                </a:lnTo>
                <a:lnTo>
                  <a:pt x="27" y="160"/>
                </a:lnTo>
                <a:lnTo>
                  <a:pt x="29" y="165"/>
                </a:lnTo>
                <a:lnTo>
                  <a:pt x="32" y="168"/>
                </a:lnTo>
                <a:lnTo>
                  <a:pt x="32" y="172"/>
                </a:lnTo>
                <a:lnTo>
                  <a:pt x="34" y="175"/>
                </a:lnTo>
                <a:lnTo>
                  <a:pt x="34" y="180"/>
                </a:lnTo>
                <a:lnTo>
                  <a:pt x="36" y="182"/>
                </a:lnTo>
                <a:lnTo>
                  <a:pt x="39" y="187"/>
                </a:lnTo>
                <a:lnTo>
                  <a:pt x="41" y="189"/>
                </a:lnTo>
                <a:lnTo>
                  <a:pt x="41" y="194"/>
                </a:lnTo>
                <a:cubicBezTo>
                  <a:pt x="46" y="202"/>
                  <a:pt x="51" y="211"/>
                  <a:pt x="58" y="218"/>
                </a:cubicBezTo>
                <a:lnTo>
                  <a:pt x="63" y="223"/>
                </a:lnTo>
                <a:lnTo>
                  <a:pt x="65" y="228"/>
                </a:lnTo>
                <a:lnTo>
                  <a:pt x="70" y="232"/>
                </a:lnTo>
                <a:lnTo>
                  <a:pt x="72" y="234"/>
                </a:lnTo>
                <a:lnTo>
                  <a:pt x="75" y="238"/>
                </a:lnTo>
                <a:lnTo>
                  <a:pt x="80" y="241"/>
                </a:lnTo>
                <a:lnTo>
                  <a:pt x="82" y="246"/>
                </a:lnTo>
                <a:lnTo>
                  <a:pt x="84" y="248"/>
                </a:lnTo>
                <a:lnTo>
                  <a:pt x="89" y="250"/>
                </a:lnTo>
                <a:lnTo>
                  <a:pt x="94" y="255"/>
                </a:lnTo>
                <a:lnTo>
                  <a:pt x="98" y="258"/>
                </a:lnTo>
                <a:lnTo>
                  <a:pt x="100" y="262"/>
                </a:lnTo>
                <a:lnTo>
                  <a:pt x="105" y="265"/>
                </a:lnTo>
                <a:lnTo>
                  <a:pt x="110" y="267"/>
                </a:lnTo>
                <a:lnTo>
                  <a:pt x="117" y="274"/>
                </a:lnTo>
                <a:lnTo>
                  <a:pt x="126" y="279"/>
                </a:lnTo>
                <a:lnTo>
                  <a:pt x="131" y="284"/>
                </a:lnTo>
                <a:lnTo>
                  <a:pt x="136" y="286"/>
                </a:lnTo>
                <a:lnTo>
                  <a:pt x="141" y="289"/>
                </a:lnTo>
                <a:lnTo>
                  <a:pt x="155" y="296"/>
                </a:lnTo>
                <a:lnTo>
                  <a:pt x="162" y="298"/>
                </a:lnTo>
                <a:lnTo>
                  <a:pt x="167" y="301"/>
                </a:lnTo>
                <a:lnTo>
                  <a:pt x="172" y="306"/>
                </a:lnTo>
                <a:lnTo>
                  <a:pt x="177" y="306"/>
                </a:lnTo>
                <a:lnTo>
                  <a:pt x="182" y="308"/>
                </a:lnTo>
                <a:lnTo>
                  <a:pt x="186" y="310"/>
                </a:lnTo>
                <a:cubicBezTo>
                  <a:pt x="202" y="317"/>
                  <a:pt x="240" y="327"/>
                  <a:pt x="257" y="327"/>
                </a:cubicBezTo>
                <a:lnTo>
                  <a:pt x="274" y="327"/>
                </a:lnTo>
                <a:lnTo>
                  <a:pt x="279" y="330"/>
                </a:lnTo>
                <a:lnTo>
                  <a:pt x="286" y="327"/>
                </a:lnTo>
                <a:lnTo>
                  <a:pt x="291" y="327"/>
                </a:lnTo>
                <a:cubicBezTo>
                  <a:pt x="316" y="329"/>
                  <a:pt x="299" y="324"/>
                  <a:pt x="322" y="325"/>
                </a:cubicBezTo>
                <a:cubicBezTo>
                  <a:pt x="337" y="315"/>
                  <a:pt x="341" y="320"/>
                  <a:pt x="347" y="313"/>
                </a:cubicBezTo>
                <a:cubicBezTo>
                  <a:pt x="358" y="307"/>
                  <a:pt x="371" y="303"/>
                  <a:pt x="378" y="294"/>
                </a:cubicBezTo>
                <a:cubicBezTo>
                  <a:pt x="387" y="286"/>
                  <a:pt x="389" y="282"/>
                  <a:pt x="395" y="272"/>
                </a:cubicBezTo>
                <a:lnTo>
                  <a:pt x="398" y="270"/>
                </a:lnTo>
                <a:lnTo>
                  <a:pt x="400" y="265"/>
                </a:lnTo>
                <a:lnTo>
                  <a:pt x="405" y="260"/>
                </a:lnTo>
                <a:lnTo>
                  <a:pt x="407" y="255"/>
                </a:lnTo>
                <a:lnTo>
                  <a:pt x="407" y="253"/>
                </a:lnTo>
                <a:cubicBezTo>
                  <a:pt x="411" y="243"/>
                  <a:pt x="413" y="242"/>
                  <a:pt x="412" y="232"/>
                </a:cubicBezTo>
                <a:lnTo>
                  <a:pt x="414" y="230"/>
                </a:lnTo>
                <a:lnTo>
                  <a:pt x="414" y="208"/>
                </a:lnTo>
                <a:lnTo>
                  <a:pt x="412" y="206"/>
                </a:lnTo>
                <a:lnTo>
                  <a:pt x="412" y="196"/>
                </a:lnTo>
                <a:lnTo>
                  <a:pt x="410" y="192"/>
                </a:lnTo>
                <a:lnTo>
                  <a:pt x="407" y="184"/>
                </a:lnTo>
                <a:lnTo>
                  <a:pt x="405" y="180"/>
                </a:lnTo>
                <a:cubicBezTo>
                  <a:pt x="402" y="170"/>
                  <a:pt x="393" y="153"/>
                  <a:pt x="386" y="148"/>
                </a:cubicBezTo>
                <a:lnTo>
                  <a:pt x="383" y="144"/>
                </a:lnTo>
                <a:lnTo>
                  <a:pt x="369" y="129"/>
                </a:lnTo>
                <a:lnTo>
                  <a:pt x="366" y="124"/>
                </a:lnTo>
                <a:lnTo>
                  <a:pt x="362" y="122"/>
                </a:lnTo>
                <a:lnTo>
                  <a:pt x="357" y="117"/>
                </a:lnTo>
                <a:lnTo>
                  <a:pt x="352" y="115"/>
                </a:lnTo>
                <a:lnTo>
                  <a:pt x="350" y="115"/>
                </a:lnTo>
                <a:lnTo>
                  <a:pt x="345" y="114"/>
                </a:lnTo>
                <a:lnTo>
                  <a:pt x="344" y="111"/>
                </a:lnTo>
                <a:lnTo>
                  <a:pt x="339" y="111"/>
                </a:lnTo>
                <a:lnTo>
                  <a:pt x="334" y="109"/>
                </a:lnTo>
                <a:lnTo>
                  <a:pt x="315" y="109"/>
                </a:lnTo>
                <a:lnTo>
                  <a:pt x="310" y="106"/>
                </a:lnTo>
                <a:lnTo>
                  <a:pt x="308" y="106"/>
                </a:lnTo>
                <a:cubicBezTo>
                  <a:pt x="295" y="106"/>
                  <a:pt x="311" y="110"/>
                  <a:pt x="288" y="109"/>
                </a:cubicBezTo>
                <a:cubicBezTo>
                  <a:pt x="281" y="109"/>
                  <a:pt x="274" y="109"/>
                  <a:pt x="267" y="109"/>
                </a:cubicBezTo>
                <a:lnTo>
                  <a:pt x="274" y="85"/>
                </a:ln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1" name="path"/>
          <p:cNvSpPr/>
          <p:nvPr/>
        </p:nvSpPr>
        <p:spPr>
          <a:xfrm>
            <a:off x="7577721" y="5652008"/>
            <a:ext cx="724650" cy="172211"/>
          </a:xfrm>
          <a:custGeom>
            <a:avLst/>
            <a:gdLst/>
            <a:ahLst/>
            <a:cxnLst/>
            <a:rect l="0" t="0" r="0" b="0"/>
            <a:pathLst>
              <a:path w="1141" h="271">
                <a:moveTo>
                  <a:pt x="1084" y="61"/>
                </a:moveTo>
                <a:lnTo>
                  <a:pt x="1084" y="65"/>
                </a:lnTo>
                <a:lnTo>
                  <a:pt x="1092" y="73"/>
                </a:lnTo>
                <a:lnTo>
                  <a:pt x="1094" y="77"/>
                </a:lnTo>
                <a:lnTo>
                  <a:pt x="1096" y="85"/>
                </a:lnTo>
                <a:lnTo>
                  <a:pt x="1099" y="87"/>
                </a:lnTo>
                <a:lnTo>
                  <a:pt x="1101" y="92"/>
                </a:lnTo>
                <a:cubicBezTo>
                  <a:pt x="1111" y="105"/>
                  <a:pt x="1118" y="121"/>
                  <a:pt x="1133" y="128"/>
                </a:cubicBezTo>
                <a:lnTo>
                  <a:pt x="1138" y="121"/>
                </a:lnTo>
                <a:lnTo>
                  <a:pt x="1138" y="114"/>
                </a:lnTo>
                <a:lnTo>
                  <a:pt x="1141" y="109"/>
                </a:lnTo>
                <a:lnTo>
                  <a:pt x="1138" y="106"/>
                </a:lnTo>
                <a:lnTo>
                  <a:pt x="1138" y="104"/>
                </a:lnTo>
                <a:lnTo>
                  <a:pt x="1136" y="102"/>
                </a:lnTo>
                <a:lnTo>
                  <a:pt x="1101" y="49"/>
                </a:lnTo>
                <a:lnTo>
                  <a:pt x="1084" y="61"/>
                </a:lnTo>
              </a:path>
              <a:path w="1141" h="271">
                <a:moveTo>
                  <a:pt x="205" y="196"/>
                </a:moveTo>
                <a:lnTo>
                  <a:pt x="210" y="199"/>
                </a:lnTo>
                <a:lnTo>
                  <a:pt x="210" y="201"/>
                </a:lnTo>
                <a:lnTo>
                  <a:pt x="214" y="201"/>
                </a:lnTo>
                <a:lnTo>
                  <a:pt x="226" y="213"/>
                </a:lnTo>
                <a:lnTo>
                  <a:pt x="231" y="215"/>
                </a:lnTo>
                <a:lnTo>
                  <a:pt x="235" y="218"/>
                </a:lnTo>
                <a:lnTo>
                  <a:pt x="237" y="223"/>
                </a:lnTo>
                <a:lnTo>
                  <a:pt x="242" y="225"/>
                </a:lnTo>
                <a:lnTo>
                  <a:pt x="256" y="240"/>
                </a:lnTo>
                <a:lnTo>
                  <a:pt x="259" y="244"/>
                </a:lnTo>
                <a:lnTo>
                  <a:pt x="261" y="247"/>
                </a:lnTo>
                <a:lnTo>
                  <a:pt x="266" y="249"/>
                </a:lnTo>
                <a:lnTo>
                  <a:pt x="266" y="254"/>
                </a:lnTo>
                <a:lnTo>
                  <a:pt x="271" y="256"/>
                </a:lnTo>
                <a:lnTo>
                  <a:pt x="273" y="261"/>
                </a:lnTo>
                <a:lnTo>
                  <a:pt x="278" y="266"/>
                </a:lnTo>
                <a:lnTo>
                  <a:pt x="278" y="271"/>
                </a:lnTo>
                <a:lnTo>
                  <a:pt x="280" y="271"/>
                </a:lnTo>
                <a:lnTo>
                  <a:pt x="292" y="247"/>
                </a:lnTo>
                <a:cubicBezTo>
                  <a:pt x="275" y="233"/>
                  <a:pt x="259" y="207"/>
                  <a:pt x="244" y="199"/>
                </a:cubicBezTo>
                <a:lnTo>
                  <a:pt x="240" y="194"/>
                </a:lnTo>
                <a:lnTo>
                  <a:pt x="235" y="192"/>
                </a:lnTo>
                <a:lnTo>
                  <a:pt x="233" y="189"/>
                </a:lnTo>
                <a:lnTo>
                  <a:pt x="229" y="187"/>
                </a:lnTo>
                <a:lnTo>
                  <a:pt x="226" y="184"/>
                </a:lnTo>
                <a:lnTo>
                  <a:pt x="214" y="184"/>
                </a:lnTo>
                <a:lnTo>
                  <a:pt x="210" y="187"/>
                </a:lnTo>
                <a:lnTo>
                  <a:pt x="205" y="192"/>
                </a:lnTo>
                <a:lnTo>
                  <a:pt x="205" y="196"/>
                </a:lnTo>
              </a:path>
              <a:path w="1141" h="271">
                <a:moveTo>
                  <a:pt x="261" y="0"/>
                </a:moveTo>
                <a:lnTo>
                  <a:pt x="256" y="0"/>
                </a:lnTo>
                <a:lnTo>
                  <a:pt x="252" y="2"/>
                </a:lnTo>
                <a:lnTo>
                  <a:pt x="249" y="4"/>
                </a:lnTo>
                <a:lnTo>
                  <a:pt x="244" y="14"/>
                </a:lnTo>
                <a:lnTo>
                  <a:pt x="244" y="19"/>
                </a:lnTo>
                <a:lnTo>
                  <a:pt x="249" y="28"/>
                </a:lnTo>
                <a:lnTo>
                  <a:pt x="263" y="28"/>
                </a:lnTo>
                <a:lnTo>
                  <a:pt x="268" y="24"/>
                </a:lnTo>
                <a:lnTo>
                  <a:pt x="268" y="19"/>
                </a:lnTo>
                <a:lnTo>
                  <a:pt x="271" y="14"/>
                </a:lnTo>
                <a:lnTo>
                  <a:pt x="268" y="12"/>
                </a:lnTo>
                <a:lnTo>
                  <a:pt x="268" y="7"/>
                </a:lnTo>
                <a:lnTo>
                  <a:pt x="261" y="0"/>
                </a:lnTo>
              </a:path>
              <a:path w="1141" h="271">
                <a:moveTo>
                  <a:pt x="159" y="2"/>
                </a:moveTo>
                <a:lnTo>
                  <a:pt x="157" y="7"/>
                </a:lnTo>
                <a:lnTo>
                  <a:pt x="154" y="7"/>
                </a:lnTo>
                <a:lnTo>
                  <a:pt x="154" y="12"/>
                </a:lnTo>
                <a:lnTo>
                  <a:pt x="152" y="14"/>
                </a:lnTo>
                <a:lnTo>
                  <a:pt x="150" y="19"/>
                </a:lnTo>
                <a:lnTo>
                  <a:pt x="150" y="21"/>
                </a:lnTo>
                <a:lnTo>
                  <a:pt x="147" y="26"/>
                </a:lnTo>
                <a:lnTo>
                  <a:pt x="147" y="51"/>
                </a:lnTo>
                <a:lnTo>
                  <a:pt x="150" y="56"/>
                </a:lnTo>
                <a:lnTo>
                  <a:pt x="150" y="61"/>
                </a:lnTo>
                <a:lnTo>
                  <a:pt x="152" y="63"/>
                </a:lnTo>
                <a:lnTo>
                  <a:pt x="152" y="68"/>
                </a:lnTo>
                <a:lnTo>
                  <a:pt x="154" y="70"/>
                </a:lnTo>
                <a:lnTo>
                  <a:pt x="154" y="73"/>
                </a:lnTo>
                <a:lnTo>
                  <a:pt x="159" y="75"/>
                </a:lnTo>
                <a:lnTo>
                  <a:pt x="159" y="77"/>
                </a:lnTo>
                <a:cubicBezTo>
                  <a:pt x="170" y="84"/>
                  <a:pt x="166" y="82"/>
                  <a:pt x="178" y="87"/>
                </a:cubicBezTo>
                <a:cubicBezTo>
                  <a:pt x="200" y="86"/>
                  <a:pt x="187" y="90"/>
                  <a:pt x="202" y="90"/>
                </a:cubicBezTo>
                <a:cubicBezTo>
                  <a:pt x="214" y="90"/>
                  <a:pt x="204" y="86"/>
                  <a:pt x="224" y="87"/>
                </a:cubicBezTo>
                <a:lnTo>
                  <a:pt x="226" y="87"/>
                </a:lnTo>
                <a:lnTo>
                  <a:pt x="231" y="85"/>
                </a:lnTo>
                <a:lnTo>
                  <a:pt x="237" y="85"/>
                </a:lnTo>
                <a:lnTo>
                  <a:pt x="242" y="82"/>
                </a:lnTo>
                <a:lnTo>
                  <a:pt x="247" y="82"/>
                </a:lnTo>
                <a:lnTo>
                  <a:pt x="224" y="63"/>
                </a:lnTo>
                <a:lnTo>
                  <a:pt x="210" y="63"/>
                </a:lnTo>
                <a:lnTo>
                  <a:pt x="205" y="61"/>
                </a:lnTo>
                <a:lnTo>
                  <a:pt x="197" y="61"/>
                </a:lnTo>
                <a:lnTo>
                  <a:pt x="193" y="58"/>
                </a:lnTo>
                <a:lnTo>
                  <a:pt x="188" y="58"/>
                </a:lnTo>
                <a:lnTo>
                  <a:pt x="183" y="56"/>
                </a:lnTo>
                <a:lnTo>
                  <a:pt x="181" y="56"/>
                </a:lnTo>
                <a:cubicBezTo>
                  <a:pt x="171" y="52"/>
                  <a:pt x="167" y="46"/>
                  <a:pt x="169" y="35"/>
                </a:cubicBezTo>
                <a:lnTo>
                  <a:pt x="169" y="28"/>
                </a:lnTo>
                <a:lnTo>
                  <a:pt x="171" y="26"/>
                </a:lnTo>
                <a:lnTo>
                  <a:pt x="176" y="16"/>
                </a:lnTo>
                <a:lnTo>
                  <a:pt x="178" y="14"/>
                </a:lnTo>
                <a:lnTo>
                  <a:pt x="178" y="12"/>
                </a:lnTo>
                <a:lnTo>
                  <a:pt x="159" y="2"/>
                </a:lnTo>
              </a:path>
              <a:path w="1141" h="271">
                <a:moveTo>
                  <a:pt x="26" y="58"/>
                </a:moveTo>
                <a:lnTo>
                  <a:pt x="28" y="63"/>
                </a:lnTo>
                <a:lnTo>
                  <a:pt x="28" y="65"/>
                </a:lnTo>
                <a:lnTo>
                  <a:pt x="31" y="70"/>
                </a:lnTo>
                <a:lnTo>
                  <a:pt x="31" y="73"/>
                </a:lnTo>
                <a:lnTo>
                  <a:pt x="33" y="75"/>
                </a:lnTo>
                <a:lnTo>
                  <a:pt x="36" y="82"/>
                </a:lnTo>
                <a:lnTo>
                  <a:pt x="40" y="85"/>
                </a:lnTo>
                <a:lnTo>
                  <a:pt x="43" y="87"/>
                </a:lnTo>
                <a:lnTo>
                  <a:pt x="47" y="85"/>
                </a:lnTo>
                <a:lnTo>
                  <a:pt x="50" y="77"/>
                </a:lnTo>
                <a:lnTo>
                  <a:pt x="50" y="73"/>
                </a:lnTo>
                <a:lnTo>
                  <a:pt x="40" y="54"/>
                </a:lnTo>
                <a:lnTo>
                  <a:pt x="38" y="51"/>
                </a:lnTo>
                <a:lnTo>
                  <a:pt x="26" y="58"/>
                </a:lnTo>
              </a:path>
              <a:path w="1141" h="271">
                <a:moveTo>
                  <a:pt x="26" y="92"/>
                </a:moveTo>
                <a:lnTo>
                  <a:pt x="16" y="92"/>
                </a:lnTo>
                <a:lnTo>
                  <a:pt x="14" y="94"/>
                </a:lnTo>
                <a:lnTo>
                  <a:pt x="12" y="94"/>
                </a:lnTo>
                <a:lnTo>
                  <a:pt x="9" y="97"/>
                </a:lnTo>
                <a:lnTo>
                  <a:pt x="2" y="99"/>
                </a:lnTo>
                <a:lnTo>
                  <a:pt x="0" y="104"/>
                </a:lnTo>
                <a:lnTo>
                  <a:pt x="0" y="109"/>
                </a:lnTo>
                <a:lnTo>
                  <a:pt x="4" y="111"/>
                </a:lnTo>
                <a:lnTo>
                  <a:pt x="9" y="111"/>
                </a:lnTo>
                <a:lnTo>
                  <a:pt x="14" y="114"/>
                </a:lnTo>
                <a:lnTo>
                  <a:pt x="23" y="114"/>
                </a:lnTo>
                <a:lnTo>
                  <a:pt x="28" y="111"/>
                </a:lnTo>
                <a:lnTo>
                  <a:pt x="31" y="111"/>
                </a:lnTo>
                <a:lnTo>
                  <a:pt x="33" y="106"/>
                </a:lnTo>
                <a:lnTo>
                  <a:pt x="36" y="104"/>
                </a:lnTo>
                <a:lnTo>
                  <a:pt x="36" y="99"/>
                </a:lnTo>
                <a:lnTo>
                  <a:pt x="33" y="97"/>
                </a:lnTo>
                <a:lnTo>
                  <a:pt x="33" y="94"/>
                </a:lnTo>
                <a:lnTo>
                  <a:pt x="31" y="94"/>
                </a:lnTo>
                <a:lnTo>
                  <a:pt x="28" y="92"/>
                </a:lnTo>
                <a:lnTo>
                  <a:pt x="26" y="92"/>
                </a:lnTo>
              </a:path>
              <a:path w="1141" h="271">
                <a:moveTo>
                  <a:pt x="820" y="51"/>
                </a:moveTo>
                <a:lnTo>
                  <a:pt x="818" y="49"/>
                </a:lnTo>
                <a:lnTo>
                  <a:pt x="816" y="49"/>
                </a:lnTo>
                <a:lnTo>
                  <a:pt x="813" y="51"/>
                </a:lnTo>
                <a:lnTo>
                  <a:pt x="811" y="51"/>
                </a:lnTo>
                <a:lnTo>
                  <a:pt x="806" y="54"/>
                </a:lnTo>
                <a:lnTo>
                  <a:pt x="794" y="65"/>
                </a:lnTo>
                <a:lnTo>
                  <a:pt x="792" y="70"/>
                </a:lnTo>
                <a:lnTo>
                  <a:pt x="789" y="73"/>
                </a:lnTo>
                <a:lnTo>
                  <a:pt x="789" y="82"/>
                </a:lnTo>
                <a:lnTo>
                  <a:pt x="792" y="82"/>
                </a:lnTo>
                <a:lnTo>
                  <a:pt x="794" y="85"/>
                </a:lnTo>
                <a:lnTo>
                  <a:pt x="808" y="85"/>
                </a:lnTo>
                <a:lnTo>
                  <a:pt x="813" y="82"/>
                </a:lnTo>
                <a:lnTo>
                  <a:pt x="818" y="80"/>
                </a:lnTo>
                <a:lnTo>
                  <a:pt x="820" y="80"/>
                </a:lnTo>
                <a:lnTo>
                  <a:pt x="825" y="77"/>
                </a:lnTo>
                <a:lnTo>
                  <a:pt x="830" y="73"/>
                </a:lnTo>
                <a:lnTo>
                  <a:pt x="830" y="63"/>
                </a:lnTo>
                <a:lnTo>
                  <a:pt x="827" y="58"/>
                </a:lnTo>
                <a:lnTo>
                  <a:pt x="820" y="51"/>
                </a:ln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3" name="path"/>
          <p:cNvSpPr/>
          <p:nvPr/>
        </p:nvSpPr>
        <p:spPr>
          <a:xfrm>
            <a:off x="7511427" y="5828029"/>
            <a:ext cx="756666" cy="118846"/>
          </a:xfrm>
          <a:custGeom>
            <a:avLst/>
            <a:gdLst/>
            <a:ahLst/>
            <a:cxnLst/>
            <a:rect l="0" t="0" r="0" b="0"/>
            <a:pathLst>
              <a:path w="1191" h="187">
                <a:moveTo>
                  <a:pt x="425" y="103"/>
                </a:moveTo>
                <a:lnTo>
                  <a:pt x="425" y="115"/>
                </a:lnTo>
                <a:lnTo>
                  <a:pt x="423" y="117"/>
                </a:lnTo>
                <a:lnTo>
                  <a:pt x="423" y="126"/>
                </a:lnTo>
                <a:lnTo>
                  <a:pt x="421" y="128"/>
                </a:lnTo>
                <a:lnTo>
                  <a:pt x="421" y="133"/>
                </a:lnTo>
                <a:lnTo>
                  <a:pt x="418" y="135"/>
                </a:lnTo>
                <a:lnTo>
                  <a:pt x="418" y="140"/>
                </a:lnTo>
                <a:cubicBezTo>
                  <a:pt x="416" y="145"/>
                  <a:pt x="408" y="154"/>
                  <a:pt x="406" y="159"/>
                </a:cubicBezTo>
                <a:lnTo>
                  <a:pt x="399" y="164"/>
                </a:lnTo>
                <a:lnTo>
                  <a:pt x="397" y="169"/>
                </a:lnTo>
                <a:lnTo>
                  <a:pt x="390" y="171"/>
                </a:lnTo>
                <a:lnTo>
                  <a:pt x="385" y="176"/>
                </a:lnTo>
                <a:cubicBezTo>
                  <a:pt x="399" y="187"/>
                  <a:pt x="392" y="182"/>
                  <a:pt x="409" y="183"/>
                </a:cubicBezTo>
                <a:cubicBezTo>
                  <a:pt x="419" y="176"/>
                  <a:pt x="427" y="168"/>
                  <a:pt x="435" y="159"/>
                </a:cubicBezTo>
                <a:lnTo>
                  <a:pt x="437" y="154"/>
                </a:lnTo>
                <a:lnTo>
                  <a:pt x="440" y="152"/>
                </a:lnTo>
                <a:lnTo>
                  <a:pt x="442" y="147"/>
                </a:lnTo>
                <a:lnTo>
                  <a:pt x="445" y="145"/>
                </a:lnTo>
                <a:lnTo>
                  <a:pt x="447" y="140"/>
                </a:lnTo>
                <a:lnTo>
                  <a:pt x="447" y="110"/>
                </a:lnTo>
                <a:lnTo>
                  <a:pt x="445" y="105"/>
                </a:lnTo>
                <a:lnTo>
                  <a:pt x="425" y="103"/>
                </a:lnTo>
              </a:path>
              <a:path w="1191" h="187">
                <a:moveTo>
                  <a:pt x="351" y="126"/>
                </a:moveTo>
                <a:lnTo>
                  <a:pt x="349" y="126"/>
                </a:lnTo>
                <a:lnTo>
                  <a:pt x="344" y="128"/>
                </a:lnTo>
                <a:lnTo>
                  <a:pt x="339" y="133"/>
                </a:lnTo>
                <a:lnTo>
                  <a:pt x="335" y="133"/>
                </a:lnTo>
                <a:lnTo>
                  <a:pt x="333" y="137"/>
                </a:lnTo>
                <a:lnTo>
                  <a:pt x="331" y="137"/>
                </a:lnTo>
                <a:lnTo>
                  <a:pt x="328" y="142"/>
                </a:lnTo>
                <a:lnTo>
                  <a:pt x="323" y="145"/>
                </a:lnTo>
                <a:lnTo>
                  <a:pt x="323" y="147"/>
                </a:lnTo>
                <a:lnTo>
                  <a:pt x="321" y="152"/>
                </a:lnTo>
                <a:cubicBezTo>
                  <a:pt x="327" y="164"/>
                  <a:pt x="328" y="159"/>
                  <a:pt x="335" y="164"/>
                </a:cubicBezTo>
                <a:lnTo>
                  <a:pt x="339" y="164"/>
                </a:lnTo>
                <a:lnTo>
                  <a:pt x="344" y="162"/>
                </a:lnTo>
                <a:lnTo>
                  <a:pt x="349" y="162"/>
                </a:lnTo>
                <a:lnTo>
                  <a:pt x="351" y="159"/>
                </a:lnTo>
                <a:lnTo>
                  <a:pt x="353" y="159"/>
                </a:lnTo>
                <a:lnTo>
                  <a:pt x="363" y="150"/>
                </a:lnTo>
                <a:lnTo>
                  <a:pt x="365" y="145"/>
                </a:lnTo>
                <a:lnTo>
                  <a:pt x="365" y="140"/>
                </a:lnTo>
                <a:lnTo>
                  <a:pt x="363" y="135"/>
                </a:lnTo>
                <a:lnTo>
                  <a:pt x="353" y="126"/>
                </a:lnTo>
                <a:lnTo>
                  <a:pt x="351" y="126"/>
                </a:lnTo>
              </a:path>
              <a:path w="1191" h="187">
                <a:moveTo>
                  <a:pt x="442" y="19"/>
                </a:moveTo>
                <a:lnTo>
                  <a:pt x="435" y="16"/>
                </a:lnTo>
                <a:lnTo>
                  <a:pt x="430" y="19"/>
                </a:lnTo>
                <a:lnTo>
                  <a:pt x="423" y="21"/>
                </a:lnTo>
                <a:lnTo>
                  <a:pt x="416" y="28"/>
                </a:lnTo>
                <a:cubicBezTo>
                  <a:pt x="408" y="40"/>
                  <a:pt x="418" y="46"/>
                  <a:pt x="428" y="50"/>
                </a:cubicBezTo>
                <a:lnTo>
                  <a:pt x="435" y="50"/>
                </a:lnTo>
                <a:lnTo>
                  <a:pt x="440" y="47"/>
                </a:lnTo>
                <a:lnTo>
                  <a:pt x="445" y="47"/>
                </a:lnTo>
                <a:lnTo>
                  <a:pt x="450" y="43"/>
                </a:lnTo>
                <a:lnTo>
                  <a:pt x="452" y="38"/>
                </a:lnTo>
                <a:lnTo>
                  <a:pt x="452" y="26"/>
                </a:lnTo>
                <a:lnTo>
                  <a:pt x="445" y="19"/>
                </a:lnTo>
                <a:lnTo>
                  <a:pt x="442" y="19"/>
                </a:lnTo>
              </a:path>
              <a:path w="1191" h="187">
                <a:moveTo>
                  <a:pt x="499" y="86"/>
                </a:moveTo>
                <a:lnTo>
                  <a:pt x="494" y="86"/>
                </a:lnTo>
                <a:lnTo>
                  <a:pt x="489" y="88"/>
                </a:lnTo>
                <a:lnTo>
                  <a:pt x="487" y="93"/>
                </a:lnTo>
                <a:lnTo>
                  <a:pt x="482" y="98"/>
                </a:lnTo>
                <a:lnTo>
                  <a:pt x="480" y="103"/>
                </a:lnTo>
                <a:lnTo>
                  <a:pt x="477" y="110"/>
                </a:lnTo>
                <a:lnTo>
                  <a:pt x="477" y="115"/>
                </a:lnTo>
                <a:lnTo>
                  <a:pt x="480" y="121"/>
                </a:lnTo>
                <a:lnTo>
                  <a:pt x="482" y="121"/>
                </a:lnTo>
                <a:lnTo>
                  <a:pt x="487" y="123"/>
                </a:lnTo>
                <a:lnTo>
                  <a:pt x="489" y="123"/>
                </a:lnTo>
                <a:lnTo>
                  <a:pt x="494" y="121"/>
                </a:lnTo>
                <a:lnTo>
                  <a:pt x="496" y="117"/>
                </a:lnTo>
                <a:lnTo>
                  <a:pt x="503" y="110"/>
                </a:lnTo>
                <a:lnTo>
                  <a:pt x="503" y="105"/>
                </a:lnTo>
                <a:lnTo>
                  <a:pt x="508" y="100"/>
                </a:lnTo>
                <a:lnTo>
                  <a:pt x="508" y="88"/>
                </a:lnTo>
                <a:lnTo>
                  <a:pt x="506" y="86"/>
                </a:lnTo>
                <a:lnTo>
                  <a:pt x="506" y="84"/>
                </a:lnTo>
                <a:lnTo>
                  <a:pt x="501" y="84"/>
                </a:lnTo>
                <a:lnTo>
                  <a:pt x="499" y="86"/>
                </a:lnTo>
              </a:path>
              <a:path w="1191" h="187">
                <a:moveTo>
                  <a:pt x="1184" y="60"/>
                </a:moveTo>
                <a:lnTo>
                  <a:pt x="1181" y="55"/>
                </a:lnTo>
                <a:lnTo>
                  <a:pt x="1177" y="55"/>
                </a:lnTo>
                <a:lnTo>
                  <a:pt x="1174" y="52"/>
                </a:lnTo>
                <a:lnTo>
                  <a:pt x="1167" y="52"/>
                </a:lnTo>
                <a:lnTo>
                  <a:pt x="1165" y="55"/>
                </a:lnTo>
                <a:lnTo>
                  <a:pt x="1160" y="55"/>
                </a:lnTo>
                <a:lnTo>
                  <a:pt x="1157" y="57"/>
                </a:lnTo>
                <a:lnTo>
                  <a:pt x="1153" y="62"/>
                </a:lnTo>
                <a:lnTo>
                  <a:pt x="1150" y="69"/>
                </a:lnTo>
                <a:lnTo>
                  <a:pt x="1150" y="74"/>
                </a:lnTo>
                <a:lnTo>
                  <a:pt x="1155" y="81"/>
                </a:lnTo>
                <a:lnTo>
                  <a:pt x="1157" y="81"/>
                </a:lnTo>
                <a:lnTo>
                  <a:pt x="1160" y="84"/>
                </a:lnTo>
                <a:lnTo>
                  <a:pt x="1165" y="84"/>
                </a:lnTo>
                <a:lnTo>
                  <a:pt x="1170" y="86"/>
                </a:lnTo>
                <a:lnTo>
                  <a:pt x="1179" y="86"/>
                </a:lnTo>
                <a:lnTo>
                  <a:pt x="1189" y="81"/>
                </a:lnTo>
                <a:lnTo>
                  <a:pt x="1191" y="76"/>
                </a:lnTo>
                <a:lnTo>
                  <a:pt x="1191" y="69"/>
                </a:lnTo>
                <a:lnTo>
                  <a:pt x="1186" y="64"/>
                </a:lnTo>
                <a:lnTo>
                  <a:pt x="1184" y="60"/>
                </a:lnTo>
              </a:path>
              <a:path w="1191" h="187">
                <a:moveTo>
                  <a:pt x="23" y="2"/>
                </a:moveTo>
                <a:lnTo>
                  <a:pt x="19" y="0"/>
                </a:lnTo>
                <a:lnTo>
                  <a:pt x="14" y="2"/>
                </a:lnTo>
                <a:lnTo>
                  <a:pt x="9" y="4"/>
                </a:lnTo>
                <a:lnTo>
                  <a:pt x="7" y="7"/>
                </a:lnTo>
                <a:lnTo>
                  <a:pt x="4" y="9"/>
                </a:lnTo>
                <a:lnTo>
                  <a:pt x="4" y="14"/>
                </a:lnTo>
                <a:lnTo>
                  <a:pt x="2" y="16"/>
                </a:lnTo>
                <a:lnTo>
                  <a:pt x="0" y="21"/>
                </a:lnTo>
                <a:lnTo>
                  <a:pt x="0" y="33"/>
                </a:lnTo>
                <a:lnTo>
                  <a:pt x="2" y="36"/>
                </a:lnTo>
                <a:lnTo>
                  <a:pt x="21" y="36"/>
                </a:lnTo>
                <a:lnTo>
                  <a:pt x="23" y="33"/>
                </a:lnTo>
                <a:lnTo>
                  <a:pt x="28" y="33"/>
                </a:lnTo>
                <a:lnTo>
                  <a:pt x="33" y="28"/>
                </a:lnTo>
                <a:lnTo>
                  <a:pt x="35" y="24"/>
                </a:lnTo>
                <a:lnTo>
                  <a:pt x="38" y="21"/>
                </a:lnTo>
                <a:lnTo>
                  <a:pt x="38" y="14"/>
                </a:lnTo>
                <a:lnTo>
                  <a:pt x="35" y="12"/>
                </a:lnTo>
                <a:lnTo>
                  <a:pt x="33" y="7"/>
                </a:lnTo>
                <a:lnTo>
                  <a:pt x="23" y="2"/>
                </a:ln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4" name="path"/>
          <p:cNvSpPr/>
          <p:nvPr/>
        </p:nvSpPr>
        <p:spPr>
          <a:xfrm>
            <a:off x="7566291" y="5149850"/>
            <a:ext cx="132588" cy="302513"/>
          </a:xfrm>
          <a:custGeom>
            <a:avLst/>
            <a:gdLst/>
            <a:ahLst/>
            <a:cxnLst/>
            <a:rect l="0" t="0" r="0" b="0"/>
            <a:pathLst>
              <a:path w="208" h="476">
                <a:moveTo>
                  <a:pt x="8" y="0"/>
                </a:moveTo>
                <a:lnTo>
                  <a:pt x="5" y="0"/>
                </a:lnTo>
                <a:cubicBezTo>
                  <a:pt x="7" y="17"/>
                  <a:pt x="3" y="17"/>
                  <a:pt x="3" y="30"/>
                </a:cubicBezTo>
                <a:cubicBezTo>
                  <a:pt x="4" y="45"/>
                  <a:pt x="1" y="54"/>
                  <a:pt x="2" y="68"/>
                </a:cubicBezTo>
                <a:lnTo>
                  <a:pt x="2" y="73"/>
                </a:lnTo>
                <a:lnTo>
                  <a:pt x="0" y="77"/>
                </a:lnTo>
                <a:lnTo>
                  <a:pt x="0" y="132"/>
                </a:lnTo>
                <a:lnTo>
                  <a:pt x="2" y="134"/>
                </a:lnTo>
                <a:lnTo>
                  <a:pt x="3" y="136"/>
                </a:lnTo>
                <a:lnTo>
                  <a:pt x="8" y="136"/>
                </a:lnTo>
                <a:cubicBezTo>
                  <a:pt x="13" y="125"/>
                  <a:pt x="21" y="131"/>
                  <a:pt x="20" y="106"/>
                </a:cubicBezTo>
                <a:lnTo>
                  <a:pt x="20" y="102"/>
                </a:lnTo>
                <a:lnTo>
                  <a:pt x="22" y="99"/>
                </a:lnTo>
                <a:lnTo>
                  <a:pt x="22" y="65"/>
                </a:lnTo>
                <a:lnTo>
                  <a:pt x="25" y="61"/>
                </a:lnTo>
                <a:lnTo>
                  <a:pt x="25" y="37"/>
                </a:lnTo>
                <a:cubicBezTo>
                  <a:pt x="23" y="16"/>
                  <a:pt x="29" y="28"/>
                  <a:pt x="27" y="5"/>
                </a:cubicBezTo>
                <a:lnTo>
                  <a:pt x="8" y="0"/>
                </a:lnTo>
              </a:path>
              <a:path w="208" h="476">
                <a:moveTo>
                  <a:pt x="22" y="317"/>
                </a:moveTo>
                <a:lnTo>
                  <a:pt x="22" y="320"/>
                </a:lnTo>
                <a:lnTo>
                  <a:pt x="25" y="325"/>
                </a:lnTo>
                <a:lnTo>
                  <a:pt x="25" y="330"/>
                </a:lnTo>
                <a:lnTo>
                  <a:pt x="27" y="334"/>
                </a:lnTo>
                <a:lnTo>
                  <a:pt x="27" y="337"/>
                </a:lnTo>
                <a:lnTo>
                  <a:pt x="30" y="339"/>
                </a:lnTo>
                <a:lnTo>
                  <a:pt x="30" y="344"/>
                </a:lnTo>
                <a:lnTo>
                  <a:pt x="32" y="346"/>
                </a:lnTo>
                <a:lnTo>
                  <a:pt x="32" y="349"/>
                </a:lnTo>
                <a:lnTo>
                  <a:pt x="34" y="354"/>
                </a:lnTo>
                <a:lnTo>
                  <a:pt x="34" y="356"/>
                </a:lnTo>
                <a:lnTo>
                  <a:pt x="39" y="360"/>
                </a:lnTo>
                <a:lnTo>
                  <a:pt x="39" y="362"/>
                </a:lnTo>
                <a:lnTo>
                  <a:pt x="44" y="372"/>
                </a:lnTo>
                <a:lnTo>
                  <a:pt x="49" y="376"/>
                </a:lnTo>
                <a:lnTo>
                  <a:pt x="54" y="386"/>
                </a:lnTo>
                <a:cubicBezTo>
                  <a:pt x="67" y="398"/>
                  <a:pt x="68" y="405"/>
                  <a:pt x="82" y="417"/>
                </a:cubicBezTo>
                <a:lnTo>
                  <a:pt x="87" y="420"/>
                </a:lnTo>
                <a:lnTo>
                  <a:pt x="97" y="429"/>
                </a:lnTo>
                <a:lnTo>
                  <a:pt x="104" y="432"/>
                </a:lnTo>
                <a:lnTo>
                  <a:pt x="109" y="434"/>
                </a:lnTo>
                <a:lnTo>
                  <a:pt x="114" y="439"/>
                </a:lnTo>
                <a:cubicBezTo>
                  <a:pt x="127" y="449"/>
                  <a:pt x="137" y="451"/>
                  <a:pt x="151" y="458"/>
                </a:cubicBezTo>
                <a:lnTo>
                  <a:pt x="155" y="460"/>
                </a:lnTo>
                <a:lnTo>
                  <a:pt x="163" y="463"/>
                </a:lnTo>
                <a:lnTo>
                  <a:pt x="167" y="463"/>
                </a:lnTo>
                <a:lnTo>
                  <a:pt x="172" y="465"/>
                </a:lnTo>
                <a:lnTo>
                  <a:pt x="175" y="467"/>
                </a:lnTo>
                <a:lnTo>
                  <a:pt x="180" y="467"/>
                </a:lnTo>
                <a:lnTo>
                  <a:pt x="184" y="470"/>
                </a:lnTo>
                <a:lnTo>
                  <a:pt x="187" y="470"/>
                </a:lnTo>
                <a:lnTo>
                  <a:pt x="191" y="472"/>
                </a:lnTo>
                <a:lnTo>
                  <a:pt x="196" y="472"/>
                </a:lnTo>
                <a:lnTo>
                  <a:pt x="201" y="475"/>
                </a:lnTo>
                <a:lnTo>
                  <a:pt x="206" y="476"/>
                </a:lnTo>
                <a:lnTo>
                  <a:pt x="208" y="476"/>
                </a:lnTo>
                <a:lnTo>
                  <a:pt x="208" y="460"/>
                </a:lnTo>
                <a:lnTo>
                  <a:pt x="204" y="458"/>
                </a:lnTo>
                <a:lnTo>
                  <a:pt x="201" y="458"/>
                </a:lnTo>
                <a:lnTo>
                  <a:pt x="199" y="455"/>
                </a:lnTo>
                <a:lnTo>
                  <a:pt x="196" y="455"/>
                </a:lnTo>
                <a:lnTo>
                  <a:pt x="194" y="453"/>
                </a:lnTo>
                <a:lnTo>
                  <a:pt x="189" y="453"/>
                </a:lnTo>
                <a:cubicBezTo>
                  <a:pt x="170" y="440"/>
                  <a:pt x="180" y="451"/>
                  <a:pt x="158" y="439"/>
                </a:cubicBezTo>
                <a:cubicBezTo>
                  <a:pt x="141" y="429"/>
                  <a:pt x="142" y="434"/>
                  <a:pt x="128" y="422"/>
                </a:cubicBezTo>
                <a:cubicBezTo>
                  <a:pt x="116" y="418"/>
                  <a:pt x="106" y="405"/>
                  <a:pt x="97" y="400"/>
                </a:cubicBezTo>
                <a:lnTo>
                  <a:pt x="94" y="398"/>
                </a:lnTo>
                <a:lnTo>
                  <a:pt x="92" y="393"/>
                </a:lnTo>
                <a:lnTo>
                  <a:pt x="82" y="384"/>
                </a:lnTo>
                <a:lnTo>
                  <a:pt x="80" y="379"/>
                </a:lnTo>
                <a:lnTo>
                  <a:pt x="75" y="374"/>
                </a:lnTo>
                <a:lnTo>
                  <a:pt x="73" y="369"/>
                </a:lnTo>
                <a:lnTo>
                  <a:pt x="70" y="367"/>
                </a:lnTo>
                <a:lnTo>
                  <a:pt x="68" y="362"/>
                </a:lnTo>
                <a:lnTo>
                  <a:pt x="65" y="360"/>
                </a:lnTo>
                <a:lnTo>
                  <a:pt x="65" y="356"/>
                </a:lnTo>
                <a:lnTo>
                  <a:pt x="63" y="354"/>
                </a:lnTo>
                <a:lnTo>
                  <a:pt x="61" y="349"/>
                </a:lnTo>
                <a:lnTo>
                  <a:pt x="56" y="344"/>
                </a:lnTo>
                <a:lnTo>
                  <a:pt x="56" y="339"/>
                </a:lnTo>
                <a:lnTo>
                  <a:pt x="54" y="337"/>
                </a:lnTo>
                <a:lnTo>
                  <a:pt x="51" y="332"/>
                </a:lnTo>
                <a:lnTo>
                  <a:pt x="49" y="325"/>
                </a:lnTo>
                <a:lnTo>
                  <a:pt x="46" y="322"/>
                </a:lnTo>
                <a:lnTo>
                  <a:pt x="44" y="317"/>
                </a:lnTo>
                <a:lnTo>
                  <a:pt x="41" y="315"/>
                </a:lnTo>
                <a:lnTo>
                  <a:pt x="41" y="313"/>
                </a:lnTo>
                <a:lnTo>
                  <a:pt x="39" y="310"/>
                </a:lnTo>
                <a:lnTo>
                  <a:pt x="22" y="317"/>
                </a:ln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5" name="path"/>
          <p:cNvSpPr/>
          <p:nvPr/>
        </p:nvSpPr>
        <p:spPr>
          <a:xfrm>
            <a:off x="7998535" y="4951729"/>
            <a:ext cx="76010" cy="75438"/>
          </a:xfrm>
          <a:custGeom>
            <a:avLst/>
            <a:gdLst/>
            <a:ahLst/>
            <a:cxnLst/>
            <a:rect l="0" t="0" r="0" b="0"/>
            <a:pathLst>
              <a:path w="119" h="118">
                <a:moveTo>
                  <a:pt x="0" y="47"/>
                </a:moveTo>
                <a:cubicBezTo>
                  <a:pt x="0" y="26"/>
                  <a:pt x="4" y="44"/>
                  <a:pt x="3" y="31"/>
                </a:cubicBezTo>
                <a:lnTo>
                  <a:pt x="8" y="28"/>
                </a:lnTo>
                <a:lnTo>
                  <a:pt x="8" y="24"/>
                </a:lnTo>
                <a:lnTo>
                  <a:pt x="12" y="19"/>
                </a:lnTo>
                <a:lnTo>
                  <a:pt x="17" y="16"/>
                </a:lnTo>
                <a:lnTo>
                  <a:pt x="24" y="9"/>
                </a:lnTo>
                <a:lnTo>
                  <a:pt x="29" y="9"/>
                </a:lnTo>
                <a:lnTo>
                  <a:pt x="32" y="7"/>
                </a:lnTo>
                <a:lnTo>
                  <a:pt x="36" y="4"/>
                </a:lnTo>
                <a:lnTo>
                  <a:pt x="39" y="4"/>
                </a:lnTo>
                <a:lnTo>
                  <a:pt x="44" y="2"/>
                </a:lnTo>
                <a:lnTo>
                  <a:pt x="56" y="2"/>
                </a:lnTo>
                <a:lnTo>
                  <a:pt x="60" y="0"/>
                </a:lnTo>
                <a:lnTo>
                  <a:pt x="68" y="0"/>
                </a:lnTo>
                <a:lnTo>
                  <a:pt x="71" y="2"/>
                </a:lnTo>
                <a:cubicBezTo>
                  <a:pt x="82" y="0"/>
                  <a:pt x="92" y="6"/>
                  <a:pt x="100" y="14"/>
                </a:cubicBezTo>
                <a:lnTo>
                  <a:pt x="105" y="16"/>
                </a:lnTo>
                <a:lnTo>
                  <a:pt x="107" y="19"/>
                </a:lnTo>
                <a:lnTo>
                  <a:pt x="110" y="21"/>
                </a:lnTo>
                <a:lnTo>
                  <a:pt x="112" y="26"/>
                </a:lnTo>
                <a:lnTo>
                  <a:pt x="112" y="28"/>
                </a:lnTo>
                <a:lnTo>
                  <a:pt x="114" y="33"/>
                </a:lnTo>
                <a:lnTo>
                  <a:pt x="117" y="36"/>
                </a:lnTo>
                <a:lnTo>
                  <a:pt x="117" y="43"/>
                </a:lnTo>
                <a:lnTo>
                  <a:pt x="119" y="45"/>
                </a:lnTo>
                <a:lnTo>
                  <a:pt x="119" y="72"/>
                </a:lnTo>
                <a:lnTo>
                  <a:pt x="117" y="76"/>
                </a:lnTo>
                <a:cubicBezTo>
                  <a:pt x="119" y="91"/>
                  <a:pt x="104" y="101"/>
                  <a:pt x="95" y="111"/>
                </a:cubicBezTo>
                <a:lnTo>
                  <a:pt x="90" y="111"/>
                </a:lnTo>
                <a:lnTo>
                  <a:pt x="88" y="114"/>
                </a:lnTo>
                <a:lnTo>
                  <a:pt x="86" y="114"/>
                </a:lnTo>
                <a:lnTo>
                  <a:pt x="81" y="116"/>
                </a:lnTo>
                <a:lnTo>
                  <a:pt x="76" y="116"/>
                </a:lnTo>
                <a:lnTo>
                  <a:pt x="71" y="118"/>
                </a:lnTo>
                <a:lnTo>
                  <a:pt x="63" y="118"/>
                </a:lnTo>
                <a:lnTo>
                  <a:pt x="60" y="116"/>
                </a:lnTo>
                <a:lnTo>
                  <a:pt x="58" y="116"/>
                </a:lnTo>
                <a:cubicBezTo>
                  <a:pt x="43" y="117"/>
                  <a:pt x="49" y="113"/>
                  <a:pt x="39" y="114"/>
                </a:cubicBezTo>
                <a:lnTo>
                  <a:pt x="24" y="92"/>
                </a:lnTo>
                <a:lnTo>
                  <a:pt x="27" y="92"/>
                </a:lnTo>
                <a:lnTo>
                  <a:pt x="32" y="94"/>
                </a:lnTo>
                <a:lnTo>
                  <a:pt x="58" y="94"/>
                </a:lnTo>
                <a:lnTo>
                  <a:pt x="60" y="97"/>
                </a:lnTo>
                <a:lnTo>
                  <a:pt x="63" y="94"/>
                </a:lnTo>
                <a:lnTo>
                  <a:pt x="74" y="94"/>
                </a:lnTo>
                <a:lnTo>
                  <a:pt x="76" y="92"/>
                </a:lnTo>
                <a:lnTo>
                  <a:pt x="78" y="92"/>
                </a:lnTo>
                <a:lnTo>
                  <a:pt x="81" y="90"/>
                </a:lnTo>
                <a:lnTo>
                  <a:pt x="86" y="90"/>
                </a:lnTo>
                <a:lnTo>
                  <a:pt x="95" y="80"/>
                </a:lnTo>
                <a:lnTo>
                  <a:pt x="95" y="77"/>
                </a:lnTo>
                <a:lnTo>
                  <a:pt x="98" y="76"/>
                </a:lnTo>
                <a:lnTo>
                  <a:pt x="100" y="72"/>
                </a:lnTo>
                <a:lnTo>
                  <a:pt x="100" y="47"/>
                </a:lnTo>
                <a:cubicBezTo>
                  <a:pt x="96" y="34"/>
                  <a:pt x="83" y="22"/>
                  <a:pt x="68" y="24"/>
                </a:cubicBezTo>
                <a:lnTo>
                  <a:pt x="58" y="24"/>
                </a:lnTo>
                <a:lnTo>
                  <a:pt x="53" y="26"/>
                </a:lnTo>
                <a:lnTo>
                  <a:pt x="48" y="26"/>
                </a:lnTo>
                <a:lnTo>
                  <a:pt x="44" y="28"/>
                </a:lnTo>
                <a:lnTo>
                  <a:pt x="39" y="31"/>
                </a:lnTo>
                <a:lnTo>
                  <a:pt x="34" y="33"/>
                </a:lnTo>
                <a:lnTo>
                  <a:pt x="32" y="38"/>
                </a:lnTo>
                <a:lnTo>
                  <a:pt x="20" y="50"/>
                </a:lnTo>
                <a:lnTo>
                  <a:pt x="20" y="52"/>
                </a:lnTo>
                <a:lnTo>
                  <a:pt x="17" y="57"/>
                </a:lnTo>
                <a:lnTo>
                  <a:pt x="15" y="60"/>
                </a:lnTo>
                <a:lnTo>
                  <a:pt x="12" y="62"/>
                </a:lnTo>
                <a:lnTo>
                  <a:pt x="12" y="67"/>
                </a:lnTo>
                <a:lnTo>
                  <a:pt x="10" y="72"/>
                </a:lnTo>
                <a:lnTo>
                  <a:pt x="0" y="47"/>
                </a:ln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6" name="path"/>
          <p:cNvSpPr/>
          <p:nvPr/>
        </p:nvSpPr>
        <p:spPr>
          <a:xfrm>
            <a:off x="7709547" y="4977638"/>
            <a:ext cx="342126" cy="64770"/>
          </a:xfrm>
          <a:custGeom>
            <a:avLst/>
            <a:gdLst/>
            <a:ahLst/>
            <a:cxnLst/>
            <a:rect l="0" t="0" r="0" b="0"/>
            <a:pathLst>
              <a:path w="538" h="102">
                <a:moveTo>
                  <a:pt x="405" y="26"/>
                </a:moveTo>
                <a:lnTo>
                  <a:pt x="403" y="21"/>
                </a:lnTo>
                <a:lnTo>
                  <a:pt x="399" y="19"/>
                </a:lnTo>
                <a:lnTo>
                  <a:pt x="397" y="19"/>
                </a:lnTo>
                <a:lnTo>
                  <a:pt x="394" y="16"/>
                </a:lnTo>
                <a:lnTo>
                  <a:pt x="390" y="16"/>
                </a:lnTo>
                <a:lnTo>
                  <a:pt x="385" y="19"/>
                </a:lnTo>
                <a:lnTo>
                  <a:pt x="382" y="19"/>
                </a:lnTo>
                <a:cubicBezTo>
                  <a:pt x="372" y="37"/>
                  <a:pt x="393" y="46"/>
                  <a:pt x="397" y="54"/>
                </a:cubicBezTo>
                <a:lnTo>
                  <a:pt x="408" y="54"/>
                </a:lnTo>
                <a:lnTo>
                  <a:pt x="412" y="49"/>
                </a:lnTo>
                <a:lnTo>
                  <a:pt x="412" y="46"/>
                </a:lnTo>
                <a:lnTo>
                  <a:pt x="415" y="42"/>
                </a:lnTo>
                <a:lnTo>
                  <a:pt x="412" y="37"/>
                </a:lnTo>
                <a:lnTo>
                  <a:pt x="410" y="36"/>
                </a:lnTo>
                <a:lnTo>
                  <a:pt x="410" y="31"/>
                </a:lnTo>
                <a:lnTo>
                  <a:pt x="405" y="26"/>
                </a:lnTo>
              </a:path>
              <a:path w="538" h="102">
                <a:moveTo>
                  <a:pt x="458" y="61"/>
                </a:moveTo>
                <a:lnTo>
                  <a:pt x="448" y="61"/>
                </a:lnTo>
                <a:lnTo>
                  <a:pt x="439" y="66"/>
                </a:lnTo>
                <a:lnTo>
                  <a:pt x="436" y="70"/>
                </a:lnTo>
                <a:lnTo>
                  <a:pt x="434" y="73"/>
                </a:lnTo>
                <a:lnTo>
                  <a:pt x="434" y="77"/>
                </a:lnTo>
                <a:lnTo>
                  <a:pt x="439" y="87"/>
                </a:lnTo>
                <a:lnTo>
                  <a:pt x="443" y="90"/>
                </a:lnTo>
                <a:lnTo>
                  <a:pt x="448" y="92"/>
                </a:lnTo>
                <a:lnTo>
                  <a:pt x="453" y="92"/>
                </a:lnTo>
                <a:lnTo>
                  <a:pt x="458" y="90"/>
                </a:lnTo>
                <a:lnTo>
                  <a:pt x="460" y="90"/>
                </a:lnTo>
                <a:lnTo>
                  <a:pt x="463" y="85"/>
                </a:lnTo>
                <a:lnTo>
                  <a:pt x="465" y="82"/>
                </a:lnTo>
                <a:lnTo>
                  <a:pt x="468" y="77"/>
                </a:lnTo>
                <a:lnTo>
                  <a:pt x="468" y="73"/>
                </a:lnTo>
                <a:lnTo>
                  <a:pt x="465" y="68"/>
                </a:lnTo>
                <a:lnTo>
                  <a:pt x="463" y="66"/>
                </a:lnTo>
                <a:lnTo>
                  <a:pt x="460" y="61"/>
                </a:lnTo>
                <a:lnTo>
                  <a:pt x="458" y="61"/>
                </a:lnTo>
              </a:path>
              <a:path w="538" h="102">
                <a:moveTo>
                  <a:pt x="27" y="39"/>
                </a:moveTo>
                <a:lnTo>
                  <a:pt x="11" y="39"/>
                </a:lnTo>
                <a:lnTo>
                  <a:pt x="7" y="44"/>
                </a:lnTo>
                <a:lnTo>
                  <a:pt x="2" y="46"/>
                </a:lnTo>
                <a:lnTo>
                  <a:pt x="0" y="49"/>
                </a:lnTo>
                <a:lnTo>
                  <a:pt x="0" y="54"/>
                </a:lnTo>
                <a:lnTo>
                  <a:pt x="2" y="56"/>
                </a:lnTo>
                <a:lnTo>
                  <a:pt x="7" y="58"/>
                </a:lnTo>
                <a:lnTo>
                  <a:pt x="11" y="61"/>
                </a:lnTo>
                <a:lnTo>
                  <a:pt x="26" y="61"/>
                </a:lnTo>
                <a:lnTo>
                  <a:pt x="27" y="58"/>
                </a:lnTo>
                <a:lnTo>
                  <a:pt x="30" y="56"/>
                </a:lnTo>
                <a:lnTo>
                  <a:pt x="32" y="51"/>
                </a:lnTo>
                <a:lnTo>
                  <a:pt x="32" y="42"/>
                </a:lnTo>
                <a:lnTo>
                  <a:pt x="27" y="39"/>
                </a:lnTo>
              </a:path>
              <a:path w="538" h="102">
                <a:moveTo>
                  <a:pt x="63" y="68"/>
                </a:moveTo>
                <a:lnTo>
                  <a:pt x="58" y="66"/>
                </a:lnTo>
                <a:lnTo>
                  <a:pt x="53" y="68"/>
                </a:lnTo>
                <a:lnTo>
                  <a:pt x="41" y="80"/>
                </a:lnTo>
                <a:lnTo>
                  <a:pt x="41" y="82"/>
                </a:lnTo>
                <a:lnTo>
                  <a:pt x="39" y="87"/>
                </a:lnTo>
                <a:lnTo>
                  <a:pt x="39" y="94"/>
                </a:lnTo>
                <a:lnTo>
                  <a:pt x="44" y="102"/>
                </a:lnTo>
                <a:lnTo>
                  <a:pt x="56" y="102"/>
                </a:lnTo>
                <a:lnTo>
                  <a:pt x="61" y="97"/>
                </a:lnTo>
                <a:lnTo>
                  <a:pt x="65" y="94"/>
                </a:lnTo>
                <a:lnTo>
                  <a:pt x="68" y="92"/>
                </a:lnTo>
                <a:cubicBezTo>
                  <a:pt x="77" y="81"/>
                  <a:pt x="72" y="77"/>
                  <a:pt x="63" y="68"/>
                </a:cubicBezTo>
              </a:path>
              <a:path w="538" h="102">
                <a:moveTo>
                  <a:pt x="529" y="2"/>
                </a:moveTo>
                <a:lnTo>
                  <a:pt x="525" y="0"/>
                </a:lnTo>
                <a:lnTo>
                  <a:pt x="523" y="2"/>
                </a:lnTo>
                <a:lnTo>
                  <a:pt x="518" y="4"/>
                </a:lnTo>
                <a:lnTo>
                  <a:pt x="518" y="9"/>
                </a:lnTo>
                <a:lnTo>
                  <a:pt x="515" y="14"/>
                </a:lnTo>
                <a:lnTo>
                  <a:pt x="515" y="24"/>
                </a:lnTo>
                <a:lnTo>
                  <a:pt x="518" y="28"/>
                </a:lnTo>
                <a:lnTo>
                  <a:pt x="523" y="28"/>
                </a:lnTo>
                <a:lnTo>
                  <a:pt x="525" y="31"/>
                </a:lnTo>
                <a:lnTo>
                  <a:pt x="529" y="31"/>
                </a:lnTo>
                <a:lnTo>
                  <a:pt x="536" y="24"/>
                </a:lnTo>
                <a:lnTo>
                  <a:pt x="536" y="19"/>
                </a:lnTo>
                <a:lnTo>
                  <a:pt x="538" y="16"/>
                </a:lnTo>
                <a:lnTo>
                  <a:pt x="538" y="12"/>
                </a:lnTo>
                <a:lnTo>
                  <a:pt x="536" y="7"/>
                </a:lnTo>
                <a:lnTo>
                  <a:pt x="536" y="4"/>
                </a:lnTo>
                <a:lnTo>
                  <a:pt x="533" y="4"/>
                </a:lnTo>
                <a:lnTo>
                  <a:pt x="531" y="2"/>
                </a:lnTo>
                <a:lnTo>
                  <a:pt x="529" y="2"/>
                </a:ln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7" name="path"/>
          <p:cNvSpPr/>
          <p:nvPr/>
        </p:nvSpPr>
        <p:spPr>
          <a:xfrm>
            <a:off x="7567358" y="4547870"/>
            <a:ext cx="65215" cy="71996"/>
          </a:xfrm>
          <a:custGeom>
            <a:avLst/>
            <a:gdLst/>
            <a:ahLst/>
            <a:cxnLst/>
            <a:rect l="0" t="0" r="0" b="0"/>
            <a:pathLst>
              <a:path w="102" h="113">
                <a:moveTo>
                  <a:pt x="33" y="0"/>
                </a:moveTo>
                <a:lnTo>
                  <a:pt x="30" y="0"/>
                </a:lnTo>
                <a:lnTo>
                  <a:pt x="25" y="3"/>
                </a:lnTo>
                <a:lnTo>
                  <a:pt x="13" y="15"/>
                </a:lnTo>
                <a:lnTo>
                  <a:pt x="11" y="22"/>
                </a:lnTo>
                <a:lnTo>
                  <a:pt x="9" y="25"/>
                </a:lnTo>
                <a:lnTo>
                  <a:pt x="6" y="27"/>
                </a:lnTo>
                <a:lnTo>
                  <a:pt x="6" y="30"/>
                </a:lnTo>
                <a:lnTo>
                  <a:pt x="4" y="34"/>
                </a:lnTo>
                <a:lnTo>
                  <a:pt x="4" y="39"/>
                </a:lnTo>
                <a:lnTo>
                  <a:pt x="1" y="44"/>
                </a:lnTo>
                <a:lnTo>
                  <a:pt x="1" y="49"/>
                </a:lnTo>
                <a:cubicBezTo>
                  <a:pt x="0" y="60"/>
                  <a:pt x="6" y="69"/>
                  <a:pt x="6" y="80"/>
                </a:cubicBezTo>
                <a:cubicBezTo>
                  <a:pt x="19" y="109"/>
                  <a:pt x="18" y="90"/>
                  <a:pt x="25" y="106"/>
                </a:cubicBezTo>
                <a:cubicBezTo>
                  <a:pt x="40" y="107"/>
                  <a:pt x="37" y="113"/>
                  <a:pt x="57" y="111"/>
                </a:cubicBezTo>
                <a:lnTo>
                  <a:pt x="61" y="111"/>
                </a:lnTo>
                <a:lnTo>
                  <a:pt x="64" y="109"/>
                </a:lnTo>
                <a:lnTo>
                  <a:pt x="69" y="109"/>
                </a:lnTo>
                <a:lnTo>
                  <a:pt x="73" y="106"/>
                </a:lnTo>
                <a:lnTo>
                  <a:pt x="76" y="104"/>
                </a:lnTo>
                <a:lnTo>
                  <a:pt x="81" y="102"/>
                </a:lnTo>
                <a:lnTo>
                  <a:pt x="85" y="102"/>
                </a:lnTo>
                <a:lnTo>
                  <a:pt x="88" y="97"/>
                </a:lnTo>
                <a:lnTo>
                  <a:pt x="93" y="92"/>
                </a:lnTo>
                <a:lnTo>
                  <a:pt x="97" y="90"/>
                </a:lnTo>
                <a:lnTo>
                  <a:pt x="97" y="85"/>
                </a:lnTo>
                <a:lnTo>
                  <a:pt x="102" y="80"/>
                </a:lnTo>
                <a:lnTo>
                  <a:pt x="102" y="58"/>
                </a:lnTo>
                <a:lnTo>
                  <a:pt x="100" y="53"/>
                </a:lnTo>
                <a:lnTo>
                  <a:pt x="97" y="51"/>
                </a:lnTo>
                <a:lnTo>
                  <a:pt x="95" y="46"/>
                </a:lnTo>
                <a:lnTo>
                  <a:pt x="95" y="44"/>
                </a:lnTo>
                <a:lnTo>
                  <a:pt x="90" y="37"/>
                </a:lnTo>
                <a:cubicBezTo>
                  <a:pt x="80" y="32"/>
                  <a:pt x="74" y="28"/>
                  <a:pt x="64" y="30"/>
                </a:cubicBezTo>
                <a:cubicBezTo>
                  <a:pt x="47" y="30"/>
                  <a:pt x="36" y="44"/>
                  <a:pt x="37" y="61"/>
                </a:cubicBezTo>
                <a:lnTo>
                  <a:pt x="40" y="63"/>
                </a:lnTo>
                <a:lnTo>
                  <a:pt x="42" y="68"/>
                </a:lnTo>
                <a:lnTo>
                  <a:pt x="45" y="70"/>
                </a:lnTo>
                <a:lnTo>
                  <a:pt x="47" y="75"/>
                </a:lnTo>
                <a:lnTo>
                  <a:pt x="52" y="77"/>
                </a:lnTo>
                <a:lnTo>
                  <a:pt x="61" y="77"/>
                </a:lnTo>
                <a:lnTo>
                  <a:pt x="64" y="75"/>
                </a:lnTo>
                <a:lnTo>
                  <a:pt x="66" y="75"/>
                </a:lnTo>
                <a:lnTo>
                  <a:pt x="69" y="65"/>
                </a:lnTo>
                <a:lnTo>
                  <a:pt x="66" y="65"/>
                </a:lnTo>
                <a:lnTo>
                  <a:pt x="64" y="63"/>
                </a:lnTo>
                <a:lnTo>
                  <a:pt x="61" y="63"/>
                </a:lnTo>
                <a:lnTo>
                  <a:pt x="59" y="61"/>
                </a:lnTo>
                <a:lnTo>
                  <a:pt x="54" y="58"/>
                </a:lnTo>
                <a:lnTo>
                  <a:pt x="54" y="53"/>
                </a:lnTo>
                <a:lnTo>
                  <a:pt x="57" y="51"/>
                </a:lnTo>
                <a:lnTo>
                  <a:pt x="59" y="46"/>
                </a:lnTo>
                <a:cubicBezTo>
                  <a:pt x="76" y="46"/>
                  <a:pt x="79" y="43"/>
                  <a:pt x="85" y="61"/>
                </a:cubicBezTo>
                <a:cubicBezTo>
                  <a:pt x="83" y="90"/>
                  <a:pt x="76" y="77"/>
                  <a:pt x="71" y="90"/>
                </a:cubicBezTo>
                <a:lnTo>
                  <a:pt x="69" y="90"/>
                </a:lnTo>
                <a:lnTo>
                  <a:pt x="59" y="94"/>
                </a:lnTo>
                <a:lnTo>
                  <a:pt x="47" y="94"/>
                </a:lnTo>
                <a:lnTo>
                  <a:pt x="42" y="92"/>
                </a:lnTo>
                <a:lnTo>
                  <a:pt x="37" y="90"/>
                </a:lnTo>
                <a:lnTo>
                  <a:pt x="33" y="85"/>
                </a:lnTo>
                <a:lnTo>
                  <a:pt x="28" y="82"/>
                </a:lnTo>
                <a:lnTo>
                  <a:pt x="23" y="77"/>
                </a:lnTo>
                <a:lnTo>
                  <a:pt x="21" y="70"/>
                </a:lnTo>
                <a:lnTo>
                  <a:pt x="21" y="65"/>
                </a:lnTo>
                <a:cubicBezTo>
                  <a:pt x="22" y="53"/>
                  <a:pt x="17" y="45"/>
                  <a:pt x="28" y="37"/>
                </a:cubicBezTo>
                <a:cubicBezTo>
                  <a:pt x="31" y="26"/>
                  <a:pt x="36" y="15"/>
                  <a:pt x="45" y="8"/>
                </a:cubicBezTo>
                <a:lnTo>
                  <a:pt x="33" y="0"/>
                </a:ln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8" name="path"/>
          <p:cNvSpPr/>
          <p:nvPr/>
        </p:nvSpPr>
        <p:spPr>
          <a:xfrm>
            <a:off x="8137791" y="5150611"/>
            <a:ext cx="23291" cy="107441"/>
          </a:xfrm>
          <a:custGeom>
            <a:avLst/>
            <a:gdLst/>
            <a:ahLst/>
            <a:cxnLst/>
            <a:rect l="0" t="0" r="0" b="0"/>
            <a:pathLst>
              <a:path w="36" h="169">
                <a:moveTo>
                  <a:pt x="9" y="14"/>
                </a:moveTo>
                <a:cubicBezTo>
                  <a:pt x="8" y="26"/>
                  <a:pt x="13" y="15"/>
                  <a:pt x="11" y="33"/>
                </a:cubicBezTo>
                <a:lnTo>
                  <a:pt x="14" y="38"/>
                </a:lnTo>
                <a:lnTo>
                  <a:pt x="14" y="55"/>
                </a:lnTo>
                <a:cubicBezTo>
                  <a:pt x="14" y="62"/>
                  <a:pt x="14" y="69"/>
                  <a:pt x="14" y="76"/>
                </a:cubicBezTo>
                <a:lnTo>
                  <a:pt x="14" y="81"/>
                </a:lnTo>
                <a:lnTo>
                  <a:pt x="11" y="84"/>
                </a:lnTo>
                <a:lnTo>
                  <a:pt x="11" y="100"/>
                </a:lnTo>
                <a:lnTo>
                  <a:pt x="9" y="103"/>
                </a:lnTo>
                <a:lnTo>
                  <a:pt x="9" y="110"/>
                </a:lnTo>
                <a:lnTo>
                  <a:pt x="7" y="115"/>
                </a:lnTo>
                <a:lnTo>
                  <a:pt x="7" y="118"/>
                </a:lnTo>
                <a:cubicBezTo>
                  <a:pt x="8" y="127"/>
                  <a:pt x="3" y="137"/>
                  <a:pt x="2" y="145"/>
                </a:cubicBezTo>
                <a:lnTo>
                  <a:pt x="2" y="150"/>
                </a:lnTo>
                <a:lnTo>
                  <a:pt x="0" y="152"/>
                </a:lnTo>
                <a:lnTo>
                  <a:pt x="0" y="162"/>
                </a:lnTo>
                <a:lnTo>
                  <a:pt x="7" y="169"/>
                </a:lnTo>
                <a:lnTo>
                  <a:pt x="11" y="169"/>
                </a:lnTo>
                <a:lnTo>
                  <a:pt x="14" y="166"/>
                </a:lnTo>
                <a:lnTo>
                  <a:pt x="19" y="164"/>
                </a:lnTo>
                <a:cubicBezTo>
                  <a:pt x="17" y="154"/>
                  <a:pt x="23" y="145"/>
                  <a:pt x="24" y="135"/>
                </a:cubicBezTo>
                <a:lnTo>
                  <a:pt x="26" y="130"/>
                </a:lnTo>
                <a:lnTo>
                  <a:pt x="26" y="115"/>
                </a:lnTo>
                <a:lnTo>
                  <a:pt x="28" y="112"/>
                </a:lnTo>
                <a:cubicBezTo>
                  <a:pt x="27" y="94"/>
                  <a:pt x="32" y="106"/>
                  <a:pt x="31" y="88"/>
                </a:cubicBezTo>
                <a:lnTo>
                  <a:pt x="31" y="86"/>
                </a:lnTo>
                <a:lnTo>
                  <a:pt x="33" y="81"/>
                </a:lnTo>
                <a:lnTo>
                  <a:pt x="33" y="64"/>
                </a:lnTo>
                <a:cubicBezTo>
                  <a:pt x="32" y="46"/>
                  <a:pt x="36" y="26"/>
                  <a:pt x="28" y="9"/>
                </a:cubicBezTo>
                <a:lnTo>
                  <a:pt x="28" y="7"/>
                </a:lnTo>
                <a:lnTo>
                  <a:pt x="24" y="2"/>
                </a:lnTo>
                <a:lnTo>
                  <a:pt x="21" y="2"/>
                </a:lnTo>
                <a:lnTo>
                  <a:pt x="19" y="0"/>
                </a:lnTo>
                <a:lnTo>
                  <a:pt x="9" y="0"/>
                </a:lnTo>
                <a:lnTo>
                  <a:pt x="7" y="2"/>
                </a:lnTo>
                <a:lnTo>
                  <a:pt x="7" y="9"/>
                </a:lnTo>
                <a:lnTo>
                  <a:pt x="9" y="12"/>
                </a:lnTo>
                <a:lnTo>
                  <a:pt x="9" y="14"/>
                </a:ln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9" name="path"/>
          <p:cNvSpPr/>
          <p:nvPr/>
        </p:nvSpPr>
        <p:spPr>
          <a:xfrm>
            <a:off x="7985391" y="6163309"/>
            <a:ext cx="37605" cy="25907"/>
          </a:xfrm>
          <a:custGeom>
            <a:avLst/>
            <a:gdLst/>
            <a:ahLst/>
            <a:cxnLst/>
            <a:rect l="0" t="0" r="0" b="0"/>
            <a:pathLst>
              <a:path w="59" h="40">
                <a:moveTo>
                  <a:pt x="0" y="14"/>
                </a:moveTo>
                <a:cubicBezTo>
                  <a:pt x="7" y="25"/>
                  <a:pt x="18" y="33"/>
                  <a:pt x="31" y="38"/>
                </a:cubicBezTo>
                <a:lnTo>
                  <a:pt x="33" y="38"/>
                </a:lnTo>
                <a:lnTo>
                  <a:pt x="38" y="40"/>
                </a:lnTo>
                <a:lnTo>
                  <a:pt x="45" y="40"/>
                </a:lnTo>
                <a:lnTo>
                  <a:pt x="47" y="38"/>
                </a:lnTo>
                <a:lnTo>
                  <a:pt x="52" y="38"/>
                </a:lnTo>
                <a:lnTo>
                  <a:pt x="55" y="35"/>
                </a:lnTo>
                <a:lnTo>
                  <a:pt x="57" y="31"/>
                </a:lnTo>
                <a:cubicBezTo>
                  <a:pt x="59" y="19"/>
                  <a:pt x="48" y="10"/>
                  <a:pt x="38" y="7"/>
                </a:cubicBezTo>
                <a:lnTo>
                  <a:pt x="33" y="4"/>
                </a:lnTo>
                <a:lnTo>
                  <a:pt x="28" y="4"/>
                </a:lnTo>
                <a:lnTo>
                  <a:pt x="26" y="2"/>
                </a:lnTo>
                <a:lnTo>
                  <a:pt x="21" y="2"/>
                </a:lnTo>
                <a:lnTo>
                  <a:pt x="19" y="0"/>
                </a:lnTo>
                <a:lnTo>
                  <a:pt x="14" y="0"/>
                </a:lnTo>
                <a:lnTo>
                  <a:pt x="0" y="14"/>
                </a:ln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0" name="path"/>
          <p:cNvSpPr/>
          <p:nvPr/>
        </p:nvSpPr>
        <p:spPr>
          <a:xfrm>
            <a:off x="8251329" y="5485244"/>
            <a:ext cx="31241" cy="31127"/>
          </a:xfrm>
          <a:custGeom>
            <a:avLst/>
            <a:gdLst/>
            <a:ahLst/>
            <a:cxnLst/>
            <a:rect l="0" t="0" r="0" b="0"/>
            <a:pathLst>
              <a:path w="49" h="49">
                <a:moveTo>
                  <a:pt x="40" y="8"/>
                </a:moveTo>
                <a:cubicBezTo>
                  <a:pt x="23" y="0"/>
                  <a:pt x="15" y="11"/>
                  <a:pt x="7" y="22"/>
                </a:cubicBezTo>
                <a:lnTo>
                  <a:pt x="4" y="25"/>
                </a:lnTo>
                <a:lnTo>
                  <a:pt x="2" y="29"/>
                </a:lnTo>
                <a:lnTo>
                  <a:pt x="2" y="32"/>
                </a:lnTo>
                <a:lnTo>
                  <a:pt x="0" y="37"/>
                </a:lnTo>
                <a:lnTo>
                  <a:pt x="0" y="44"/>
                </a:lnTo>
                <a:lnTo>
                  <a:pt x="4" y="49"/>
                </a:lnTo>
                <a:cubicBezTo>
                  <a:pt x="16" y="48"/>
                  <a:pt x="27" y="42"/>
                  <a:pt x="38" y="37"/>
                </a:cubicBezTo>
                <a:lnTo>
                  <a:pt x="43" y="34"/>
                </a:lnTo>
                <a:lnTo>
                  <a:pt x="45" y="29"/>
                </a:lnTo>
                <a:lnTo>
                  <a:pt x="46" y="27"/>
                </a:lnTo>
                <a:lnTo>
                  <a:pt x="49" y="22"/>
                </a:lnTo>
                <a:lnTo>
                  <a:pt x="49" y="20"/>
                </a:lnTo>
                <a:lnTo>
                  <a:pt x="46" y="15"/>
                </a:lnTo>
                <a:lnTo>
                  <a:pt x="43" y="13"/>
                </a:lnTo>
                <a:lnTo>
                  <a:pt x="40" y="8"/>
                </a:ln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1" name="path"/>
          <p:cNvSpPr/>
          <p:nvPr/>
        </p:nvSpPr>
        <p:spPr>
          <a:xfrm>
            <a:off x="8340471" y="5950711"/>
            <a:ext cx="35825" cy="25908"/>
          </a:xfrm>
          <a:custGeom>
            <a:avLst/>
            <a:gdLst/>
            <a:ahLst/>
            <a:cxnLst/>
            <a:rect l="0" t="0" r="0" b="0"/>
            <a:pathLst>
              <a:path w="56" h="40">
                <a:moveTo>
                  <a:pt x="0" y="14"/>
                </a:moveTo>
                <a:cubicBezTo>
                  <a:pt x="10" y="24"/>
                  <a:pt x="12" y="30"/>
                  <a:pt x="26" y="35"/>
                </a:cubicBezTo>
                <a:lnTo>
                  <a:pt x="30" y="38"/>
                </a:lnTo>
                <a:lnTo>
                  <a:pt x="34" y="38"/>
                </a:lnTo>
                <a:lnTo>
                  <a:pt x="37" y="40"/>
                </a:lnTo>
                <a:lnTo>
                  <a:pt x="46" y="40"/>
                </a:lnTo>
                <a:lnTo>
                  <a:pt x="49" y="38"/>
                </a:lnTo>
                <a:lnTo>
                  <a:pt x="51" y="38"/>
                </a:lnTo>
                <a:lnTo>
                  <a:pt x="54" y="33"/>
                </a:lnTo>
                <a:lnTo>
                  <a:pt x="56" y="31"/>
                </a:lnTo>
                <a:lnTo>
                  <a:pt x="56" y="21"/>
                </a:lnTo>
                <a:lnTo>
                  <a:pt x="54" y="16"/>
                </a:lnTo>
                <a:lnTo>
                  <a:pt x="49" y="14"/>
                </a:lnTo>
                <a:lnTo>
                  <a:pt x="46" y="12"/>
                </a:lnTo>
                <a:lnTo>
                  <a:pt x="42" y="9"/>
                </a:lnTo>
                <a:lnTo>
                  <a:pt x="39" y="7"/>
                </a:lnTo>
                <a:lnTo>
                  <a:pt x="34" y="4"/>
                </a:lnTo>
                <a:lnTo>
                  <a:pt x="30" y="4"/>
                </a:lnTo>
                <a:lnTo>
                  <a:pt x="26" y="2"/>
                </a:lnTo>
                <a:lnTo>
                  <a:pt x="24" y="2"/>
                </a:lnTo>
                <a:lnTo>
                  <a:pt x="19" y="0"/>
                </a:lnTo>
                <a:lnTo>
                  <a:pt x="16" y="0"/>
                </a:lnTo>
                <a:lnTo>
                  <a:pt x="0" y="14"/>
                </a:ln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2" name="path"/>
          <p:cNvSpPr/>
          <p:nvPr/>
        </p:nvSpPr>
        <p:spPr>
          <a:xfrm>
            <a:off x="7891665" y="4848098"/>
            <a:ext cx="30995" cy="22847"/>
          </a:xfrm>
          <a:custGeom>
            <a:avLst/>
            <a:gdLst/>
            <a:ahLst/>
            <a:cxnLst/>
            <a:rect l="0" t="0" r="0" b="0"/>
            <a:pathLst>
              <a:path w="48" h="35">
                <a:moveTo>
                  <a:pt x="28" y="0"/>
                </a:moveTo>
                <a:lnTo>
                  <a:pt x="19" y="0"/>
                </a:lnTo>
                <a:lnTo>
                  <a:pt x="16" y="2"/>
                </a:lnTo>
                <a:lnTo>
                  <a:pt x="11" y="3"/>
                </a:lnTo>
                <a:lnTo>
                  <a:pt x="7" y="8"/>
                </a:lnTo>
                <a:lnTo>
                  <a:pt x="4" y="13"/>
                </a:lnTo>
                <a:lnTo>
                  <a:pt x="0" y="17"/>
                </a:lnTo>
                <a:lnTo>
                  <a:pt x="0" y="30"/>
                </a:lnTo>
                <a:lnTo>
                  <a:pt x="2" y="32"/>
                </a:lnTo>
                <a:lnTo>
                  <a:pt x="7" y="34"/>
                </a:lnTo>
                <a:cubicBezTo>
                  <a:pt x="35" y="35"/>
                  <a:pt x="55" y="1"/>
                  <a:pt x="28" y="0"/>
                </a:cubicBez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3" name="path"/>
          <p:cNvSpPr/>
          <p:nvPr/>
        </p:nvSpPr>
        <p:spPr>
          <a:xfrm>
            <a:off x="7778877" y="4592828"/>
            <a:ext cx="25920" cy="24383"/>
          </a:xfrm>
          <a:custGeom>
            <a:avLst/>
            <a:gdLst/>
            <a:ahLst/>
            <a:cxnLst/>
            <a:rect l="0" t="0" r="0" b="0"/>
            <a:pathLst>
              <a:path w="40" h="38">
                <a:moveTo>
                  <a:pt x="28" y="2"/>
                </a:moveTo>
                <a:lnTo>
                  <a:pt x="26" y="0"/>
                </a:lnTo>
                <a:lnTo>
                  <a:pt x="21" y="0"/>
                </a:lnTo>
                <a:lnTo>
                  <a:pt x="16" y="4"/>
                </a:lnTo>
                <a:lnTo>
                  <a:pt x="11" y="7"/>
                </a:lnTo>
                <a:lnTo>
                  <a:pt x="7" y="12"/>
                </a:lnTo>
                <a:lnTo>
                  <a:pt x="4" y="16"/>
                </a:lnTo>
                <a:lnTo>
                  <a:pt x="0" y="21"/>
                </a:lnTo>
                <a:lnTo>
                  <a:pt x="0" y="33"/>
                </a:lnTo>
                <a:lnTo>
                  <a:pt x="4" y="38"/>
                </a:lnTo>
                <a:lnTo>
                  <a:pt x="11" y="38"/>
                </a:lnTo>
                <a:lnTo>
                  <a:pt x="16" y="35"/>
                </a:lnTo>
                <a:lnTo>
                  <a:pt x="21" y="35"/>
                </a:lnTo>
                <a:lnTo>
                  <a:pt x="24" y="33"/>
                </a:lnTo>
                <a:lnTo>
                  <a:pt x="28" y="31"/>
                </a:lnTo>
                <a:lnTo>
                  <a:pt x="31" y="28"/>
                </a:lnTo>
                <a:lnTo>
                  <a:pt x="33" y="23"/>
                </a:lnTo>
                <a:lnTo>
                  <a:pt x="35" y="21"/>
                </a:lnTo>
                <a:lnTo>
                  <a:pt x="38" y="19"/>
                </a:lnTo>
                <a:lnTo>
                  <a:pt x="38" y="14"/>
                </a:lnTo>
                <a:lnTo>
                  <a:pt x="40" y="12"/>
                </a:lnTo>
                <a:lnTo>
                  <a:pt x="38" y="9"/>
                </a:lnTo>
                <a:lnTo>
                  <a:pt x="35" y="4"/>
                </a:lnTo>
                <a:lnTo>
                  <a:pt x="33" y="2"/>
                </a:lnTo>
                <a:lnTo>
                  <a:pt x="28" y="2"/>
                </a:ln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4" name="path"/>
          <p:cNvSpPr/>
          <p:nvPr/>
        </p:nvSpPr>
        <p:spPr>
          <a:xfrm>
            <a:off x="7566291" y="4431283"/>
            <a:ext cx="25133" cy="24815"/>
          </a:xfrm>
          <a:custGeom>
            <a:avLst/>
            <a:gdLst/>
            <a:ahLst/>
            <a:cxnLst/>
            <a:rect l="0" t="0" r="0" b="0"/>
            <a:pathLst>
              <a:path w="39" h="39">
                <a:moveTo>
                  <a:pt x="27" y="2"/>
                </a:moveTo>
                <a:lnTo>
                  <a:pt x="25" y="0"/>
                </a:lnTo>
                <a:lnTo>
                  <a:pt x="22" y="0"/>
                </a:lnTo>
                <a:lnTo>
                  <a:pt x="17" y="2"/>
                </a:lnTo>
                <a:lnTo>
                  <a:pt x="13" y="7"/>
                </a:lnTo>
                <a:lnTo>
                  <a:pt x="8" y="9"/>
                </a:lnTo>
                <a:lnTo>
                  <a:pt x="5" y="12"/>
                </a:lnTo>
                <a:lnTo>
                  <a:pt x="2" y="19"/>
                </a:lnTo>
                <a:lnTo>
                  <a:pt x="0" y="21"/>
                </a:lnTo>
                <a:lnTo>
                  <a:pt x="0" y="33"/>
                </a:lnTo>
                <a:lnTo>
                  <a:pt x="2" y="36"/>
                </a:lnTo>
                <a:lnTo>
                  <a:pt x="5" y="38"/>
                </a:lnTo>
                <a:cubicBezTo>
                  <a:pt x="14" y="39"/>
                  <a:pt x="28" y="32"/>
                  <a:pt x="34" y="26"/>
                </a:cubicBezTo>
                <a:lnTo>
                  <a:pt x="37" y="21"/>
                </a:lnTo>
                <a:lnTo>
                  <a:pt x="39" y="19"/>
                </a:lnTo>
                <a:lnTo>
                  <a:pt x="39" y="9"/>
                </a:lnTo>
                <a:lnTo>
                  <a:pt x="32" y="2"/>
                </a:lnTo>
                <a:lnTo>
                  <a:pt x="27" y="2"/>
                </a:ln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5" name="path"/>
          <p:cNvSpPr/>
          <p:nvPr/>
        </p:nvSpPr>
        <p:spPr>
          <a:xfrm>
            <a:off x="7623441" y="4829809"/>
            <a:ext cx="22339" cy="25146"/>
          </a:xfrm>
          <a:custGeom>
            <a:avLst/>
            <a:gdLst/>
            <a:ahLst/>
            <a:cxnLst/>
            <a:rect l="0" t="0" r="0" b="0"/>
            <a:pathLst>
              <a:path w="35" h="39">
                <a:moveTo>
                  <a:pt x="19" y="0"/>
                </a:moveTo>
                <a:lnTo>
                  <a:pt x="11" y="0"/>
                </a:lnTo>
                <a:lnTo>
                  <a:pt x="7" y="2"/>
                </a:lnTo>
                <a:lnTo>
                  <a:pt x="2" y="7"/>
                </a:lnTo>
                <a:lnTo>
                  <a:pt x="2" y="12"/>
                </a:lnTo>
                <a:lnTo>
                  <a:pt x="0" y="16"/>
                </a:lnTo>
                <a:lnTo>
                  <a:pt x="0" y="28"/>
                </a:lnTo>
                <a:lnTo>
                  <a:pt x="2" y="31"/>
                </a:lnTo>
                <a:lnTo>
                  <a:pt x="4" y="32"/>
                </a:lnTo>
                <a:lnTo>
                  <a:pt x="9" y="37"/>
                </a:lnTo>
                <a:lnTo>
                  <a:pt x="14" y="39"/>
                </a:lnTo>
                <a:lnTo>
                  <a:pt x="24" y="39"/>
                </a:lnTo>
                <a:lnTo>
                  <a:pt x="28" y="37"/>
                </a:lnTo>
                <a:lnTo>
                  <a:pt x="33" y="32"/>
                </a:lnTo>
                <a:lnTo>
                  <a:pt x="33" y="28"/>
                </a:lnTo>
                <a:cubicBezTo>
                  <a:pt x="35" y="18"/>
                  <a:pt x="26" y="6"/>
                  <a:pt x="19" y="0"/>
                </a:cubicBez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6" name="path"/>
          <p:cNvSpPr/>
          <p:nvPr/>
        </p:nvSpPr>
        <p:spPr>
          <a:xfrm>
            <a:off x="7745348" y="6009385"/>
            <a:ext cx="26099" cy="19812"/>
          </a:xfrm>
          <a:custGeom>
            <a:avLst/>
            <a:gdLst/>
            <a:ahLst/>
            <a:cxnLst/>
            <a:rect l="0" t="0" r="0" b="0"/>
            <a:pathLst>
              <a:path w="41" h="31">
                <a:moveTo>
                  <a:pt x="31" y="2"/>
                </a:moveTo>
                <a:lnTo>
                  <a:pt x="24" y="2"/>
                </a:lnTo>
                <a:lnTo>
                  <a:pt x="21" y="0"/>
                </a:lnTo>
                <a:lnTo>
                  <a:pt x="19" y="2"/>
                </a:lnTo>
                <a:lnTo>
                  <a:pt x="12" y="2"/>
                </a:lnTo>
                <a:lnTo>
                  <a:pt x="7" y="4"/>
                </a:lnTo>
                <a:lnTo>
                  <a:pt x="4" y="4"/>
                </a:lnTo>
                <a:lnTo>
                  <a:pt x="0" y="14"/>
                </a:lnTo>
                <a:lnTo>
                  <a:pt x="0" y="16"/>
                </a:lnTo>
                <a:lnTo>
                  <a:pt x="2" y="19"/>
                </a:lnTo>
                <a:lnTo>
                  <a:pt x="4" y="23"/>
                </a:lnTo>
                <a:lnTo>
                  <a:pt x="9" y="26"/>
                </a:lnTo>
                <a:lnTo>
                  <a:pt x="12" y="28"/>
                </a:lnTo>
                <a:lnTo>
                  <a:pt x="16" y="28"/>
                </a:lnTo>
                <a:lnTo>
                  <a:pt x="19" y="31"/>
                </a:lnTo>
                <a:lnTo>
                  <a:pt x="24" y="31"/>
                </a:lnTo>
                <a:lnTo>
                  <a:pt x="26" y="28"/>
                </a:lnTo>
                <a:lnTo>
                  <a:pt x="31" y="28"/>
                </a:lnTo>
                <a:lnTo>
                  <a:pt x="36" y="23"/>
                </a:lnTo>
                <a:lnTo>
                  <a:pt x="36" y="21"/>
                </a:lnTo>
                <a:lnTo>
                  <a:pt x="38" y="19"/>
                </a:lnTo>
                <a:cubicBezTo>
                  <a:pt x="37" y="5"/>
                  <a:pt x="41" y="12"/>
                  <a:pt x="31" y="2"/>
                </a:cubicBezTo>
              </a:path>
            </a:pathLst>
          </a:custGeom>
          <a:solidFill>
            <a:srgbClr val="FFE072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"/>
          <p:cNvSpPr/>
          <p:nvPr/>
        </p:nvSpPr>
        <p:spPr>
          <a:xfrm>
            <a:off x="-12560" y="-6604"/>
            <a:ext cx="762000" cy="6858000"/>
          </a:xfrm>
          <a:prstGeom prst="rect">
            <a:avLst/>
          </a:pr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8" name="path"/>
          <p:cNvSpPr/>
          <p:nvPr/>
        </p:nvSpPr>
        <p:spPr>
          <a:xfrm>
            <a:off x="444639" y="-6604"/>
            <a:ext cx="2743200" cy="1166622"/>
          </a:xfrm>
          <a:custGeom>
            <a:avLst/>
            <a:gdLst/>
            <a:ahLst/>
            <a:cxnLst/>
            <a:rect l="0" t="0" r="0" b="0"/>
            <a:pathLst>
              <a:path w="4320" h="1837">
                <a:moveTo>
                  <a:pt x="4320" y="0"/>
                </a:moveTo>
                <a:lnTo>
                  <a:pt x="4320" y="1200"/>
                </a:lnTo>
                <a:lnTo>
                  <a:pt x="950" y="1204"/>
                </a:lnTo>
                <a:lnTo>
                  <a:pt x="884" y="1200"/>
                </a:lnTo>
                <a:lnTo>
                  <a:pt x="770" y="1222"/>
                </a:lnTo>
                <a:cubicBezTo>
                  <a:pt x="724" y="1244"/>
                  <a:pt x="657" y="1282"/>
                  <a:pt x="614" y="1327"/>
                </a:cubicBezTo>
                <a:cubicBezTo>
                  <a:pt x="572" y="1372"/>
                  <a:pt x="537" y="1435"/>
                  <a:pt x="514" y="1492"/>
                </a:cubicBezTo>
                <a:cubicBezTo>
                  <a:pt x="491" y="1550"/>
                  <a:pt x="484" y="1608"/>
                  <a:pt x="480" y="1664"/>
                </a:cubicBezTo>
                <a:lnTo>
                  <a:pt x="480" y="1837"/>
                </a:lnTo>
                <a:lnTo>
                  <a:pt x="0" y="1837"/>
                </a:lnTo>
                <a:lnTo>
                  <a:pt x="0" y="0"/>
                </a:lnTo>
                <a:lnTo>
                  <a:pt x="4320" y="0"/>
                </a:lnTo>
              </a:path>
            </a:pathLst>
          </a:cu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69" name="picture 1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07885" y="739394"/>
            <a:ext cx="8318741" cy="5798947"/>
          </a:xfrm>
          <a:prstGeom prst="rect">
            <a:avLst/>
          </a:prstGeom>
        </p:spPr>
      </p:pic>
      <p:graphicFrame>
        <p:nvGraphicFramePr>
          <p:cNvPr id="170" name="table 17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49300" y="1356995"/>
          <a:ext cx="3603625" cy="3710305"/>
        </p:xfrm>
        <a:graphic>
          <a:graphicData uri="http://schemas.openxmlformats.org/drawingml/2006/table">
            <a:tbl>
              <a:tblPr/>
              <a:tblGrid>
                <a:gridCol w="3603625"/>
              </a:tblGrid>
              <a:tr h="3710305">
                <a:tc>
                  <a:txBody>
                    <a:bodyPr/>
                    <a:lstStyle/>
                    <a:p>
                      <a:pPr indent="12382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8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</a:t>
                      </a:r>
                      <a:r>
                        <a:rPr sz="2400" b="1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ass</a:t>
                      </a:r>
                      <a:r>
                        <a:rPr sz="2400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&gt;</a:t>
                      </a:r>
                      <a:endParaRPr lang="en-US" altLang="en-US" sz="2400" dirty="0"/>
                    </a:p>
                    <a:p>
                      <a:pPr indent="12446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5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3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7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ax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5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3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,</a:t>
                      </a:r>
                      <a:r>
                        <a:rPr sz="2400" b="1" spc="5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3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2400" dirty="0"/>
                    </a:p>
                    <a:p>
                      <a:pPr indent="12636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3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lang="en-US" altLang="zh-CN" sz="2400" b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b="1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</a:t>
                      </a:r>
                      <a:r>
                        <a:rPr sz="2400" b="1" spc="11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b?b</a:t>
                      </a:r>
                      <a:r>
                        <a:rPr sz="2400" b="1" spc="6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</a:t>
                      </a:r>
                      <a:r>
                        <a:rPr sz="2400" b="1" spc="10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r>
                        <a:rPr lang="en-US" altLang="zh-CN"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endParaRPr lang="en-US" altLang="en-US" sz="2400" dirty="0"/>
                    </a:p>
                    <a:p>
                      <a:pPr indent="13398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altLang="zh-CN" sz="2400" b="1" spc="20" dirty="0">
                        <a:solidFill>
                          <a:srgbClr val="0080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indent="13398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2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5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3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3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0000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40" dirty="0">
                          <a:solidFill>
                            <a:srgbClr val="0000FF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ax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2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5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3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3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2400" b="1" spc="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,</a:t>
                      </a:r>
                      <a:r>
                        <a:rPr lang="en-US" altLang="zh-CN" sz="2400" b="1" spc="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5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3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3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y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2400" dirty="0"/>
                    </a:p>
                    <a:p>
                      <a:pPr indent="12636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lang="en-US" altLang="zh-CN" sz="2400" b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b="1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&gt;</a:t>
                      </a:r>
                      <a:r>
                        <a:rPr sz="2400" b="1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y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?</a:t>
                      </a:r>
                      <a:r>
                        <a:rPr sz="2400" b="1" spc="10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2400" b="1" spc="6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</a:t>
                      </a:r>
                      <a:r>
                        <a:rPr sz="2400" b="1" spc="10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y</a:t>
                      </a:r>
                      <a:r>
                        <a:rPr sz="2400" b="1" spc="4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r>
                        <a:rPr lang="en-US" altLang="zh-CN" sz="2400" b="1" spc="4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endParaRPr lang="en-US" altLang="zh-CN" sz="2400" b="1" spc="40" dirty="0">
                        <a:solidFill>
                          <a:srgbClr val="003365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indent="12636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US" altLang="zh-CN" sz="2400" b="1" spc="30" dirty="0">
                        <a:solidFill>
                          <a:srgbClr val="009A00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indent="13398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3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5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3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3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7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ax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3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5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3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3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,</a:t>
                      </a:r>
                      <a:r>
                        <a:rPr lang="en-US" altLang="zh-CN"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cha</a:t>
                      </a:r>
                      <a:r>
                        <a:rPr sz="2400" b="1" spc="3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spc="3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y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2400" dirty="0"/>
                    </a:p>
                    <a:p>
                      <a:pPr indent="12700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lang="en-US" altLang="zh-CN" sz="2400" b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x&gt;y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?</a:t>
                      </a:r>
                      <a:r>
                        <a:rPr sz="2400" b="1" spc="5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2400" b="1" spc="3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</a:t>
                      </a:r>
                      <a:r>
                        <a:rPr sz="2400" b="1" spc="2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y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r>
                        <a:rPr lang="en-US" altLang="zh-CN" sz="2400" b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sz="2400" b="1" spc="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endParaRPr lang="en-US" altLang="en-US" sz="24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1" name="table 171"/>
          <p:cNvGraphicFramePr>
            <a:graphicFrameLocks noGrp="1"/>
          </p:cNvGraphicFramePr>
          <p:nvPr/>
        </p:nvGraphicFramePr>
        <p:xfrm>
          <a:off x="4422775" y="1363345"/>
          <a:ext cx="4259580" cy="3190875"/>
        </p:xfrm>
        <a:graphic>
          <a:graphicData uri="http://schemas.openxmlformats.org/drawingml/2006/table">
            <a:tbl>
              <a:tblPr/>
              <a:tblGrid>
                <a:gridCol w="4259580"/>
              </a:tblGrid>
              <a:tr h="31908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400" dirty="0"/>
                    </a:p>
                    <a:p>
                      <a:pPr indent="12192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vo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9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2400" dirty="0"/>
                    </a:p>
                    <a:p>
                      <a:pPr indent="12700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lang="en-US" altLang="zh-CN" sz="2400" b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sz="2400" b="1" spc="3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6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4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3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=10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</a:t>
                      </a:r>
                      <a:r>
                        <a:rPr sz="2400" b="1" spc="6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cha</a:t>
                      </a:r>
                      <a:r>
                        <a:rPr sz="2400" b="1" spc="4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spc="3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c=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'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2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'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endParaRPr lang="en-US" altLang="en-US" sz="2400" dirty="0"/>
                    </a:p>
                    <a:p>
                      <a:pPr indent="35750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6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doub</a:t>
                      </a:r>
                      <a:r>
                        <a:rPr sz="2400" b="1" spc="3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5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spc="3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d=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15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6</a:t>
                      </a:r>
                      <a:r>
                        <a:rPr sz="2400" b="1" spc="4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7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endParaRPr lang="en-US" altLang="en-US" sz="2400" dirty="0"/>
                    </a:p>
                    <a:p>
                      <a:pPr indent="35750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cou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&lt;&lt;</a:t>
                      </a:r>
                      <a:r>
                        <a:rPr sz="2400" b="1" spc="9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6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ax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i,i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&lt;&lt;en</a:t>
                      </a:r>
                      <a:r>
                        <a:rPr sz="2400" b="1" spc="4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l;</a:t>
                      </a:r>
                      <a:endParaRPr lang="en-US" altLang="en-US" sz="2400" dirty="0"/>
                    </a:p>
                    <a:p>
                      <a:pPr indent="35750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cou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&lt;&lt;</a:t>
                      </a:r>
                      <a:r>
                        <a:rPr sz="2400" b="1" spc="8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6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ax</a:t>
                      </a:r>
                      <a:r>
                        <a:rPr sz="2400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,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&lt;&lt;en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l;</a:t>
                      </a:r>
                      <a:endParaRPr lang="en-US" altLang="en-US" sz="2400" dirty="0"/>
                    </a:p>
                    <a:p>
                      <a:pPr indent="35750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cou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&lt;&lt;</a:t>
                      </a:r>
                      <a:r>
                        <a:rPr sz="2400" b="1" spc="9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6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ax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i,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&lt;&lt;en</a:t>
                      </a:r>
                      <a:r>
                        <a:rPr sz="2400" b="1" spc="3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l;</a:t>
                      </a:r>
                      <a:endParaRPr lang="en-US" altLang="en-US" sz="2400" dirty="0"/>
                    </a:p>
                    <a:p>
                      <a:pPr indent="35750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cou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&lt;&lt;</a:t>
                      </a:r>
                      <a:r>
                        <a:rPr sz="2400" b="1" spc="9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6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ax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,i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&lt;&lt;en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l;</a:t>
                      </a:r>
                      <a:endParaRPr lang="en-US" altLang="en-US" sz="2400" dirty="0"/>
                    </a:p>
                    <a:p>
                      <a:pPr indent="12573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endParaRPr lang="en-US" altLang="en-US" sz="24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3" name="textbox 173"/>
          <p:cNvSpPr/>
          <p:nvPr/>
        </p:nvSpPr>
        <p:spPr>
          <a:xfrm>
            <a:off x="1013783" y="869293"/>
            <a:ext cx="7306944" cy="323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9000"/>
              </a:lnSpc>
            </a:pPr>
            <a:r>
              <a:rPr sz="2400" spc="110" dirty="0" err="1">
                <a:solidFill>
                  <a:srgbClr val="0000FF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新宋体" panose="02010609030101010101" charset="-122"/>
              </a:rPr>
              <a:t>例：求两个数中最大</a:t>
            </a:r>
            <a:r>
              <a:rPr sz="2400" spc="75" dirty="0" err="1">
                <a:solidFill>
                  <a:srgbClr val="0000FF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新宋体" panose="02010609030101010101" charset="-122"/>
              </a:rPr>
              <a:t>数</a:t>
            </a:r>
            <a:endParaRPr lang="en-US" altLang="en-US" sz="2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"/>
          <p:cNvSpPr/>
          <p:nvPr/>
        </p:nvSpPr>
        <p:spPr>
          <a:xfrm>
            <a:off x="-12560" y="-6604"/>
            <a:ext cx="762000" cy="6858000"/>
          </a:xfrm>
          <a:prstGeom prst="rect">
            <a:avLst/>
          </a:pr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0" name="path"/>
          <p:cNvSpPr/>
          <p:nvPr/>
        </p:nvSpPr>
        <p:spPr>
          <a:xfrm>
            <a:off x="444639" y="-6604"/>
            <a:ext cx="2743200" cy="1166622"/>
          </a:xfrm>
          <a:custGeom>
            <a:avLst/>
            <a:gdLst/>
            <a:ahLst/>
            <a:cxnLst/>
            <a:rect l="0" t="0" r="0" b="0"/>
            <a:pathLst>
              <a:path w="4320" h="1837">
                <a:moveTo>
                  <a:pt x="4320" y="0"/>
                </a:moveTo>
                <a:lnTo>
                  <a:pt x="4320" y="1200"/>
                </a:lnTo>
                <a:lnTo>
                  <a:pt x="950" y="1204"/>
                </a:lnTo>
                <a:lnTo>
                  <a:pt x="884" y="1200"/>
                </a:lnTo>
                <a:lnTo>
                  <a:pt x="770" y="1222"/>
                </a:lnTo>
                <a:cubicBezTo>
                  <a:pt x="724" y="1244"/>
                  <a:pt x="657" y="1282"/>
                  <a:pt x="614" y="1327"/>
                </a:cubicBezTo>
                <a:cubicBezTo>
                  <a:pt x="572" y="1372"/>
                  <a:pt x="537" y="1435"/>
                  <a:pt x="514" y="1492"/>
                </a:cubicBezTo>
                <a:cubicBezTo>
                  <a:pt x="491" y="1550"/>
                  <a:pt x="484" y="1608"/>
                  <a:pt x="480" y="1664"/>
                </a:cubicBezTo>
                <a:lnTo>
                  <a:pt x="480" y="1837"/>
                </a:lnTo>
                <a:lnTo>
                  <a:pt x="0" y="1837"/>
                </a:lnTo>
                <a:lnTo>
                  <a:pt x="0" y="0"/>
                </a:lnTo>
                <a:lnTo>
                  <a:pt x="4320" y="0"/>
                </a:lnTo>
              </a:path>
            </a:pathLst>
          </a:cu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83" name="picture 1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07885" y="739394"/>
            <a:ext cx="8318741" cy="5798947"/>
          </a:xfrm>
          <a:prstGeom prst="rect">
            <a:avLst/>
          </a:prstGeom>
        </p:spPr>
      </p:pic>
      <p:graphicFrame>
        <p:nvGraphicFramePr>
          <p:cNvPr id="184" name="table 184"/>
          <p:cNvGraphicFramePr>
            <a:graphicFrameLocks noGrp="1"/>
          </p:cNvGraphicFramePr>
          <p:nvPr/>
        </p:nvGraphicFramePr>
        <p:xfrm>
          <a:off x="1675079" y="1761807"/>
          <a:ext cx="6839747" cy="1798701"/>
        </p:xfrm>
        <a:graphic>
          <a:graphicData uri="http://schemas.openxmlformats.org/drawingml/2006/table">
            <a:tbl>
              <a:tblPr/>
              <a:tblGrid>
                <a:gridCol w="6839747"/>
              </a:tblGrid>
              <a:tr h="162496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300" dirty="0"/>
                    </a:p>
                    <a:p>
                      <a:pPr marL="112395" indent="-6985" algn="l" rtl="0" eaLnBrk="0">
                        <a:lnSpc>
                          <a:spcPct val="109000"/>
                        </a:lnSpc>
                      </a:pPr>
                      <a:r>
                        <a:rPr sz="2400" b="1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8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</a:t>
                      </a:r>
                      <a:r>
                        <a:rPr lang="en-US" altLang="zh-CN" sz="2400" b="1" spc="50" dirty="0" err="1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typename</a:t>
                      </a:r>
                      <a:r>
                        <a:rPr sz="2400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,</a:t>
                      </a:r>
                      <a:r>
                        <a:rPr lang="en-US" altLang="zh-CN" sz="2400" b="1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typename</a:t>
                      </a:r>
                      <a:r>
                        <a:rPr sz="2400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,</a:t>
                      </a:r>
                      <a:r>
                        <a:rPr sz="2400" b="1" spc="9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…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&gt;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     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ass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spc="8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名</a:t>
                      </a:r>
                      <a:endParaRPr lang="en-US" altLang="en-US" sz="2400" dirty="0"/>
                    </a:p>
                    <a:p>
                      <a:pPr indent="108585" algn="l" rtl="0" eaLnBrk="0">
                        <a:lnSpc>
                          <a:spcPts val="2585"/>
                        </a:lnSpc>
                      </a:pPr>
                      <a:r>
                        <a:rPr sz="2400" b="1" spc="1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endParaRPr lang="en-US" altLang="en-US" sz="2400" dirty="0"/>
                    </a:p>
                    <a:p>
                      <a:pPr indent="336550" algn="l" rtl="0" eaLnBrk="0">
                        <a:lnSpc>
                          <a:spcPts val="655"/>
                        </a:lnSpc>
                        <a:spcBef>
                          <a:spcPts val="1375"/>
                        </a:spcBef>
                      </a:pP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…</a:t>
                      </a:r>
                      <a:endParaRPr lang="en-US" altLang="en-US" sz="2400" dirty="0"/>
                    </a:p>
                    <a:p>
                      <a:pPr indent="107315" algn="l" rtl="0" eaLnBrk="0">
                        <a:lnSpc>
                          <a:spcPts val="2770"/>
                        </a:lnSpc>
                      </a:pP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r>
                        <a:rPr sz="2400" spc="-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；</a:t>
                      </a:r>
                      <a:endParaRPr lang="en-US" altLang="en-US" sz="24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85" name="textbox 185"/>
          <p:cNvSpPr/>
          <p:nvPr/>
        </p:nvSpPr>
        <p:spPr>
          <a:xfrm>
            <a:off x="869300" y="4094453"/>
            <a:ext cx="7957326" cy="11385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2465"/>
              </a:lnSpc>
            </a:pPr>
            <a:r>
              <a:rPr lang="en-US" sz="1900" spc="0" dirty="0">
                <a:solidFill>
                  <a:srgbClr val="080808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Z</a:t>
            </a:r>
            <a:r>
              <a:rPr lang="en-US" altLang="zh-CN" sz="1900" spc="0" dirty="0">
                <a:solidFill>
                  <a:srgbClr val="080808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spc="11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模板类定义类变量</a:t>
            </a:r>
            <a:r>
              <a:rPr sz="2400" spc="12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sz="2400" spc="11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类名</a:t>
            </a:r>
            <a:r>
              <a:rPr sz="2400" spc="7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2400" spc="6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&lt;</a:t>
            </a:r>
            <a:r>
              <a:rPr sz="2400" spc="11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具体</a:t>
            </a:r>
            <a:r>
              <a:rPr sz="2400" spc="10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类型名</a:t>
            </a:r>
            <a:r>
              <a:rPr sz="2400" spc="5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&gt;</a:t>
            </a:r>
            <a:r>
              <a:rPr sz="2400" spc="7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r>
              <a:rPr sz="2400" spc="10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对象名</a:t>
            </a:r>
            <a:endParaRPr lang="en-US" altLang="en-US" sz="2400" dirty="0"/>
          </a:p>
          <a:p>
            <a:pPr algn="l" rtl="0" eaLnBrk="0">
              <a:lnSpc>
                <a:spcPct val="110000"/>
              </a:lnSpc>
            </a:pPr>
            <a:endParaRPr lang="en-US" altLang="en-US" sz="2400" dirty="0"/>
          </a:p>
          <a:p>
            <a:pPr indent="12700" algn="l" rtl="0" eaLnBrk="0">
              <a:lnSpc>
                <a:spcPct val="87000"/>
              </a:lnSpc>
              <a:spcBef>
                <a:spcPts val="0"/>
              </a:spcBef>
            </a:pPr>
            <a:r>
              <a:rPr lang="en-US" sz="2400" spc="80" dirty="0">
                <a:solidFill>
                  <a:srgbClr val="080808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Z</a:t>
            </a:r>
            <a:r>
              <a:rPr lang="en-US" altLang="zh-CN" sz="2400" spc="110" dirty="0">
                <a:solidFill>
                  <a:srgbClr val="080808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spc="9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在类外定义的成员函数</a:t>
            </a:r>
            <a:r>
              <a:rPr sz="2400" spc="10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sz="2400" spc="9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应定义成</a:t>
            </a:r>
            <a:r>
              <a:rPr sz="2400" spc="90" dirty="0" err="1">
                <a:solidFill>
                  <a:srgbClr val="FF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函</a:t>
            </a:r>
            <a:r>
              <a:rPr sz="2400" spc="80" dirty="0" err="1">
                <a:solidFill>
                  <a:srgbClr val="FF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数模板</a:t>
            </a:r>
            <a:endParaRPr lang="en-US" altLang="en-US" sz="2400" dirty="0"/>
          </a:p>
        </p:txBody>
      </p:sp>
      <p:sp>
        <p:nvSpPr>
          <p:cNvPr id="186" name="textbox 186"/>
          <p:cNvSpPr/>
          <p:nvPr/>
        </p:nvSpPr>
        <p:spPr>
          <a:xfrm>
            <a:off x="877855" y="1132840"/>
            <a:ext cx="2988945" cy="3689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4000"/>
              </a:lnSpc>
            </a:pPr>
            <a:r>
              <a:rPr sz="2400" spc="-30" dirty="0">
                <a:solidFill>
                  <a:srgbClr val="8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sz="2400" spc="-50" dirty="0">
                <a:solidFill>
                  <a:srgbClr val="8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类模板的定义格</a:t>
            </a:r>
            <a:r>
              <a:rPr sz="2400" spc="-25" dirty="0">
                <a:solidFill>
                  <a:srgbClr val="8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式</a:t>
            </a:r>
            <a:r>
              <a:rPr sz="2400" spc="-1250" dirty="0">
                <a:solidFill>
                  <a:srgbClr val="8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"/>
          <p:cNvSpPr/>
          <p:nvPr/>
        </p:nvSpPr>
        <p:spPr>
          <a:xfrm>
            <a:off x="-12560" y="-6604"/>
            <a:ext cx="762000" cy="6858000"/>
          </a:xfrm>
          <a:prstGeom prst="rect">
            <a:avLst/>
          </a:pr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9" name="path"/>
          <p:cNvSpPr/>
          <p:nvPr/>
        </p:nvSpPr>
        <p:spPr>
          <a:xfrm>
            <a:off x="368440" y="31447"/>
            <a:ext cx="2743200" cy="1166622"/>
          </a:xfrm>
          <a:custGeom>
            <a:avLst/>
            <a:gdLst/>
            <a:ahLst/>
            <a:cxnLst/>
            <a:rect l="0" t="0" r="0" b="0"/>
            <a:pathLst>
              <a:path w="4320" h="1837">
                <a:moveTo>
                  <a:pt x="4320" y="0"/>
                </a:moveTo>
                <a:lnTo>
                  <a:pt x="4320" y="1200"/>
                </a:lnTo>
                <a:lnTo>
                  <a:pt x="950" y="1204"/>
                </a:lnTo>
                <a:lnTo>
                  <a:pt x="884" y="1200"/>
                </a:lnTo>
                <a:lnTo>
                  <a:pt x="770" y="1222"/>
                </a:lnTo>
                <a:cubicBezTo>
                  <a:pt x="724" y="1244"/>
                  <a:pt x="657" y="1282"/>
                  <a:pt x="614" y="1327"/>
                </a:cubicBezTo>
                <a:cubicBezTo>
                  <a:pt x="572" y="1372"/>
                  <a:pt x="537" y="1435"/>
                  <a:pt x="514" y="1492"/>
                </a:cubicBezTo>
                <a:cubicBezTo>
                  <a:pt x="491" y="1550"/>
                  <a:pt x="484" y="1608"/>
                  <a:pt x="480" y="1664"/>
                </a:cubicBezTo>
                <a:lnTo>
                  <a:pt x="480" y="1837"/>
                </a:lnTo>
                <a:lnTo>
                  <a:pt x="0" y="1837"/>
                </a:lnTo>
                <a:lnTo>
                  <a:pt x="0" y="0"/>
                </a:lnTo>
                <a:lnTo>
                  <a:pt x="4320" y="0"/>
                </a:lnTo>
              </a:path>
            </a:pathLst>
          </a:cu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 dirty="0"/>
          </a:p>
        </p:txBody>
      </p:sp>
      <p:pic>
        <p:nvPicPr>
          <p:cNvPr id="190" name="picture 1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07885" y="739394"/>
            <a:ext cx="8318741" cy="5798947"/>
          </a:xfrm>
          <a:prstGeom prst="rect">
            <a:avLst/>
          </a:prstGeom>
        </p:spPr>
      </p:pic>
      <p:graphicFrame>
        <p:nvGraphicFramePr>
          <p:cNvPr id="191" name="table 191"/>
          <p:cNvGraphicFramePr>
            <a:graphicFrameLocks noGrp="1"/>
          </p:cNvGraphicFramePr>
          <p:nvPr/>
        </p:nvGraphicFramePr>
        <p:xfrm>
          <a:off x="850679" y="1361391"/>
          <a:ext cx="7374255" cy="2676589"/>
        </p:xfrm>
        <a:graphic>
          <a:graphicData uri="http://schemas.openxmlformats.org/drawingml/2006/table">
            <a:tbl>
              <a:tblPr/>
              <a:tblGrid>
                <a:gridCol w="7374255"/>
              </a:tblGrid>
              <a:tr h="2627853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700" dirty="0"/>
                    </a:p>
                    <a:p>
                      <a:pPr indent="12446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8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6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</a:t>
                      </a:r>
                      <a:r>
                        <a:rPr lang="en-US" altLang="zh-CN" sz="2400" b="1" spc="50" dirty="0" err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typename</a:t>
                      </a:r>
                      <a:r>
                        <a:rPr sz="2400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T&gt;</a:t>
                      </a:r>
                      <a:endParaRPr lang="en-US" altLang="en-US" sz="2400" dirty="0"/>
                    </a:p>
                    <a:p>
                      <a:pPr indent="13081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5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3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5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ass</a:t>
                      </a:r>
                      <a:r>
                        <a:rPr sz="2400" spc="3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</a:t>
                      </a:r>
                      <a:r>
                        <a:rPr sz="2400" b="1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as</a:t>
                      </a:r>
                      <a:r>
                        <a:rPr sz="2400" b="1" spc="15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endParaRPr lang="en-US" altLang="en-US" sz="2400" dirty="0"/>
                    </a:p>
                    <a:p>
                      <a:pPr indent="12763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lang="en-US" altLang="zh-CN" sz="2400" b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sz="2400" b="1" spc="1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8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endParaRPr lang="en-US" altLang="en-US" sz="2400" dirty="0"/>
                    </a:p>
                    <a:p>
                      <a:pPr indent="39052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17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pub</a:t>
                      </a:r>
                      <a:r>
                        <a:rPr sz="2400" b="1" spc="8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li</a:t>
                      </a:r>
                      <a:r>
                        <a:rPr sz="2400" b="1" spc="15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45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</a:t>
                      </a:r>
                      <a:endParaRPr lang="en-US" altLang="en-US" sz="2400" dirty="0"/>
                    </a:p>
                    <a:p>
                      <a:pPr indent="45466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400" b="1" spc="2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b="1" spc="2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</a:t>
                      </a:r>
                      <a:r>
                        <a:rPr sz="2400" b="1" spc="1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ase</a:t>
                      </a:r>
                      <a:r>
                        <a:rPr sz="2400" b="1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1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8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</a:t>
                      </a:r>
                      <a:r>
                        <a:rPr sz="2400" b="1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sz="2400" b="1" spc="1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a=</a:t>
                      </a:r>
                      <a:r>
                        <a:rPr sz="2400" b="1" spc="1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</a:t>
                      </a:r>
                      <a:r>
                        <a:rPr sz="2400" b="1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r>
                        <a:rPr sz="2400" b="1" spc="9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endParaRPr lang="en-US" altLang="en-US" sz="2400" dirty="0"/>
                    </a:p>
                    <a:p>
                      <a:pPr indent="44323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35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8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G</a:t>
                      </a:r>
                      <a:r>
                        <a:rPr sz="2400" b="1" spc="6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4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7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lang="en-US" altLang="zh-CN"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endParaRPr lang="en-US" altLang="en-US" sz="2400" dirty="0"/>
                    </a:p>
                    <a:p>
                      <a:pPr indent="12636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r>
                        <a:rPr sz="2400" b="1" spc="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endParaRPr lang="en-US" altLang="en-US" sz="24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table 192"/>
          <p:cNvGraphicFramePr>
            <a:graphicFrameLocks noGrp="1"/>
          </p:cNvGraphicFramePr>
          <p:nvPr/>
        </p:nvGraphicFramePr>
        <p:xfrm>
          <a:off x="1084243" y="4115046"/>
          <a:ext cx="4385379" cy="2317114"/>
        </p:xfrm>
        <a:graphic>
          <a:graphicData uri="http://schemas.openxmlformats.org/drawingml/2006/table">
            <a:tbl>
              <a:tblPr/>
              <a:tblGrid>
                <a:gridCol w="4385379"/>
              </a:tblGrid>
              <a:tr h="23171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400" dirty="0"/>
                    </a:p>
                    <a:p>
                      <a:pPr indent="121920" algn="l" rtl="0" eaLnBrk="0">
                        <a:lnSpc>
                          <a:spcPts val="2320"/>
                        </a:lnSpc>
                      </a:pP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</a:t>
                      </a:r>
                      <a:r>
                        <a:rPr sz="2400" b="1" spc="1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1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2400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1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5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2400" dirty="0"/>
                    </a:p>
                    <a:p>
                      <a:pPr indent="127635" algn="l" rtl="0" eaLnBrk="0">
                        <a:lnSpc>
                          <a:spcPct val="96000"/>
                        </a:lnSpc>
                        <a:spcBef>
                          <a:spcPts val="165"/>
                        </a:spcBef>
                      </a:pPr>
                      <a:r>
                        <a:rPr sz="2400" b="1" spc="2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lang="en-US" altLang="zh-CN" sz="2400" b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sz="2400" b="1" spc="6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</a:t>
                      </a:r>
                      <a:r>
                        <a:rPr sz="2400" b="1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ase</a:t>
                      </a:r>
                      <a:r>
                        <a:rPr sz="2400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</a:t>
                      </a:r>
                      <a:r>
                        <a:rPr sz="2400" b="1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&gt;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2400" b="1" spc="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endParaRPr lang="en-US" altLang="en-US" sz="2400" dirty="0"/>
                    </a:p>
                    <a:p>
                      <a:pPr indent="390525" algn="l" rtl="0" eaLnBrk="0">
                        <a:lnSpc>
                          <a:spcPct val="95000"/>
                        </a:lnSpc>
                        <a:spcBef>
                          <a:spcPts val="170"/>
                        </a:spcBef>
                      </a:pPr>
                      <a:r>
                        <a:rPr sz="2400" b="1" spc="6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</a:t>
                      </a:r>
                      <a:r>
                        <a:rPr sz="2400" b="1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ase</a:t>
                      </a:r>
                      <a:r>
                        <a:rPr sz="2400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</a:t>
                      </a:r>
                      <a:r>
                        <a:rPr sz="2400" b="1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doub</a:t>
                      </a:r>
                      <a:r>
                        <a:rPr sz="2400" b="1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&gt;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</a:t>
                      </a:r>
                      <a:r>
                        <a:rPr sz="2400" b="1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</a:t>
                      </a:r>
                      <a:r>
                        <a:rPr sz="2400" b="1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r>
                        <a:rPr sz="2400" b="1" spc="1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endParaRPr lang="en-US" altLang="en-US" sz="2400" dirty="0"/>
                    </a:p>
                    <a:p>
                      <a:pPr indent="382905" algn="l" rtl="0" eaLnBrk="0">
                        <a:lnSpc>
                          <a:spcPct val="91000"/>
                        </a:lnSpc>
                        <a:spcBef>
                          <a:spcPts val="10"/>
                        </a:spcBef>
                      </a:pP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cou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&lt;&lt;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</a:t>
                      </a:r>
                      <a:r>
                        <a:rPr sz="2400" b="1" spc="8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G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()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&lt;&lt;en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dl;</a:t>
                      </a:r>
                      <a:endParaRPr lang="en-US" altLang="en-US" sz="2400" dirty="0"/>
                    </a:p>
                    <a:p>
                      <a:pPr indent="382905" algn="l" rtl="0" eaLnBrk="0">
                        <a:lnSpc>
                          <a:spcPct val="79000"/>
                        </a:lnSpc>
                        <a:spcBef>
                          <a:spcPts val="415"/>
                        </a:spcBef>
                      </a:pPr>
                      <a:r>
                        <a:rPr sz="2400" b="1" spc="-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cout&lt;&lt;B.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GetA()&lt;&lt;endl;</a:t>
                      </a:r>
                      <a:endParaRPr lang="en-US" altLang="en-US" sz="2400" dirty="0"/>
                    </a:p>
                    <a:p>
                      <a:pPr indent="125730" algn="l" rtl="0" eaLnBrk="0">
                        <a:lnSpc>
                          <a:spcPts val="2445"/>
                        </a:lnSpc>
                      </a:pP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endParaRPr lang="en-US" altLang="en-US" sz="24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table 193"/>
          <p:cNvGraphicFramePr>
            <a:graphicFrameLocks noGrp="1"/>
          </p:cNvGraphicFramePr>
          <p:nvPr/>
        </p:nvGraphicFramePr>
        <p:xfrm>
          <a:off x="5733051" y="4163798"/>
          <a:ext cx="1803986" cy="1132510"/>
        </p:xfrm>
        <a:graphic>
          <a:graphicData uri="http://schemas.openxmlformats.org/drawingml/2006/table">
            <a:tbl>
              <a:tblPr/>
              <a:tblGrid>
                <a:gridCol w="1803986"/>
              </a:tblGrid>
              <a:tr h="11325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400" dirty="0"/>
                    </a:p>
                    <a:p>
                      <a:pPr indent="120650" algn="l" rtl="0" eaLnBrk="0">
                        <a:lnSpc>
                          <a:spcPts val="2495"/>
                        </a:lnSpc>
                        <a:spcBef>
                          <a:spcPts val="0"/>
                        </a:spcBef>
                      </a:pPr>
                      <a:r>
                        <a:rPr sz="2000" spc="10" dirty="0" err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输</a:t>
                      </a:r>
                      <a:r>
                        <a:rPr sz="2000" spc="5" dirty="0" err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出</a:t>
                      </a:r>
                      <a:r>
                        <a:rPr sz="2000" spc="0" dirty="0" err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结果</a:t>
                      </a:r>
                      <a:endParaRPr lang="en-US" altLang="en-US" sz="2000" dirty="0"/>
                    </a:p>
                    <a:p>
                      <a:pPr indent="139065" algn="l" rtl="0" eaLnBrk="0">
                        <a:lnSpc>
                          <a:spcPct val="80000"/>
                        </a:lnSpc>
                        <a:spcBef>
                          <a:spcPts val="195"/>
                        </a:spcBef>
                      </a:pPr>
                      <a:r>
                        <a:rPr sz="2000" b="1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endParaRPr lang="en-US" altLang="en-US" sz="2000" dirty="0"/>
                    </a:p>
                    <a:p>
                      <a:pPr indent="126365" algn="l" rtl="0" eaLnBrk="0">
                        <a:lnSpc>
                          <a:spcPct val="80000"/>
                        </a:lnSpc>
                        <a:spcBef>
                          <a:spcPts val="440"/>
                        </a:spcBef>
                      </a:pPr>
                      <a:r>
                        <a:rPr sz="2000" b="1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2.1</a:t>
                      </a:r>
                      <a:r>
                        <a:rPr sz="2000" spc="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endParaRPr lang="en-US" altLang="en-US" sz="20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4" name="textbox 194"/>
          <p:cNvSpPr/>
          <p:nvPr/>
        </p:nvSpPr>
        <p:spPr>
          <a:xfrm>
            <a:off x="1069597" y="902715"/>
            <a:ext cx="3394075" cy="3860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5000"/>
              </a:lnSpc>
            </a:pPr>
            <a:r>
              <a:rPr sz="2400" spc="10" dirty="0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例：</a:t>
            </a:r>
            <a:r>
              <a:rPr sz="2400" spc="5" dirty="0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类</a:t>
            </a:r>
            <a:r>
              <a:rPr sz="2400" spc="0" dirty="0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模板的定义及使用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"/>
          <p:cNvSpPr/>
          <p:nvPr/>
        </p:nvSpPr>
        <p:spPr>
          <a:xfrm>
            <a:off x="-12560" y="-6604"/>
            <a:ext cx="762000" cy="6858000"/>
          </a:xfrm>
          <a:prstGeom prst="rect">
            <a:avLst/>
          </a:pr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4" name="picture 1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49440" y="697449"/>
            <a:ext cx="8144298" cy="579894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76328" y="918198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类模板</a:t>
            </a:r>
            <a:endParaRPr lang="en-US" altLang="zh-CN" sz="2400" dirty="0"/>
          </a:p>
          <a:p>
            <a:pPr algn="ctr"/>
            <a:r>
              <a:rPr lang="en-US" altLang="zh-CN" sz="2400" dirty="0"/>
              <a:t>Base&lt;T&gt;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1974980" y="2835620"/>
            <a:ext cx="1917509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模板类</a:t>
            </a:r>
            <a:endParaRPr lang="en-US" altLang="zh-CN" sz="2400" dirty="0"/>
          </a:p>
          <a:p>
            <a:pPr algn="ctr"/>
            <a:r>
              <a:rPr lang="en-US" altLang="zh-CN" sz="2400" dirty="0"/>
              <a:t>Base&lt;int&gt;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877803" y="2835621"/>
            <a:ext cx="2499046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模板类</a:t>
            </a:r>
            <a:endParaRPr lang="en-US" altLang="zh-CN" sz="2400" dirty="0"/>
          </a:p>
          <a:p>
            <a:pPr algn="ctr"/>
            <a:r>
              <a:rPr lang="en-US" altLang="zh-CN" sz="2400" dirty="0"/>
              <a:t>Base&lt;double&gt;</a:t>
            </a:r>
            <a:endParaRPr lang="zh-CN" altLang="en-US" sz="2400" dirty="0"/>
          </a:p>
        </p:txBody>
      </p:sp>
      <p:cxnSp>
        <p:nvCxnSpPr>
          <p:cNvPr id="5" name="直接箭头连接符 4"/>
          <p:cNvCxnSpPr>
            <a:endCxn id="10" idx="0"/>
          </p:cNvCxnSpPr>
          <p:nvPr/>
        </p:nvCxnSpPr>
        <p:spPr>
          <a:xfrm flipH="1">
            <a:off x="2933735" y="1528348"/>
            <a:ext cx="631648" cy="1307272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409179" y="3734362"/>
            <a:ext cx="18131" cy="1111236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46405" y="1528348"/>
            <a:ext cx="803021" cy="1307273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99529" y="20866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实例化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736560" y="42538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实例化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827917" y="201451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实例化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613723" y="3734363"/>
            <a:ext cx="0" cy="1111235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923643" y="4881398"/>
            <a:ext cx="1628933" cy="538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对象</a:t>
            </a:r>
            <a:r>
              <a:rPr lang="en-US" altLang="zh-CN" sz="2400" dirty="0"/>
              <a:t>   A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5747915" y="4845598"/>
            <a:ext cx="1628933" cy="513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对象</a:t>
            </a:r>
            <a:r>
              <a:rPr lang="en-US" altLang="zh-CN" sz="2400" dirty="0"/>
              <a:t>   B</a:t>
            </a:r>
            <a:endParaRPr lang="zh-CN" altLang="en-US" sz="2400" dirty="0"/>
          </a:p>
        </p:txBody>
      </p:sp>
      <p:sp>
        <p:nvSpPr>
          <p:cNvPr id="26" name="文本框 25"/>
          <p:cNvSpPr txBox="1"/>
          <p:nvPr/>
        </p:nvSpPr>
        <p:spPr>
          <a:xfrm>
            <a:off x="6427310" y="41598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实例化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"/>
          <p:cNvSpPr/>
          <p:nvPr/>
        </p:nvSpPr>
        <p:spPr>
          <a:xfrm>
            <a:off x="-12560" y="-6604"/>
            <a:ext cx="762000" cy="6858000"/>
          </a:xfrm>
          <a:prstGeom prst="rect">
            <a:avLst/>
          </a:pr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1" name="path"/>
          <p:cNvSpPr/>
          <p:nvPr/>
        </p:nvSpPr>
        <p:spPr>
          <a:xfrm>
            <a:off x="444639" y="-6604"/>
            <a:ext cx="2743200" cy="1166622"/>
          </a:xfrm>
          <a:custGeom>
            <a:avLst/>
            <a:gdLst/>
            <a:ahLst/>
            <a:cxnLst/>
            <a:rect l="0" t="0" r="0" b="0"/>
            <a:pathLst>
              <a:path w="4320" h="1837">
                <a:moveTo>
                  <a:pt x="4320" y="0"/>
                </a:moveTo>
                <a:lnTo>
                  <a:pt x="4320" y="1200"/>
                </a:lnTo>
                <a:lnTo>
                  <a:pt x="950" y="1204"/>
                </a:lnTo>
                <a:lnTo>
                  <a:pt x="884" y="1200"/>
                </a:lnTo>
                <a:lnTo>
                  <a:pt x="770" y="1222"/>
                </a:lnTo>
                <a:cubicBezTo>
                  <a:pt x="724" y="1244"/>
                  <a:pt x="657" y="1282"/>
                  <a:pt x="614" y="1327"/>
                </a:cubicBezTo>
                <a:cubicBezTo>
                  <a:pt x="572" y="1372"/>
                  <a:pt x="537" y="1435"/>
                  <a:pt x="514" y="1492"/>
                </a:cubicBezTo>
                <a:cubicBezTo>
                  <a:pt x="491" y="1550"/>
                  <a:pt x="484" y="1608"/>
                  <a:pt x="480" y="1664"/>
                </a:cubicBezTo>
                <a:lnTo>
                  <a:pt x="480" y="1837"/>
                </a:lnTo>
                <a:lnTo>
                  <a:pt x="0" y="1837"/>
                </a:lnTo>
                <a:lnTo>
                  <a:pt x="0" y="0"/>
                </a:lnTo>
                <a:lnTo>
                  <a:pt x="4320" y="0"/>
                </a:lnTo>
              </a:path>
            </a:pathLst>
          </a:cu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02" name="picture 2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07885" y="739394"/>
            <a:ext cx="8318741" cy="5798947"/>
          </a:xfrm>
          <a:prstGeom prst="rect">
            <a:avLst/>
          </a:prstGeom>
        </p:spPr>
      </p:pic>
      <p:graphicFrame>
        <p:nvGraphicFramePr>
          <p:cNvPr id="203" name="table 203"/>
          <p:cNvGraphicFramePr>
            <a:graphicFrameLocks noGrp="1"/>
          </p:cNvGraphicFramePr>
          <p:nvPr/>
        </p:nvGraphicFramePr>
        <p:xfrm>
          <a:off x="980127" y="1346460"/>
          <a:ext cx="7374255" cy="3168014"/>
        </p:xfrm>
        <a:graphic>
          <a:graphicData uri="http://schemas.openxmlformats.org/drawingml/2006/table">
            <a:tbl>
              <a:tblPr/>
              <a:tblGrid>
                <a:gridCol w="7374255"/>
              </a:tblGrid>
              <a:tr h="31680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lang="en-US" altLang="en-US" sz="700" dirty="0"/>
                    </a:p>
                    <a:p>
                      <a:pPr indent="12700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1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2400" b="1" spc="105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p</a:t>
                      </a:r>
                      <a:r>
                        <a:rPr sz="2400" b="1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400" b="1" spc="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8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&lt;</a:t>
                      </a:r>
                      <a:r>
                        <a:rPr lang="en-US" altLang="zh-CN" sz="2400" b="1" spc="8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class</a:t>
                      </a:r>
                      <a:r>
                        <a:rPr sz="2400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1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&gt;</a:t>
                      </a:r>
                      <a:endParaRPr lang="en-US" altLang="en-US" sz="2400" dirty="0">
                        <a:latin typeface="+mn-lt"/>
                      </a:endParaRPr>
                    </a:p>
                    <a:p>
                      <a:pPr indent="13208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ss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8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400" b="1" spc="6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400" b="1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400" b="1" spc="25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e</a:t>
                      </a:r>
                      <a:endParaRPr lang="en-US" altLang="en-US" sz="2400" dirty="0">
                        <a:latin typeface="+mn-lt"/>
                      </a:endParaRPr>
                    </a:p>
                    <a:p>
                      <a:pPr indent="13462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r>
                        <a:rPr lang="en-US" altLang="zh-CN" sz="2400" b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sz="2400" b="1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400" b="1" spc="2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2400" dirty="0">
                        <a:latin typeface="+mn-lt"/>
                      </a:endParaRPr>
                    </a:p>
                    <a:p>
                      <a:pPr indent="38354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pub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li</a:t>
                      </a:r>
                      <a:r>
                        <a:rPr sz="2400" b="1" spc="8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2400" b="1" spc="3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:</a:t>
                      </a:r>
                      <a:endParaRPr lang="en-US" altLang="en-US" sz="2400" dirty="0">
                        <a:latin typeface="+mn-lt"/>
                      </a:endParaRPr>
                    </a:p>
                    <a:p>
                      <a:pPr indent="44767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400" b="1" spc="1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   </a:t>
                      </a:r>
                      <a:r>
                        <a:rPr sz="2400" b="1" spc="1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400" b="1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400" b="1" spc="8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400" b="1" spc="9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spc="1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)</a:t>
                      </a:r>
                      <a:r>
                        <a:rPr sz="2400" b="1" spc="8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r>
                        <a:rPr lang="en-US" altLang="zh-CN" sz="2400" b="1" spc="8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=b</a:t>
                      </a:r>
                      <a:r>
                        <a:rPr sz="2400" b="1" spc="6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r>
                        <a:rPr lang="en-US" altLang="zh-CN" sz="2400" b="1" spc="6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2400" dirty="0">
                        <a:latin typeface="+mn-lt"/>
                      </a:endParaRPr>
                    </a:p>
                    <a:p>
                      <a:pPr indent="44196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400" b="1" spc="1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   </a:t>
                      </a:r>
                      <a:r>
                        <a:rPr sz="2400" b="1" spc="1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spc="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1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G</a:t>
                      </a:r>
                      <a:r>
                        <a:rPr sz="2400" b="1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8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1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400" b="1" spc="8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()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2400" b="1" spc="9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r>
                        <a:rPr sz="2400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2400" b="1" spc="9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400" b="1" spc="9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u</a:t>
                      </a:r>
                      <a:r>
                        <a:rPr sz="2400" b="1" spc="9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r>
                        <a:rPr sz="2400" b="1" spc="8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2400" dirty="0">
                        <a:latin typeface="+mn-lt"/>
                      </a:endParaRPr>
                    </a:p>
                    <a:p>
                      <a:pPr indent="50355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400" b="1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   </a:t>
                      </a:r>
                      <a:r>
                        <a:rPr sz="2400" b="1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vo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d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S</a:t>
                      </a:r>
                      <a:r>
                        <a:rPr sz="2400" b="1" spc="9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1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spc="1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spc="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9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c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)</a:t>
                      </a:r>
                      <a:r>
                        <a:rPr sz="2400" b="1" spc="3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2400" dirty="0">
                        <a:latin typeface="+mn-lt"/>
                      </a:endParaRPr>
                    </a:p>
                    <a:p>
                      <a:pPr indent="12827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+mn-lt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endParaRPr lang="en-US" altLang="en-US" sz="2400" dirty="0">
                        <a:latin typeface="+mn-lt"/>
                      </a:endParaRPr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4" name="table 204"/>
          <p:cNvGraphicFramePr>
            <a:graphicFrameLocks noGrp="1"/>
          </p:cNvGraphicFramePr>
          <p:nvPr/>
        </p:nvGraphicFramePr>
        <p:xfrm>
          <a:off x="980127" y="4734935"/>
          <a:ext cx="7374255" cy="1224793"/>
        </p:xfrm>
        <a:graphic>
          <a:graphicData uri="http://schemas.openxmlformats.org/drawingml/2006/table">
            <a:tbl>
              <a:tblPr/>
              <a:tblGrid>
                <a:gridCol w="7374255"/>
              </a:tblGrid>
              <a:tr h="1224793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en-US" altLang="en-US" sz="700" dirty="0"/>
                    </a:p>
                    <a:p>
                      <a:pPr indent="124460" algn="l" rtl="0" eaLnBrk="0">
                        <a:lnSpc>
                          <a:spcPts val="2370"/>
                        </a:lnSpc>
                      </a:pPr>
                      <a:r>
                        <a:rPr sz="2400" b="1" spc="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</a:t>
                      </a:r>
                      <a:r>
                        <a:rPr lang="en-US" altLang="zh-CN"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class</a:t>
                      </a:r>
                      <a:r>
                        <a:rPr sz="2400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55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&gt;</a:t>
                      </a:r>
                      <a:endParaRPr lang="en-US" altLang="en-US" sz="2400" dirty="0"/>
                    </a:p>
                    <a:p>
                      <a:pPr indent="121920" algn="l" rtl="0" eaLnBrk="0">
                        <a:lnSpc>
                          <a:spcPts val="2315"/>
                        </a:lnSpc>
                      </a:pPr>
                      <a:r>
                        <a:rPr sz="2400" b="1" spc="1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</a:t>
                      </a:r>
                      <a:r>
                        <a:rPr sz="2400" b="1" spc="12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1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2400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</a:t>
                      </a:r>
                      <a:r>
                        <a:rPr sz="2400" b="1" spc="1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ase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</a:t>
                      </a:r>
                      <a:r>
                        <a:rPr sz="2400" b="1" spc="1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&gt;</a:t>
                      </a:r>
                      <a:r>
                        <a:rPr sz="2400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::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1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1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2400" dirty="0"/>
                    </a:p>
                    <a:p>
                      <a:pPr indent="127635" algn="l" rtl="0" eaLnBrk="0">
                        <a:lnSpc>
                          <a:spcPct val="97000"/>
                        </a:lnSpc>
                        <a:spcBef>
                          <a:spcPts val="150"/>
                        </a:spcBef>
                      </a:pPr>
                      <a:r>
                        <a:rPr sz="2400" b="1" spc="2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lang="en-US" altLang="zh-CN" sz="2400" b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a=c</a:t>
                      </a:r>
                      <a:r>
                        <a:rPr sz="2400" b="1" spc="1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r>
                        <a:rPr lang="en-US" altLang="zh-CN" sz="2400" b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endParaRPr lang="en-US" altLang="en-US" sz="24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5" name="textbox 205"/>
          <p:cNvSpPr/>
          <p:nvPr/>
        </p:nvSpPr>
        <p:spPr>
          <a:xfrm>
            <a:off x="1031379" y="885572"/>
            <a:ext cx="4312920" cy="38607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5000"/>
              </a:lnSpc>
            </a:pPr>
            <a:r>
              <a:rPr sz="2400" spc="10" dirty="0" err="1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例：在类外定</a:t>
            </a:r>
            <a:r>
              <a:rPr sz="2400" spc="0" dirty="0" err="1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义的成员函数</a:t>
            </a:r>
            <a:endParaRPr lang="en-US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809822" y="4815669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函数中用到类型参数，需先声明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>
            <a:spLocks noGrp="1"/>
          </p:cNvSpPr>
          <p:nvPr>
            <p:ph type="title" idx="4294967295"/>
          </p:nvPr>
        </p:nvSpPr>
        <p:spPr>
          <a:xfrm>
            <a:off x="446405" y="471303"/>
            <a:ext cx="7978775" cy="674396"/>
          </a:xfrm>
          <a:noFill/>
        </p:spPr>
        <p:txBody>
          <a:bodyPr/>
          <a:lstStyle/>
          <a:p>
            <a:pPr eaLnBrk="1" hangingPunct="1"/>
            <a:r>
              <a:rPr lang="zh-CN" altLang="en-US" sz="3990" b="1" dirty="0">
                <a:solidFill>
                  <a:srgbClr val="FF3300"/>
                </a:solidFill>
                <a:ea typeface="微软雅黑" panose="020B0503020204020204" charset="-122"/>
              </a:rPr>
              <a:t>模板优缺点</a:t>
            </a:r>
            <a:endParaRPr lang="zh-CN" altLang="en-US" sz="3990" b="1" dirty="0">
              <a:solidFill>
                <a:srgbClr val="FF3300"/>
              </a:solidFill>
              <a:ea typeface="微软雅黑" panose="020B0503020204020204" charset="-122"/>
            </a:endParaRPr>
          </a:p>
        </p:txBody>
      </p:sp>
      <p:sp>
        <p:nvSpPr>
          <p:cNvPr id="214019" name="内容占位符 2"/>
          <p:cNvSpPr>
            <a:spLocks noGrp="1"/>
          </p:cNvSpPr>
          <p:nvPr>
            <p:ph idx="4294967295"/>
          </p:nvPr>
        </p:nvSpPr>
        <p:spPr>
          <a:xfrm>
            <a:off x="531918" y="1218988"/>
            <a:ext cx="8130752" cy="5471160"/>
          </a:xfrm>
        </p:spPr>
        <p:txBody>
          <a:bodyPr/>
          <a:lstStyle/>
          <a:p>
            <a:pPr marL="468630" indent="-468630">
              <a:lnSpc>
                <a:spcPct val="125000"/>
              </a:lnSpc>
              <a:spcBef>
                <a:spcPct val="30000"/>
              </a:spcBef>
            </a:pPr>
            <a:r>
              <a:rPr lang="zh-CN" altLang="en-US" sz="279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优点</a:t>
            </a:r>
            <a:r>
              <a:rPr lang="en-US" altLang="zh-CN" sz="279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790" b="1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05510" lvl="1" indent="-435610">
              <a:lnSpc>
                <a:spcPct val="125000"/>
              </a:lnSpc>
              <a:spcBef>
                <a:spcPct val="30000"/>
              </a:spcBef>
            </a:pPr>
            <a:r>
              <a:rPr lang="zh-CN" altLang="en-US" sz="2395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函数模板方法克服了</a:t>
            </a:r>
            <a:r>
              <a:rPr lang="en-US" altLang="zh-CN" sz="2395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395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语言用大量不同函数名表示相似功能的弊端</a:t>
            </a:r>
            <a:r>
              <a:rPr lang="en-US" altLang="zh-CN" sz="2395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395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05510" lvl="1" indent="-435610">
              <a:lnSpc>
                <a:spcPct val="125000"/>
              </a:lnSpc>
              <a:spcBef>
                <a:spcPct val="30000"/>
              </a:spcBef>
            </a:pPr>
            <a:r>
              <a:rPr lang="zh-CN" altLang="en-US" sz="2395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克服了宏定义不能进行参数类型检查的弊端</a:t>
            </a:r>
            <a:r>
              <a:rPr lang="en-US" altLang="zh-CN" sz="2395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en-US" altLang="zh-CN" sz="2395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05510" lvl="1" indent="-435610">
              <a:lnSpc>
                <a:spcPct val="125000"/>
              </a:lnSpc>
              <a:spcBef>
                <a:spcPct val="30000"/>
              </a:spcBef>
            </a:pPr>
            <a:r>
              <a:rPr lang="zh-CN" altLang="en-US" sz="2395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克服了</a:t>
            </a:r>
            <a:r>
              <a:rPr lang="en-US" altLang="zh-CN" sz="2395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en-US" sz="2395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函数重载用相同函数名字重写几个函数的繁琐</a:t>
            </a:r>
            <a:r>
              <a:rPr lang="en-US" altLang="zh-CN" sz="2395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2395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68630" indent="-468630">
              <a:lnSpc>
                <a:spcPct val="125000"/>
              </a:lnSpc>
              <a:spcBef>
                <a:spcPct val="30000"/>
              </a:spcBef>
            </a:pPr>
            <a:r>
              <a:rPr lang="zh-CN" altLang="en-US" sz="279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缺点</a:t>
            </a:r>
            <a:r>
              <a:rPr lang="en-US" altLang="zh-CN" sz="279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en-US" altLang="zh-CN" sz="279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79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调试比较困难</a:t>
            </a:r>
            <a:r>
              <a:rPr lang="en-US" altLang="zh-CN" sz="279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279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05510" lvl="1" indent="-435610">
              <a:lnSpc>
                <a:spcPct val="125000"/>
              </a:lnSpc>
              <a:spcBef>
                <a:spcPct val="30000"/>
              </a:spcBef>
            </a:pPr>
            <a:r>
              <a:rPr lang="zh-CN" altLang="en-US" sz="2395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一般先写一个特殊版本的函数</a:t>
            </a:r>
            <a:endParaRPr lang="en-US" altLang="zh-CN" sz="2395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905510" lvl="1" indent="-435610">
              <a:lnSpc>
                <a:spcPct val="125000"/>
              </a:lnSpc>
              <a:spcBef>
                <a:spcPct val="30000"/>
              </a:spcBef>
            </a:pPr>
            <a:r>
              <a:rPr lang="zh-CN" altLang="en-US" sz="2395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运行正确后，改成模板函数</a:t>
            </a:r>
            <a:endParaRPr lang="zh-CN" altLang="en-US" sz="2395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ldLvl="5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"/>
          <p:cNvSpPr/>
          <p:nvPr/>
        </p:nvSpPr>
        <p:spPr>
          <a:xfrm>
            <a:off x="-12560" y="-6604"/>
            <a:ext cx="762000" cy="6858000"/>
          </a:xfrm>
          <a:prstGeom prst="rect">
            <a:avLst/>
          </a:pr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1" name="path"/>
          <p:cNvSpPr/>
          <p:nvPr/>
        </p:nvSpPr>
        <p:spPr>
          <a:xfrm>
            <a:off x="444639" y="-6604"/>
            <a:ext cx="2743200" cy="1166622"/>
          </a:xfrm>
          <a:custGeom>
            <a:avLst/>
            <a:gdLst/>
            <a:ahLst/>
            <a:cxnLst/>
            <a:rect l="0" t="0" r="0" b="0"/>
            <a:pathLst>
              <a:path w="4320" h="1837">
                <a:moveTo>
                  <a:pt x="4320" y="0"/>
                </a:moveTo>
                <a:lnTo>
                  <a:pt x="4320" y="1200"/>
                </a:lnTo>
                <a:lnTo>
                  <a:pt x="950" y="1204"/>
                </a:lnTo>
                <a:lnTo>
                  <a:pt x="884" y="1200"/>
                </a:lnTo>
                <a:lnTo>
                  <a:pt x="770" y="1222"/>
                </a:lnTo>
                <a:cubicBezTo>
                  <a:pt x="724" y="1244"/>
                  <a:pt x="657" y="1282"/>
                  <a:pt x="614" y="1327"/>
                </a:cubicBezTo>
                <a:cubicBezTo>
                  <a:pt x="572" y="1372"/>
                  <a:pt x="537" y="1435"/>
                  <a:pt x="514" y="1492"/>
                </a:cubicBezTo>
                <a:cubicBezTo>
                  <a:pt x="491" y="1550"/>
                  <a:pt x="484" y="1608"/>
                  <a:pt x="480" y="1664"/>
                </a:cubicBezTo>
                <a:lnTo>
                  <a:pt x="480" y="1837"/>
                </a:lnTo>
                <a:lnTo>
                  <a:pt x="0" y="1837"/>
                </a:lnTo>
                <a:lnTo>
                  <a:pt x="0" y="0"/>
                </a:lnTo>
                <a:lnTo>
                  <a:pt x="4320" y="0"/>
                </a:lnTo>
              </a:path>
            </a:pathLst>
          </a:cu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02" name="picture 2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16274" y="747783"/>
            <a:ext cx="8318741" cy="58633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24913" y="863284"/>
            <a:ext cx="706877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eaLnBrk="0"/>
            <a:r>
              <a:rPr lang="en-US" altLang="zh-CN" sz="2400" spc="70" dirty="0"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90" dirty="0">
                <a:ea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400" spc="160" dirty="0">
                <a:ea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400" spc="105" dirty="0">
                <a:ea typeface="Times New Roman" panose="02020603050405020304"/>
                <a:cs typeface="Times New Roman" panose="02020603050405020304"/>
              </a:rPr>
              <a:t>p</a:t>
            </a:r>
            <a:r>
              <a:rPr lang="en-US" altLang="zh-CN" sz="2400" spc="50" dirty="0">
                <a:ea typeface="Times New Roman" panose="02020603050405020304"/>
                <a:cs typeface="Times New Roman" panose="02020603050405020304"/>
              </a:rPr>
              <a:t>l</a:t>
            </a:r>
            <a:r>
              <a:rPr lang="en-US" altLang="zh-CN" sz="2400" spc="90" dirty="0">
                <a:ea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400" spc="60" dirty="0"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400" spc="60" dirty="0"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10" dirty="0">
                <a:ea typeface="Times New Roman" panose="02020603050405020304"/>
                <a:cs typeface="Times New Roman" panose="02020603050405020304"/>
              </a:rPr>
              <a:t>&lt;</a:t>
            </a:r>
            <a:r>
              <a:rPr lang="en-US" altLang="zh-CN" sz="2400" spc="80" dirty="0" err="1">
                <a:ea typeface="Times New Roman" panose="02020603050405020304"/>
                <a:cs typeface="Times New Roman" panose="02020603050405020304"/>
              </a:rPr>
              <a:t>typename</a:t>
            </a:r>
            <a:r>
              <a:rPr lang="en-US" altLang="zh-CN" sz="2400" spc="60" dirty="0"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20" dirty="0"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110" dirty="0">
                <a:ea typeface="Times New Roman" panose="02020603050405020304"/>
                <a:cs typeface="Times New Roman" panose="02020603050405020304"/>
              </a:rPr>
              <a:t>&gt;</a:t>
            </a:r>
            <a:endParaRPr lang="en-US" altLang="en-US" sz="2400" dirty="0"/>
          </a:p>
          <a:p>
            <a:pPr indent="132080" eaLnBrk="0"/>
            <a:r>
              <a:rPr lang="en-US" altLang="zh-CN" sz="2400" spc="50" dirty="0">
                <a:ea typeface="Times New Roman" panose="02020603050405020304"/>
                <a:cs typeface="Times New Roman" panose="02020603050405020304"/>
              </a:rPr>
              <a:t>c</a:t>
            </a:r>
            <a:r>
              <a:rPr lang="en-US" altLang="zh-CN" sz="2400" spc="40" dirty="0">
                <a:ea typeface="Times New Roman" panose="02020603050405020304"/>
                <a:cs typeface="Times New Roman" panose="02020603050405020304"/>
              </a:rPr>
              <a:t>l</a:t>
            </a:r>
            <a:r>
              <a:rPr lang="en-US" altLang="zh-CN" sz="2400" spc="60" dirty="0">
                <a:ea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400" spc="50" dirty="0">
                <a:ea typeface="Times New Roman" panose="02020603050405020304"/>
                <a:cs typeface="Times New Roman" panose="02020603050405020304"/>
              </a:rPr>
              <a:t>ss</a:t>
            </a:r>
            <a:r>
              <a:rPr lang="en-US" altLang="zh-CN" sz="2400" spc="30" dirty="0"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B</a:t>
            </a:r>
            <a:r>
              <a:rPr lang="en-US" altLang="zh-CN" sz="2400" spc="60" dirty="0">
                <a:ea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400" spc="50" dirty="0">
                <a:ea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400" spc="25" dirty="0">
                <a:ea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400" spc="25" dirty="0"/>
              <a:t> </a:t>
            </a:r>
            <a:r>
              <a:rPr lang="en-US" altLang="zh-CN" sz="2400" dirty="0">
                <a:ea typeface="Times New Roman" panose="02020603050405020304"/>
                <a:cs typeface="Times New Roman" panose="02020603050405020304"/>
              </a:rPr>
              <a:t>{</a:t>
            </a:r>
            <a:r>
              <a:rPr lang="en-US" altLang="zh-CN" sz="2400" dirty="0"/>
              <a:t>     </a:t>
            </a:r>
            <a:endParaRPr lang="en-US" altLang="en-US" sz="2400" dirty="0"/>
          </a:p>
          <a:p>
            <a:pPr indent="383540" eaLnBrk="0"/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pub</a:t>
            </a:r>
            <a:r>
              <a:rPr lang="en-US" altLang="zh-CN" sz="2400" spc="50" dirty="0">
                <a:ea typeface="Times New Roman" panose="02020603050405020304"/>
                <a:cs typeface="Times New Roman" panose="02020603050405020304"/>
              </a:rPr>
              <a:t>li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c</a:t>
            </a:r>
            <a:r>
              <a:rPr lang="en-US" altLang="zh-CN" sz="2400" spc="35" dirty="0">
                <a:ea typeface="Times New Roman" panose="02020603050405020304"/>
                <a:cs typeface="Times New Roman" panose="02020603050405020304"/>
              </a:rPr>
              <a:t>:</a:t>
            </a:r>
            <a:endParaRPr lang="en-US" altLang="en-US" sz="2400" dirty="0"/>
          </a:p>
          <a:p>
            <a:pPr indent="447675" eaLnBrk="0"/>
            <a:r>
              <a:rPr lang="en-US" altLang="zh-CN" sz="2400" spc="130" dirty="0">
                <a:ea typeface="Times New Roman" panose="02020603050405020304"/>
                <a:cs typeface="Times New Roman" panose="02020603050405020304"/>
              </a:rPr>
              <a:t>   B</a:t>
            </a:r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400" spc="90" dirty="0">
                <a:ea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400" spc="70" dirty="0">
                <a:ea typeface="Times New Roman" panose="02020603050405020304"/>
                <a:cs typeface="Times New Roman" panose="02020603050405020304"/>
              </a:rPr>
              <a:t>(</a:t>
            </a:r>
            <a:r>
              <a:rPr lang="en-US" altLang="zh-CN" sz="2400" spc="130" dirty="0"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50" dirty="0"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10" dirty="0">
                <a:ea typeface="Times New Roman" panose="02020603050405020304"/>
                <a:cs typeface="Times New Roman" panose="02020603050405020304"/>
              </a:rPr>
              <a:t>a, T b</a:t>
            </a:r>
            <a:r>
              <a:rPr lang="en-US" altLang="zh-CN" sz="2400" spc="70" dirty="0">
                <a:ea typeface="Times New Roman" panose="02020603050405020304"/>
                <a:cs typeface="Times New Roman" panose="02020603050405020304"/>
              </a:rPr>
              <a:t>)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{ </a:t>
            </a:r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x</a:t>
            </a:r>
            <a:r>
              <a:rPr lang="en-US" altLang="zh-CN" sz="2400" spc="110" dirty="0">
                <a:ea typeface="Times New Roman" panose="02020603050405020304"/>
                <a:cs typeface="Times New Roman" panose="02020603050405020304"/>
              </a:rPr>
              <a:t>=a</a:t>
            </a:r>
            <a:r>
              <a:rPr lang="en-US" altLang="zh-CN" sz="2400" spc="65" dirty="0">
                <a:ea typeface="Times New Roman" panose="02020603050405020304"/>
                <a:cs typeface="Times New Roman" panose="02020603050405020304"/>
              </a:rPr>
              <a:t>; y=b; </a:t>
            </a:r>
            <a:r>
              <a:rPr lang="en-US" altLang="zh-CN" sz="2400" dirty="0">
                <a:ea typeface="Times New Roman" panose="02020603050405020304"/>
                <a:cs typeface="Times New Roman" panose="02020603050405020304"/>
              </a:rPr>
              <a:t>}</a:t>
            </a:r>
            <a:endParaRPr lang="en-US" altLang="en-US" sz="2400" dirty="0"/>
          </a:p>
          <a:p>
            <a:pPr indent="441960" eaLnBrk="0"/>
            <a:r>
              <a:rPr lang="en-US" altLang="zh-CN" sz="2400" spc="140" dirty="0">
                <a:ea typeface="Times New Roman" panose="02020603050405020304"/>
                <a:cs typeface="Times New Roman" panose="02020603050405020304"/>
              </a:rPr>
              <a:t>   T</a:t>
            </a:r>
            <a:r>
              <a:rPr lang="en-US" altLang="zh-CN" sz="2400" spc="70" dirty="0"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70" dirty="0">
                <a:ea typeface="Times New Roman" panose="02020603050405020304"/>
                <a:cs typeface="Times New Roman" panose="02020603050405020304"/>
              </a:rPr>
              <a:t>min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();</a:t>
            </a:r>
            <a:r>
              <a:rPr lang="en-US" altLang="zh-CN" sz="2400" dirty="0">
                <a:ea typeface="Times New Roman" panose="02020603050405020304"/>
                <a:cs typeface="Times New Roman" panose="02020603050405020304"/>
              </a:rPr>
              <a:t> </a:t>
            </a:r>
            <a:endParaRPr lang="en-US" altLang="zh-CN" sz="2400" dirty="0">
              <a:ea typeface="Times New Roman" panose="02020603050405020304"/>
              <a:cs typeface="Times New Roman" panose="02020603050405020304"/>
            </a:endParaRPr>
          </a:p>
          <a:p>
            <a:pPr indent="441960" eaLnBrk="0"/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private:</a:t>
            </a:r>
            <a:endParaRPr lang="en-US" altLang="zh-CN" sz="2400" spc="100" dirty="0">
              <a:ea typeface="Times New Roman" panose="02020603050405020304"/>
              <a:cs typeface="Times New Roman" panose="02020603050405020304"/>
            </a:endParaRPr>
          </a:p>
          <a:p>
            <a:pPr indent="441960" eaLnBrk="0"/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   T </a:t>
            </a:r>
            <a:r>
              <a:rPr lang="en-US" altLang="zh-CN" sz="2400" spc="100" dirty="0" err="1">
                <a:ea typeface="Times New Roman" panose="02020603050405020304"/>
                <a:cs typeface="Times New Roman" panose="02020603050405020304"/>
              </a:rPr>
              <a:t>x,y</a:t>
            </a:r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;</a:t>
            </a:r>
            <a:endParaRPr lang="en-US" altLang="en-US" sz="2400" dirty="0"/>
          </a:p>
          <a:p>
            <a:pPr indent="128270" eaLnBrk="0"/>
            <a:r>
              <a:rPr lang="en-US" altLang="zh-CN" sz="2400" spc="50" dirty="0">
                <a:ea typeface="Times New Roman" panose="02020603050405020304"/>
                <a:cs typeface="Times New Roman" panose="02020603050405020304"/>
              </a:rPr>
              <a:t>}</a:t>
            </a:r>
            <a:r>
              <a:rPr lang="en-US" altLang="zh-CN" sz="2400" spc="30" dirty="0">
                <a:ea typeface="Times New Roman" panose="02020603050405020304"/>
                <a:cs typeface="Times New Roman" panose="02020603050405020304"/>
              </a:rPr>
              <a:t>;</a:t>
            </a:r>
            <a:endParaRPr lang="en-US" altLang="zh-CN" sz="2400" spc="30" dirty="0">
              <a:ea typeface="Times New Roman" panose="02020603050405020304"/>
              <a:cs typeface="Times New Roman" panose="02020603050405020304"/>
            </a:endParaRPr>
          </a:p>
          <a:p>
            <a:pPr indent="127000" eaLnBrk="0"/>
            <a:r>
              <a:rPr lang="en-US" altLang="zh-CN" sz="2400" spc="70" dirty="0"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90" dirty="0">
                <a:ea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400" spc="160" dirty="0">
                <a:ea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400" spc="105" dirty="0">
                <a:ea typeface="Times New Roman" panose="02020603050405020304"/>
                <a:cs typeface="Times New Roman" panose="02020603050405020304"/>
              </a:rPr>
              <a:t>p</a:t>
            </a:r>
            <a:r>
              <a:rPr lang="en-US" altLang="zh-CN" sz="2400" spc="50" dirty="0">
                <a:ea typeface="Times New Roman" panose="02020603050405020304"/>
                <a:cs typeface="Times New Roman" panose="02020603050405020304"/>
              </a:rPr>
              <a:t>l</a:t>
            </a:r>
            <a:r>
              <a:rPr lang="en-US" altLang="zh-CN" sz="2400" spc="90" dirty="0">
                <a:ea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400" spc="60" dirty="0"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400" spc="60" dirty="0"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10" dirty="0">
                <a:ea typeface="Times New Roman" panose="02020603050405020304"/>
                <a:cs typeface="Times New Roman" panose="02020603050405020304"/>
              </a:rPr>
              <a:t>&lt;</a:t>
            </a:r>
            <a:r>
              <a:rPr lang="en-US" altLang="zh-CN" sz="2400" spc="80" dirty="0" err="1">
                <a:ea typeface="Times New Roman" panose="02020603050405020304"/>
                <a:cs typeface="Times New Roman" panose="02020603050405020304"/>
              </a:rPr>
              <a:t>typename</a:t>
            </a:r>
            <a:r>
              <a:rPr lang="en-US" altLang="zh-CN" sz="2400" spc="60" dirty="0"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20" dirty="0"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110" dirty="0">
                <a:ea typeface="Times New Roman" panose="02020603050405020304"/>
                <a:cs typeface="Times New Roman" panose="02020603050405020304"/>
              </a:rPr>
              <a:t>&gt;</a:t>
            </a:r>
            <a:endParaRPr lang="en-US" altLang="en-US" sz="2400" dirty="0"/>
          </a:p>
          <a:p>
            <a:pPr indent="132080" eaLnBrk="0"/>
            <a:r>
              <a:rPr lang="en-US" altLang="zh-CN" sz="2400" spc="140" dirty="0"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70" dirty="0">
                <a:ea typeface="Times New Roman" panose="02020603050405020304"/>
                <a:cs typeface="Times New Roman" panose="02020603050405020304"/>
              </a:rPr>
              <a:t> Base::</a:t>
            </a:r>
            <a:r>
              <a:rPr lang="en-US" altLang="zh-CN" sz="2400" spc="170" dirty="0">
                <a:ea typeface="Times New Roman" panose="02020603050405020304"/>
                <a:cs typeface="Times New Roman" panose="02020603050405020304"/>
              </a:rPr>
              <a:t>min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()  { return (x&lt;y)?</a:t>
            </a:r>
            <a:r>
              <a:rPr lang="en-US" altLang="zh-CN" sz="2400" spc="80" dirty="0" err="1">
                <a:ea typeface="Times New Roman" panose="02020603050405020304"/>
                <a:cs typeface="Times New Roman" panose="02020603050405020304"/>
              </a:rPr>
              <a:t>x:y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; }</a:t>
            </a:r>
            <a:endParaRPr lang="en-US" altLang="zh-CN" sz="2400" spc="80" dirty="0">
              <a:ea typeface="Times New Roman" panose="02020603050405020304"/>
              <a:cs typeface="Times New Roman" panose="02020603050405020304"/>
            </a:endParaRPr>
          </a:p>
          <a:p>
            <a:pPr indent="132080" eaLnBrk="0"/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int main()</a:t>
            </a:r>
            <a:endParaRPr lang="en-US" altLang="zh-CN" sz="2400" spc="80" dirty="0">
              <a:ea typeface="Times New Roman" panose="02020603050405020304"/>
              <a:cs typeface="Times New Roman" panose="02020603050405020304"/>
            </a:endParaRPr>
          </a:p>
          <a:p>
            <a:pPr indent="132080" eaLnBrk="0"/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{  Base bb(3,7);</a:t>
            </a:r>
            <a:endParaRPr lang="en-US" altLang="zh-CN" sz="2400" spc="80" dirty="0">
              <a:ea typeface="Times New Roman" panose="02020603050405020304"/>
              <a:cs typeface="Times New Roman" panose="02020603050405020304"/>
            </a:endParaRPr>
          </a:p>
          <a:p>
            <a:pPr indent="132080" eaLnBrk="0"/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    </a:t>
            </a:r>
            <a:r>
              <a:rPr lang="en-US" altLang="zh-CN" sz="2400" spc="80" dirty="0" err="1">
                <a:ea typeface="Times New Roman" panose="02020603050405020304"/>
                <a:cs typeface="Times New Roman" panose="02020603050405020304"/>
              </a:rPr>
              <a:t>cout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&lt;&lt;</a:t>
            </a:r>
            <a:r>
              <a:rPr lang="en-US" altLang="zh-CN" sz="2400" spc="80" dirty="0" err="1">
                <a:ea typeface="Times New Roman" panose="02020603050405020304"/>
                <a:cs typeface="Times New Roman" panose="02020603050405020304"/>
              </a:rPr>
              <a:t>bb.min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()&lt;&lt;</a:t>
            </a:r>
            <a:r>
              <a:rPr lang="en-US" altLang="zh-CN" sz="2400" spc="80" dirty="0" err="1">
                <a:ea typeface="Times New Roman" panose="02020603050405020304"/>
                <a:cs typeface="Times New Roman" panose="02020603050405020304"/>
              </a:rPr>
              <a:t>endl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;</a:t>
            </a:r>
            <a:endParaRPr lang="en-US" altLang="zh-CN" sz="2400" spc="80" dirty="0">
              <a:ea typeface="Times New Roman" panose="02020603050405020304"/>
              <a:cs typeface="Times New Roman" panose="02020603050405020304"/>
            </a:endParaRPr>
          </a:p>
          <a:p>
            <a:pPr indent="132080" eaLnBrk="0"/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    return 0;</a:t>
            </a:r>
            <a:endParaRPr lang="en-US" altLang="zh-CN" sz="2400" spc="80" dirty="0">
              <a:ea typeface="Times New Roman" panose="02020603050405020304"/>
              <a:cs typeface="Times New Roman" panose="02020603050405020304"/>
            </a:endParaRPr>
          </a:p>
          <a:p>
            <a:pPr indent="132080" eaLnBrk="0"/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 }</a:t>
            </a:r>
            <a:endParaRPr lang="en-US" altLang="zh-CN" sz="2400" dirty="0">
              <a:ea typeface="Times New Roman" panose="02020603050405020304"/>
              <a:cs typeface="Times New Roman" panose="02020603050405020304"/>
            </a:endParaRPr>
          </a:p>
          <a:p>
            <a:pPr indent="132080" eaLnBrk="0"/>
            <a:endParaRPr lang="en-US" altLang="zh-CN" sz="2400" spc="80" dirty="0"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35988" y="4242194"/>
            <a:ext cx="2302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32080" eaLnBrk="0"/>
            <a:r>
              <a:rPr lang="en-US" altLang="zh-CN" spc="140" dirty="0">
                <a:solidFill>
                  <a:srgbClr val="FF0000"/>
                </a:solidFill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pc="70" dirty="0">
                <a:solidFill>
                  <a:srgbClr val="FF0000"/>
                </a:solidFill>
                <a:ea typeface="Times New Roman" panose="02020603050405020304"/>
                <a:cs typeface="Times New Roman" panose="02020603050405020304"/>
              </a:rPr>
              <a:t> Base&lt;T&gt;::</a:t>
            </a:r>
            <a:r>
              <a:rPr lang="en-US" altLang="zh-CN" spc="170" dirty="0">
                <a:solidFill>
                  <a:srgbClr val="FF0000"/>
                </a:solidFill>
                <a:ea typeface="Times New Roman" panose="02020603050405020304"/>
                <a:cs typeface="Times New Roman" panose="02020603050405020304"/>
              </a:rPr>
              <a:t>min</a:t>
            </a:r>
            <a:r>
              <a:rPr lang="en-US" altLang="zh-CN" spc="80" dirty="0">
                <a:solidFill>
                  <a:srgbClr val="FF0000"/>
                </a:solidFill>
                <a:ea typeface="Times New Roman" panose="02020603050405020304"/>
                <a:cs typeface="Times New Roman" panose="02020603050405020304"/>
              </a:rPr>
              <a:t>()</a:t>
            </a:r>
            <a:endParaRPr lang="en-US" altLang="zh-CN" spc="80" dirty="0">
              <a:solidFill>
                <a:srgbClr val="FF0000"/>
              </a:solidFill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01899" y="4911694"/>
            <a:ext cx="226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80" dirty="0">
                <a:solidFill>
                  <a:srgbClr val="FF0000"/>
                </a:solidFill>
                <a:ea typeface="Times New Roman" panose="02020603050405020304"/>
                <a:cs typeface="Times New Roman" panose="02020603050405020304"/>
              </a:rPr>
              <a:t>Base &lt;int&gt;bb(3,7);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87839" y="27665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找出程序中的错误，并改正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"/>
          <p:cNvSpPr/>
          <p:nvPr/>
        </p:nvSpPr>
        <p:spPr>
          <a:xfrm>
            <a:off x="-12560" y="-6604"/>
            <a:ext cx="762000" cy="6858000"/>
          </a:xfrm>
          <a:prstGeom prst="rect">
            <a:avLst/>
          </a:pr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1" name="path"/>
          <p:cNvSpPr/>
          <p:nvPr/>
        </p:nvSpPr>
        <p:spPr>
          <a:xfrm>
            <a:off x="444639" y="-6604"/>
            <a:ext cx="2743200" cy="1166622"/>
          </a:xfrm>
          <a:custGeom>
            <a:avLst/>
            <a:gdLst/>
            <a:ahLst/>
            <a:cxnLst/>
            <a:rect l="0" t="0" r="0" b="0"/>
            <a:pathLst>
              <a:path w="4320" h="1837">
                <a:moveTo>
                  <a:pt x="4320" y="0"/>
                </a:moveTo>
                <a:lnTo>
                  <a:pt x="4320" y="1200"/>
                </a:lnTo>
                <a:lnTo>
                  <a:pt x="950" y="1204"/>
                </a:lnTo>
                <a:lnTo>
                  <a:pt x="884" y="1200"/>
                </a:lnTo>
                <a:lnTo>
                  <a:pt x="770" y="1222"/>
                </a:lnTo>
                <a:cubicBezTo>
                  <a:pt x="724" y="1244"/>
                  <a:pt x="657" y="1282"/>
                  <a:pt x="614" y="1327"/>
                </a:cubicBezTo>
                <a:cubicBezTo>
                  <a:pt x="572" y="1372"/>
                  <a:pt x="537" y="1435"/>
                  <a:pt x="514" y="1492"/>
                </a:cubicBezTo>
                <a:cubicBezTo>
                  <a:pt x="491" y="1550"/>
                  <a:pt x="484" y="1608"/>
                  <a:pt x="480" y="1664"/>
                </a:cubicBezTo>
                <a:lnTo>
                  <a:pt x="480" y="1837"/>
                </a:lnTo>
                <a:lnTo>
                  <a:pt x="0" y="1837"/>
                </a:lnTo>
                <a:lnTo>
                  <a:pt x="0" y="0"/>
                </a:lnTo>
                <a:lnTo>
                  <a:pt x="4320" y="0"/>
                </a:lnTo>
              </a:path>
            </a:pathLst>
          </a:cu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02" name="picture 2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49830" y="747783"/>
            <a:ext cx="8318741" cy="5798947"/>
          </a:xfrm>
          <a:prstGeom prst="rect">
            <a:avLst/>
          </a:prstGeom>
        </p:spPr>
      </p:pic>
      <p:sp>
        <p:nvSpPr>
          <p:cNvPr id="205" name="textbox 205"/>
          <p:cNvSpPr/>
          <p:nvPr/>
        </p:nvSpPr>
        <p:spPr>
          <a:xfrm>
            <a:off x="985356" y="1160019"/>
            <a:ext cx="7147887" cy="1851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5000"/>
              </a:lnSpc>
            </a:pPr>
            <a:r>
              <a:rPr lang="zh-CN" altLang="en-US" sz="2800" spc="10" dirty="0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习题：编写一个函</a:t>
            </a:r>
            <a:r>
              <a:rPr sz="2800" spc="0" dirty="0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数</a:t>
            </a:r>
            <a:r>
              <a:rPr lang="zh-CN" altLang="en-US" sz="2800" spc="0" dirty="0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模板，用冒泡排序将数组</a:t>
            </a:r>
            <a:endParaRPr lang="en-US" altLang="zh-CN" sz="2800" spc="0" dirty="0">
              <a:solidFill>
                <a:srgbClr val="003365">
                  <a:alpha val="100000"/>
                </a:srgbClr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indent="12700" algn="l" rtl="0" eaLnBrk="0">
              <a:lnSpc>
                <a:spcPct val="95000"/>
              </a:lnSpc>
            </a:pPr>
            <a:r>
              <a:rPr lang="en-US" altLang="zh-CN" sz="2800" dirty="0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      </a:t>
            </a:r>
            <a:r>
              <a:rPr lang="zh-CN" altLang="en-US" sz="2800" spc="0" dirty="0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内容从小到大排列打印出来。</a:t>
            </a:r>
            <a:endParaRPr lang="en-US" altLang="zh-CN" sz="2800" dirty="0">
              <a:solidFill>
                <a:srgbClr val="003365">
                  <a:alpha val="100000"/>
                </a:srgbClr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indent="12700" algn="l" rtl="0" eaLnBrk="0">
              <a:lnSpc>
                <a:spcPct val="95000"/>
              </a:lnSpc>
            </a:pPr>
            <a:r>
              <a:rPr lang="zh-CN" altLang="en-US" sz="2800" dirty="0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      </a:t>
            </a:r>
            <a:r>
              <a:rPr lang="zh-CN" altLang="en-US" sz="2800" spc="0" dirty="0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调用此函数模板，使数组的类型可以是</a:t>
            </a:r>
            <a:endParaRPr lang="en-US" altLang="zh-CN" sz="2800" spc="0" dirty="0">
              <a:solidFill>
                <a:srgbClr val="003365">
                  <a:alpha val="100000"/>
                </a:srgbClr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indent="12700" algn="l" rtl="0" eaLnBrk="0">
              <a:lnSpc>
                <a:spcPct val="95000"/>
              </a:lnSpc>
            </a:pPr>
            <a:r>
              <a:rPr lang="en-US" altLang="zh-CN" sz="2800" dirty="0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      </a:t>
            </a:r>
            <a:r>
              <a:rPr lang="zh-CN" altLang="en-US" sz="2800" spc="0" dirty="0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整型也可以是双精度型。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"/>
          <p:cNvSpPr/>
          <p:nvPr/>
        </p:nvSpPr>
        <p:spPr>
          <a:xfrm>
            <a:off x="-12560" y="-6604"/>
            <a:ext cx="762000" cy="6858000"/>
          </a:xfrm>
          <a:prstGeom prst="rect">
            <a:avLst/>
          </a:pr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1" name="path"/>
          <p:cNvSpPr/>
          <p:nvPr/>
        </p:nvSpPr>
        <p:spPr>
          <a:xfrm>
            <a:off x="444639" y="-6604"/>
            <a:ext cx="2743200" cy="1166622"/>
          </a:xfrm>
          <a:custGeom>
            <a:avLst/>
            <a:gdLst/>
            <a:ahLst/>
            <a:cxnLst/>
            <a:rect l="0" t="0" r="0" b="0"/>
            <a:pathLst>
              <a:path w="4320" h="1837">
                <a:moveTo>
                  <a:pt x="4320" y="0"/>
                </a:moveTo>
                <a:lnTo>
                  <a:pt x="4320" y="1200"/>
                </a:lnTo>
                <a:lnTo>
                  <a:pt x="950" y="1204"/>
                </a:lnTo>
                <a:lnTo>
                  <a:pt x="884" y="1200"/>
                </a:lnTo>
                <a:lnTo>
                  <a:pt x="770" y="1222"/>
                </a:lnTo>
                <a:cubicBezTo>
                  <a:pt x="724" y="1244"/>
                  <a:pt x="657" y="1282"/>
                  <a:pt x="614" y="1327"/>
                </a:cubicBezTo>
                <a:cubicBezTo>
                  <a:pt x="572" y="1372"/>
                  <a:pt x="537" y="1435"/>
                  <a:pt x="514" y="1492"/>
                </a:cubicBezTo>
                <a:cubicBezTo>
                  <a:pt x="491" y="1550"/>
                  <a:pt x="484" y="1608"/>
                  <a:pt x="480" y="1664"/>
                </a:cubicBezTo>
                <a:lnTo>
                  <a:pt x="480" y="1837"/>
                </a:lnTo>
                <a:lnTo>
                  <a:pt x="0" y="1837"/>
                </a:lnTo>
                <a:lnTo>
                  <a:pt x="0" y="0"/>
                </a:lnTo>
                <a:lnTo>
                  <a:pt x="4320" y="0"/>
                </a:lnTo>
              </a:path>
            </a:pathLst>
          </a:cu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02" name="picture 2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16274" y="747783"/>
            <a:ext cx="8318741" cy="58633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24913" y="863284"/>
            <a:ext cx="706877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eaLnBrk="0"/>
            <a:r>
              <a:rPr lang="en-US" altLang="zh-CN" sz="2400" spc="70" dirty="0"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90" dirty="0">
                <a:ea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400" spc="160" dirty="0">
                <a:ea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400" spc="105" dirty="0">
                <a:ea typeface="Times New Roman" panose="02020603050405020304"/>
                <a:cs typeface="Times New Roman" panose="02020603050405020304"/>
              </a:rPr>
              <a:t>p</a:t>
            </a:r>
            <a:r>
              <a:rPr lang="en-US" altLang="zh-CN" sz="2400" spc="50" dirty="0">
                <a:ea typeface="Times New Roman" panose="02020603050405020304"/>
                <a:cs typeface="Times New Roman" panose="02020603050405020304"/>
              </a:rPr>
              <a:t>l</a:t>
            </a:r>
            <a:r>
              <a:rPr lang="en-US" altLang="zh-CN" sz="2400" spc="90" dirty="0">
                <a:ea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400" spc="60" dirty="0"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400" spc="60" dirty="0"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10" dirty="0">
                <a:ea typeface="Times New Roman" panose="02020603050405020304"/>
                <a:cs typeface="Times New Roman" panose="02020603050405020304"/>
              </a:rPr>
              <a:t>&lt;</a:t>
            </a:r>
            <a:r>
              <a:rPr lang="en-US" altLang="zh-CN" sz="2400" spc="80" dirty="0" err="1">
                <a:ea typeface="Times New Roman" panose="02020603050405020304"/>
                <a:cs typeface="Times New Roman" panose="02020603050405020304"/>
              </a:rPr>
              <a:t>typename</a:t>
            </a:r>
            <a:r>
              <a:rPr lang="en-US" altLang="zh-CN" sz="2400" spc="60" dirty="0"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20" dirty="0"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110" dirty="0">
                <a:ea typeface="Times New Roman" panose="02020603050405020304"/>
                <a:cs typeface="Times New Roman" panose="02020603050405020304"/>
              </a:rPr>
              <a:t>&gt;</a:t>
            </a:r>
            <a:endParaRPr lang="en-US" altLang="en-US" sz="2400" dirty="0"/>
          </a:p>
          <a:p>
            <a:pPr indent="132080" eaLnBrk="0"/>
            <a:r>
              <a:rPr lang="en-US" altLang="zh-CN" sz="2400" spc="50" dirty="0">
                <a:ea typeface="Times New Roman" panose="02020603050405020304"/>
                <a:cs typeface="Times New Roman" panose="02020603050405020304"/>
              </a:rPr>
              <a:t>void sort (T *a, int n)</a:t>
            </a:r>
            <a:r>
              <a:rPr lang="en-US" altLang="zh-CN" sz="2400" dirty="0">
                <a:ea typeface="Times New Roman" panose="02020603050405020304"/>
                <a:cs typeface="Times New Roman" panose="02020603050405020304"/>
              </a:rPr>
              <a:t>{</a:t>
            </a:r>
            <a:r>
              <a:rPr lang="en-US" altLang="zh-CN" sz="2400" dirty="0"/>
              <a:t>     </a:t>
            </a:r>
            <a:endParaRPr lang="en-US" altLang="en-US" sz="2400" dirty="0"/>
          </a:p>
          <a:p>
            <a:pPr indent="383540" eaLnBrk="0"/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 int </a:t>
            </a:r>
            <a:r>
              <a:rPr lang="en-US" altLang="zh-CN" sz="2400" spc="100" dirty="0" err="1">
                <a:ea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, j;</a:t>
            </a:r>
            <a:endParaRPr lang="en-US" altLang="en-US" sz="2400" dirty="0"/>
          </a:p>
          <a:p>
            <a:pPr indent="441960" eaLnBrk="0"/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 for ( </a:t>
            </a:r>
            <a:r>
              <a:rPr lang="en-US" altLang="zh-CN" sz="2400" spc="100" dirty="0" err="1">
                <a:ea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    ;</a:t>
            </a:r>
            <a:r>
              <a:rPr lang="en-US" altLang="zh-CN" sz="2400" spc="100" dirty="0" err="1">
                <a:ea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++)</a:t>
            </a:r>
            <a:endParaRPr lang="en-US" altLang="zh-CN" sz="2400" spc="100" dirty="0">
              <a:ea typeface="Times New Roman" panose="02020603050405020304"/>
              <a:cs typeface="Times New Roman" panose="02020603050405020304"/>
            </a:endParaRPr>
          </a:p>
          <a:p>
            <a:pPr indent="441960" eaLnBrk="0"/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    for ( j     ;</a:t>
            </a:r>
            <a:r>
              <a:rPr lang="en-US" altLang="zh-CN" sz="2400" spc="100" dirty="0" err="1">
                <a:ea typeface="Times New Roman" panose="02020603050405020304"/>
                <a:cs typeface="Times New Roman" panose="02020603050405020304"/>
              </a:rPr>
              <a:t>j++</a:t>
            </a:r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)</a:t>
            </a:r>
            <a:endParaRPr lang="en-US" altLang="zh-CN" sz="2400" spc="100" dirty="0">
              <a:ea typeface="Times New Roman" panose="02020603050405020304"/>
              <a:cs typeface="Times New Roman" panose="02020603050405020304"/>
            </a:endParaRPr>
          </a:p>
          <a:p>
            <a:pPr indent="441960" eaLnBrk="0"/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       if ( a[j]&gt;a[j+1] ) { …. }</a:t>
            </a:r>
            <a:endParaRPr lang="en-US" altLang="zh-CN" sz="2400" spc="100" dirty="0">
              <a:ea typeface="Times New Roman" panose="02020603050405020304"/>
              <a:cs typeface="Times New Roman" panose="02020603050405020304"/>
            </a:endParaRPr>
          </a:p>
          <a:p>
            <a:pPr indent="441960" eaLnBrk="0"/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for( </a:t>
            </a:r>
            <a:r>
              <a:rPr lang="en-US" altLang="zh-CN" sz="2400" spc="100" dirty="0" err="1">
                <a:ea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  )  </a:t>
            </a:r>
            <a:r>
              <a:rPr lang="en-US" altLang="zh-CN" sz="2400" spc="100" dirty="0" err="1">
                <a:ea typeface="Times New Roman" panose="02020603050405020304"/>
                <a:cs typeface="Times New Roman" panose="02020603050405020304"/>
              </a:rPr>
              <a:t>cout</a:t>
            </a:r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&lt;&lt;a[</a:t>
            </a:r>
            <a:r>
              <a:rPr lang="en-US" altLang="zh-CN" sz="2400" spc="100" dirty="0" err="1">
                <a:ea typeface="Times New Roman" panose="02020603050405020304"/>
                <a:cs typeface="Times New Roman" panose="02020603050405020304"/>
              </a:rPr>
              <a:t>i</a:t>
            </a:r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]&lt;&lt;“ ”;</a:t>
            </a:r>
            <a:endParaRPr lang="en-US" altLang="zh-CN" sz="2400" spc="100" dirty="0">
              <a:ea typeface="Times New Roman" panose="02020603050405020304"/>
              <a:cs typeface="Times New Roman" panose="02020603050405020304"/>
            </a:endParaRPr>
          </a:p>
          <a:p>
            <a:pPr indent="128270" eaLnBrk="0"/>
            <a:r>
              <a:rPr lang="en-US" altLang="zh-CN" sz="2400" spc="50" dirty="0">
                <a:ea typeface="Times New Roman" panose="02020603050405020304"/>
                <a:cs typeface="Times New Roman" panose="02020603050405020304"/>
              </a:rPr>
              <a:t> }</a:t>
            </a:r>
            <a:r>
              <a:rPr lang="en-US" altLang="zh-CN" sz="2400" spc="30" dirty="0">
                <a:ea typeface="Times New Roman" panose="02020603050405020304"/>
                <a:cs typeface="Times New Roman" panose="02020603050405020304"/>
              </a:rPr>
              <a:t>;</a:t>
            </a:r>
            <a:endParaRPr lang="en-US" altLang="zh-CN" sz="2400" spc="30" dirty="0">
              <a:ea typeface="Times New Roman" panose="02020603050405020304"/>
              <a:cs typeface="Times New Roman" panose="02020603050405020304"/>
            </a:endParaRPr>
          </a:p>
          <a:p>
            <a:pPr indent="132080" eaLnBrk="0"/>
            <a:endParaRPr lang="en-US" altLang="zh-CN" sz="2400" spc="80" dirty="0">
              <a:ea typeface="Times New Roman" panose="02020603050405020304"/>
              <a:cs typeface="Times New Roman" panose="02020603050405020304"/>
            </a:endParaRPr>
          </a:p>
          <a:p>
            <a:pPr indent="132080" eaLnBrk="0"/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int main()</a:t>
            </a:r>
            <a:endParaRPr lang="en-US" altLang="zh-CN" sz="2400" spc="80" dirty="0">
              <a:ea typeface="Times New Roman" panose="02020603050405020304"/>
              <a:cs typeface="Times New Roman" panose="02020603050405020304"/>
            </a:endParaRPr>
          </a:p>
          <a:p>
            <a:pPr indent="132080" eaLnBrk="0"/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{  int x[ ]={3,7,……};</a:t>
            </a:r>
            <a:endParaRPr lang="en-US" altLang="zh-CN" sz="2400" spc="80" dirty="0">
              <a:ea typeface="Times New Roman" panose="02020603050405020304"/>
              <a:cs typeface="Times New Roman" panose="02020603050405020304"/>
            </a:endParaRPr>
          </a:p>
          <a:p>
            <a:pPr indent="132080" eaLnBrk="0"/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   double y[ ]={……};</a:t>
            </a:r>
            <a:endParaRPr lang="en-US" altLang="zh-CN" sz="2400" spc="80" dirty="0">
              <a:ea typeface="Times New Roman" panose="02020603050405020304"/>
              <a:cs typeface="Times New Roman" panose="02020603050405020304"/>
            </a:endParaRPr>
          </a:p>
          <a:p>
            <a:pPr indent="132080" eaLnBrk="0"/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   sort(x,  );   sort(y,   );</a:t>
            </a:r>
            <a:endParaRPr lang="en-US" altLang="zh-CN" sz="2400" spc="80" dirty="0">
              <a:ea typeface="Times New Roman" panose="02020603050405020304"/>
              <a:cs typeface="Times New Roman" panose="02020603050405020304"/>
            </a:endParaRPr>
          </a:p>
          <a:p>
            <a:pPr indent="132080" eaLnBrk="0"/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   return 0;</a:t>
            </a:r>
            <a:endParaRPr lang="en-US" altLang="zh-CN" sz="2400" spc="80" dirty="0">
              <a:ea typeface="Times New Roman" panose="02020603050405020304"/>
              <a:cs typeface="Times New Roman" panose="02020603050405020304"/>
            </a:endParaRPr>
          </a:p>
          <a:p>
            <a:pPr indent="132080" eaLnBrk="0"/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}</a:t>
            </a:r>
            <a:endParaRPr lang="en-US" altLang="zh-CN" sz="2400" dirty="0"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3187839" cy="6845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9783" y="739394"/>
            <a:ext cx="8356843" cy="5798947"/>
          </a:xfrm>
          <a:prstGeom prst="rect">
            <a:avLst/>
          </a:prstGeom>
        </p:spPr>
      </p:pic>
      <p:sp>
        <p:nvSpPr>
          <p:cNvPr id="12" name="textbox 12"/>
          <p:cNvSpPr/>
          <p:nvPr/>
        </p:nvSpPr>
        <p:spPr>
          <a:xfrm>
            <a:off x="1103988" y="1237932"/>
            <a:ext cx="7340430" cy="24009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indent="631825" algn="l" rtl="0" eaLnBrk="0">
              <a:lnSpc>
                <a:spcPct val="103000"/>
              </a:lnSpc>
            </a:pPr>
            <a:r>
              <a:rPr sz="2800" spc="10" dirty="0" err="1">
                <a:solidFill>
                  <a:srgbClr val="003365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模板是</a:t>
            </a:r>
            <a:r>
              <a:rPr sz="2800" b="1" spc="10" dirty="0" err="1">
                <a:solidFill>
                  <a:srgbClr val="003365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/>
              </a:rPr>
              <a:t>C</a:t>
            </a:r>
            <a:r>
              <a:rPr sz="2800" b="1" spc="10" dirty="0">
                <a:solidFill>
                  <a:srgbClr val="003365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/>
              </a:rPr>
              <a:t>++</a:t>
            </a:r>
            <a:r>
              <a:rPr sz="2800" spc="5" dirty="0" err="1">
                <a:solidFill>
                  <a:srgbClr val="003365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多</a:t>
            </a:r>
            <a:r>
              <a:rPr sz="2800" spc="0" dirty="0" err="1">
                <a:solidFill>
                  <a:srgbClr val="003365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态的工具</a:t>
            </a:r>
            <a:r>
              <a:rPr lang="zh-CN" altLang="en-US" sz="2800" spc="10" dirty="0">
                <a:solidFill>
                  <a:srgbClr val="003365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spc="0" dirty="0" err="1">
                <a:solidFill>
                  <a:srgbClr val="003365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使用模板可</a:t>
            </a:r>
            <a:r>
              <a:rPr sz="2800" spc="10" dirty="0" err="1">
                <a:solidFill>
                  <a:srgbClr val="003365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以使用户为类或者函数声明</a:t>
            </a:r>
            <a:r>
              <a:rPr lang="zh-CN" altLang="en-US" sz="2800" spc="10" dirty="0">
                <a:solidFill>
                  <a:srgbClr val="003365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成</a:t>
            </a:r>
            <a:r>
              <a:rPr sz="2800" spc="0" dirty="0" err="1">
                <a:solidFill>
                  <a:srgbClr val="003365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一种一般模式</a:t>
            </a:r>
            <a:r>
              <a:rPr sz="2800" spc="10" dirty="0" err="1">
                <a:solidFill>
                  <a:srgbClr val="003365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800" spc="0" dirty="0" err="1">
                <a:solidFill>
                  <a:srgbClr val="003365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使得类中</a:t>
            </a:r>
            <a:r>
              <a:rPr sz="2800" spc="10" dirty="0" err="1">
                <a:solidFill>
                  <a:srgbClr val="003365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的某些数据成员或者成员函</a:t>
            </a:r>
            <a:r>
              <a:rPr sz="2800" spc="0" dirty="0" err="1">
                <a:solidFill>
                  <a:srgbClr val="003365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数的参数</a:t>
            </a:r>
            <a:r>
              <a:rPr sz="2800" spc="10" dirty="0" err="1">
                <a:solidFill>
                  <a:srgbClr val="003365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800" spc="0" dirty="0" err="1">
                <a:solidFill>
                  <a:srgbClr val="003365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返回值取任意类型</a:t>
            </a:r>
            <a:r>
              <a:rPr sz="2800" spc="-100" dirty="0">
                <a:solidFill>
                  <a:srgbClr val="003365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 rtl="0" eaLnBrk="0">
              <a:lnSpc>
                <a:spcPct val="100000"/>
              </a:lnSpc>
            </a:pPr>
            <a:endParaRPr lang="en-US" altLang="en-US" sz="600" dirty="0"/>
          </a:p>
          <a:p>
            <a:pPr marL="342900" indent="-342900" algn="l" rtl="0" ea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spc="10" dirty="0" err="1">
                <a:solidFill>
                  <a:srgbClr val="003365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函数模</a:t>
            </a:r>
            <a:r>
              <a:rPr sz="2800" spc="0" dirty="0" err="1">
                <a:solidFill>
                  <a:srgbClr val="003365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板</a:t>
            </a:r>
            <a:endParaRPr lang="en-US" altLang="zh-CN" sz="2800" spc="10" dirty="0">
              <a:solidFill>
                <a:srgbClr val="003365">
                  <a:alpha val="100000"/>
                </a:srgbClr>
              </a:solidFill>
              <a:latin typeface="等线" panose="02010600030101010101" pitchFamily="2" charset="-122"/>
              <a:ea typeface="等线" panose="02010600030101010101" pitchFamily="2" charset="-122"/>
              <a:cs typeface="宋体" panose="02010600030101010101" pitchFamily="2" charset="-122"/>
            </a:endParaRPr>
          </a:p>
          <a:p>
            <a:pPr marL="342900" indent="-342900" algn="l" rtl="0" eaLnBrk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spc="0" dirty="0" err="1">
                <a:solidFill>
                  <a:srgbClr val="003365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宋体" panose="02010600030101010101" pitchFamily="2" charset="-122"/>
              </a:rPr>
              <a:t>类模板</a:t>
            </a:r>
            <a:endParaRPr lang="en-US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"/>
          <p:cNvSpPr/>
          <p:nvPr/>
        </p:nvSpPr>
        <p:spPr>
          <a:xfrm>
            <a:off x="-12560" y="-6604"/>
            <a:ext cx="762000" cy="6858000"/>
          </a:xfrm>
          <a:prstGeom prst="rect">
            <a:avLst/>
          </a:pr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1" name="path"/>
          <p:cNvSpPr/>
          <p:nvPr/>
        </p:nvSpPr>
        <p:spPr>
          <a:xfrm>
            <a:off x="444639" y="-6604"/>
            <a:ext cx="2743200" cy="1166622"/>
          </a:xfrm>
          <a:custGeom>
            <a:avLst/>
            <a:gdLst/>
            <a:ahLst/>
            <a:cxnLst/>
            <a:rect l="0" t="0" r="0" b="0"/>
            <a:pathLst>
              <a:path w="4320" h="1837">
                <a:moveTo>
                  <a:pt x="4320" y="0"/>
                </a:moveTo>
                <a:lnTo>
                  <a:pt x="4320" y="1200"/>
                </a:lnTo>
                <a:lnTo>
                  <a:pt x="950" y="1204"/>
                </a:lnTo>
                <a:lnTo>
                  <a:pt x="884" y="1200"/>
                </a:lnTo>
                <a:lnTo>
                  <a:pt x="770" y="1222"/>
                </a:lnTo>
                <a:cubicBezTo>
                  <a:pt x="724" y="1244"/>
                  <a:pt x="657" y="1282"/>
                  <a:pt x="614" y="1327"/>
                </a:cubicBezTo>
                <a:cubicBezTo>
                  <a:pt x="572" y="1372"/>
                  <a:pt x="537" y="1435"/>
                  <a:pt x="514" y="1492"/>
                </a:cubicBezTo>
                <a:cubicBezTo>
                  <a:pt x="491" y="1550"/>
                  <a:pt x="484" y="1608"/>
                  <a:pt x="480" y="1664"/>
                </a:cubicBezTo>
                <a:lnTo>
                  <a:pt x="480" y="1837"/>
                </a:lnTo>
                <a:lnTo>
                  <a:pt x="0" y="1837"/>
                </a:lnTo>
                <a:lnTo>
                  <a:pt x="0" y="0"/>
                </a:lnTo>
                <a:lnTo>
                  <a:pt x="4320" y="0"/>
                </a:lnTo>
              </a:path>
            </a:pathLst>
          </a:cu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02" name="picture 2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49830" y="747783"/>
            <a:ext cx="8318741" cy="5798947"/>
          </a:xfrm>
          <a:prstGeom prst="rect">
            <a:avLst/>
          </a:prstGeom>
        </p:spPr>
      </p:pic>
      <p:sp>
        <p:nvSpPr>
          <p:cNvPr id="205" name="textbox 205"/>
          <p:cNvSpPr/>
          <p:nvPr/>
        </p:nvSpPr>
        <p:spPr>
          <a:xfrm>
            <a:off x="1135256" y="1361355"/>
            <a:ext cx="7147887" cy="1365067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5000"/>
              </a:lnSpc>
            </a:pPr>
            <a:r>
              <a:rPr lang="zh-CN" altLang="en-US" sz="2800" spc="10" dirty="0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习题：建立一个类</a:t>
            </a:r>
            <a:r>
              <a:rPr lang="zh-CN" altLang="en-US" sz="2800" spc="0" dirty="0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模板，实现求</a:t>
            </a:r>
            <a:r>
              <a:rPr lang="en-US" altLang="zh-CN" sz="2800" spc="0" dirty="0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3</a:t>
            </a:r>
            <a:r>
              <a:rPr lang="zh-CN" altLang="en-US" sz="2800" spc="0" dirty="0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个数的和。  </a:t>
            </a:r>
            <a:endParaRPr lang="en-US" altLang="zh-CN" sz="2800" spc="0" dirty="0">
              <a:solidFill>
                <a:srgbClr val="003365">
                  <a:alpha val="100000"/>
                </a:srgbClr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indent="12700" algn="l" rtl="0" eaLnBrk="0">
              <a:lnSpc>
                <a:spcPct val="95000"/>
              </a:lnSpc>
            </a:pPr>
            <a:r>
              <a:rPr lang="en-US" altLang="zh-CN" sz="2800" dirty="0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     </a:t>
            </a:r>
            <a:r>
              <a:rPr lang="zh-CN" altLang="en-US" sz="2800" spc="0" dirty="0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（成员函数定义在类外面）   </a:t>
            </a:r>
            <a:r>
              <a:rPr lang="zh-CN" altLang="en-US" sz="2800" dirty="0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      </a:t>
            </a:r>
            <a:endParaRPr lang="en-US" altLang="zh-CN" sz="2800" dirty="0">
              <a:solidFill>
                <a:srgbClr val="003365">
                  <a:alpha val="100000"/>
                </a:srgbClr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  <a:p>
            <a:pPr indent="12700" algn="l" rtl="0" eaLnBrk="0">
              <a:lnSpc>
                <a:spcPct val="95000"/>
              </a:lnSpc>
            </a:pPr>
            <a:r>
              <a:rPr lang="en-US" altLang="zh-CN" sz="2800" spc="0" dirty="0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      </a:t>
            </a:r>
            <a:r>
              <a:rPr lang="zh-CN" altLang="en-US" sz="2800" spc="0" dirty="0">
                <a:solidFill>
                  <a:srgbClr val="003365">
                    <a:alpha val="100000"/>
                  </a:srgbClr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写出调用此类模板的完整程序。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"/>
          <p:cNvSpPr/>
          <p:nvPr/>
        </p:nvSpPr>
        <p:spPr>
          <a:xfrm>
            <a:off x="-12560" y="-6604"/>
            <a:ext cx="762000" cy="6858000"/>
          </a:xfrm>
          <a:prstGeom prst="rect">
            <a:avLst/>
          </a:pr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1" name="path"/>
          <p:cNvSpPr/>
          <p:nvPr/>
        </p:nvSpPr>
        <p:spPr>
          <a:xfrm>
            <a:off x="444639" y="-6604"/>
            <a:ext cx="2743200" cy="1166622"/>
          </a:xfrm>
          <a:custGeom>
            <a:avLst/>
            <a:gdLst/>
            <a:ahLst/>
            <a:cxnLst/>
            <a:rect l="0" t="0" r="0" b="0"/>
            <a:pathLst>
              <a:path w="4320" h="1837">
                <a:moveTo>
                  <a:pt x="4320" y="0"/>
                </a:moveTo>
                <a:lnTo>
                  <a:pt x="4320" y="1200"/>
                </a:lnTo>
                <a:lnTo>
                  <a:pt x="950" y="1204"/>
                </a:lnTo>
                <a:lnTo>
                  <a:pt x="884" y="1200"/>
                </a:lnTo>
                <a:lnTo>
                  <a:pt x="770" y="1222"/>
                </a:lnTo>
                <a:cubicBezTo>
                  <a:pt x="724" y="1244"/>
                  <a:pt x="657" y="1282"/>
                  <a:pt x="614" y="1327"/>
                </a:cubicBezTo>
                <a:cubicBezTo>
                  <a:pt x="572" y="1372"/>
                  <a:pt x="537" y="1435"/>
                  <a:pt x="514" y="1492"/>
                </a:cubicBezTo>
                <a:cubicBezTo>
                  <a:pt x="491" y="1550"/>
                  <a:pt x="484" y="1608"/>
                  <a:pt x="480" y="1664"/>
                </a:cubicBezTo>
                <a:lnTo>
                  <a:pt x="480" y="1837"/>
                </a:lnTo>
                <a:lnTo>
                  <a:pt x="0" y="1837"/>
                </a:lnTo>
                <a:lnTo>
                  <a:pt x="0" y="0"/>
                </a:lnTo>
                <a:lnTo>
                  <a:pt x="4320" y="0"/>
                </a:lnTo>
              </a:path>
            </a:pathLst>
          </a:cu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02" name="picture 2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16274" y="747783"/>
            <a:ext cx="8318741" cy="586331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05388" y="963952"/>
            <a:ext cx="58135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eaLnBrk="0"/>
            <a:r>
              <a:rPr lang="en-US" altLang="zh-CN" sz="2400" spc="70" dirty="0"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90" dirty="0">
                <a:ea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400" spc="160" dirty="0">
                <a:ea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400" spc="105" dirty="0">
                <a:ea typeface="Times New Roman" panose="02020603050405020304"/>
                <a:cs typeface="Times New Roman" panose="02020603050405020304"/>
              </a:rPr>
              <a:t>p</a:t>
            </a:r>
            <a:r>
              <a:rPr lang="en-US" altLang="zh-CN" sz="2400" spc="50" dirty="0">
                <a:ea typeface="Times New Roman" panose="02020603050405020304"/>
                <a:cs typeface="Times New Roman" panose="02020603050405020304"/>
              </a:rPr>
              <a:t>l</a:t>
            </a:r>
            <a:r>
              <a:rPr lang="en-US" altLang="zh-CN" sz="2400" spc="90" dirty="0">
                <a:ea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400" spc="60" dirty="0"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400" spc="60" dirty="0"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10" dirty="0">
                <a:ea typeface="Times New Roman" panose="02020603050405020304"/>
                <a:cs typeface="Times New Roman" panose="02020603050405020304"/>
              </a:rPr>
              <a:t>&lt;</a:t>
            </a:r>
            <a:r>
              <a:rPr lang="en-US" altLang="zh-CN" sz="2400" spc="80" dirty="0" err="1">
                <a:ea typeface="Times New Roman" panose="02020603050405020304"/>
                <a:cs typeface="Times New Roman" panose="02020603050405020304"/>
              </a:rPr>
              <a:t>typename</a:t>
            </a:r>
            <a:r>
              <a:rPr lang="en-US" altLang="zh-CN" sz="2400" spc="60" dirty="0"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20" dirty="0"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110" dirty="0">
                <a:ea typeface="Times New Roman" panose="02020603050405020304"/>
                <a:cs typeface="Times New Roman" panose="02020603050405020304"/>
              </a:rPr>
              <a:t>&gt;</a:t>
            </a:r>
            <a:endParaRPr lang="en-US" altLang="en-US" sz="2400" dirty="0"/>
          </a:p>
          <a:p>
            <a:pPr indent="132080" eaLnBrk="0"/>
            <a:r>
              <a:rPr lang="en-US" altLang="zh-CN" sz="2400" spc="50" dirty="0">
                <a:ea typeface="Times New Roman" panose="02020603050405020304"/>
                <a:cs typeface="Times New Roman" panose="02020603050405020304"/>
              </a:rPr>
              <a:t>c</a:t>
            </a:r>
            <a:r>
              <a:rPr lang="en-US" altLang="zh-CN" sz="2400" spc="40" dirty="0">
                <a:ea typeface="Times New Roman" panose="02020603050405020304"/>
                <a:cs typeface="Times New Roman" panose="02020603050405020304"/>
              </a:rPr>
              <a:t>l</a:t>
            </a:r>
            <a:r>
              <a:rPr lang="en-US" altLang="zh-CN" sz="2400" spc="60" dirty="0">
                <a:ea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400" spc="50" dirty="0">
                <a:ea typeface="Times New Roman" panose="02020603050405020304"/>
                <a:cs typeface="Times New Roman" panose="02020603050405020304"/>
              </a:rPr>
              <a:t>ss</a:t>
            </a:r>
            <a:r>
              <a:rPr lang="en-US" altLang="zh-CN" sz="2400" spc="30" dirty="0"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B</a:t>
            </a:r>
            <a:r>
              <a:rPr lang="en-US" altLang="zh-CN" sz="2400" spc="60" dirty="0">
                <a:ea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400" spc="50" dirty="0">
                <a:ea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400" spc="25" dirty="0">
                <a:ea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400" spc="25" dirty="0"/>
              <a:t> </a:t>
            </a:r>
            <a:r>
              <a:rPr lang="en-US" altLang="zh-CN" sz="2400" dirty="0">
                <a:ea typeface="Times New Roman" panose="02020603050405020304"/>
                <a:cs typeface="Times New Roman" panose="02020603050405020304"/>
              </a:rPr>
              <a:t>{</a:t>
            </a:r>
            <a:r>
              <a:rPr lang="en-US" altLang="zh-CN" sz="2400" dirty="0"/>
              <a:t>     </a:t>
            </a:r>
            <a:endParaRPr lang="en-US" altLang="en-US" sz="2400" dirty="0"/>
          </a:p>
          <a:p>
            <a:pPr indent="383540" eaLnBrk="0"/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pub</a:t>
            </a:r>
            <a:r>
              <a:rPr lang="en-US" altLang="zh-CN" sz="2400" spc="50" dirty="0">
                <a:ea typeface="Times New Roman" panose="02020603050405020304"/>
                <a:cs typeface="Times New Roman" panose="02020603050405020304"/>
              </a:rPr>
              <a:t>li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c</a:t>
            </a:r>
            <a:r>
              <a:rPr lang="en-US" altLang="zh-CN" sz="2400" spc="35" dirty="0">
                <a:ea typeface="Times New Roman" panose="02020603050405020304"/>
                <a:cs typeface="Times New Roman" panose="02020603050405020304"/>
              </a:rPr>
              <a:t>:</a:t>
            </a:r>
            <a:endParaRPr lang="en-US" altLang="en-US" sz="2400" dirty="0"/>
          </a:p>
          <a:p>
            <a:pPr indent="447675" eaLnBrk="0"/>
            <a:r>
              <a:rPr lang="en-US" altLang="zh-CN" sz="2400" spc="130" dirty="0">
                <a:ea typeface="Times New Roman" panose="02020603050405020304"/>
                <a:cs typeface="Times New Roman" panose="02020603050405020304"/>
              </a:rPr>
              <a:t>   B</a:t>
            </a:r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s</a:t>
            </a:r>
            <a:r>
              <a:rPr lang="en-US" altLang="zh-CN" sz="2400" spc="90" dirty="0">
                <a:ea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400" spc="70" dirty="0">
                <a:ea typeface="Times New Roman" panose="02020603050405020304"/>
                <a:cs typeface="Times New Roman" panose="02020603050405020304"/>
              </a:rPr>
              <a:t>(</a:t>
            </a:r>
            <a:r>
              <a:rPr lang="en-US" altLang="zh-CN" sz="2400" spc="130" dirty="0"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50" dirty="0"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10" dirty="0">
                <a:ea typeface="Times New Roman" panose="02020603050405020304"/>
                <a:cs typeface="Times New Roman" panose="02020603050405020304"/>
              </a:rPr>
              <a:t>a, T b, T</a:t>
            </a:r>
            <a:r>
              <a:rPr lang="zh-CN" altLang="en-US" sz="2400" spc="110" dirty="0"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10" dirty="0">
                <a:ea typeface="Times New Roman" panose="02020603050405020304"/>
                <a:cs typeface="Times New Roman" panose="02020603050405020304"/>
              </a:rPr>
              <a:t>c);</a:t>
            </a:r>
            <a:endParaRPr lang="en-US" altLang="zh-CN" sz="2400" spc="110" dirty="0">
              <a:ea typeface="Times New Roman" panose="02020603050405020304"/>
              <a:cs typeface="Times New Roman" panose="02020603050405020304"/>
            </a:endParaRPr>
          </a:p>
          <a:p>
            <a:pPr indent="447675" eaLnBrk="0"/>
            <a:r>
              <a:rPr lang="en-US" altLang="zh-CN" sz="2400" spc="140" dirty="0">
                <a:ea typeface="Times New Roman" panose="02020603050405020304"/>
                <a:cs typeface="Times New Roman" panose="02020603050405020304"/>
              </a:rPr>
              <a:t>   T</a:t>
            </a:r>
            <a:r>
              <a:rPr lang="en-US" altLang="zh-CN" sz="2400" spc="70" dirty="0"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70" dirty="0">
                <a:ea typeface="Times New Roman" panose="02020603050405020304"/>
                <a:cs typeface="Times New Roman" panose="02020603050405020304"/>
              </a:rPr>
              <a:t>add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();</a:t>
            </a:r>
            <a:r>
              <a:rPr lang="en-US" altLang="zh-CN" sz="2400" dirty="0">
                <a:ea typeface="Times New Roman" panose="02020603050405020304"/>
                <a:cs typeface="Times New Roman" panose="02020603050405020304"/>
              </a:rPr>
              <a:t> </a:t>
            </a:r>
            <a:endParaRPr lang="en-US" altLang="zh-CN" sz="2400" dirty="0">
              <a:ea typeface="Times New Roman" panose="02020603050405020304"/>
              <a:cs typeface="Times New Roman" panose="02020603050405020304"/>
            </a:endParaRPr>
          </a:p>
          <a:p>
            <a:pPr indent="441960" eaLnBrk="0"/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private:</a:t>
            </a:r>
            <a:endParaRPr lang="en-US" altLang="zh-CN" sz="2400" spc="100" dirty="0">
              <a:ea typeface="Times New Roman" panose="02020603050405020304"/>
              <a:cs typeface="Times New Roman" panose="02020603050405020304"/>
            </a:endParaRPr>
          </a:p>
          <a:p>
            <a:pPr indent="441960" eaLnBrk="0"/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   T x, y, z;</a:t>
            </a:r>
            <a:endParaRPr lang="en-US" altLang="en-US" sz="2400" dirty="0"/>
          </a:p>
          <a:p>
            <a:pPr indent="128270" eaLnBrk="0"/>
            <a:r>
              <a:rPr lang="en-US" altLang="zh-CN" sz="2400" spc="50" dirty="0">
                <a:ea typeface="Times New Roman" panose="02020603050405020304"/>
                <a:cs typeface="Times New Roman" panose="02020603050405020304"/>
              </a:rPr>
              <a:t>}</a:t>
            </a:r>
            <a:r>
              <a:rPr lang="en-US" altLang="zh-CN" sz="2400" spc="30" dirty="0">
                <a:ea typeface="Times New Roman" panose="02020603050405020304"/>
                <a:cs typeface="Times New Roman" panose="02020603050405020304"/>
              </a:rPr>
              <a:t>;</a:t>
            </a:r>
            <a:endParaRPr lang="en-US" altLang="zh-CN" sz="2400" spc="30" dirty="0">
              <a:ea typeface="Times New Roman" panose="02020603050405020304"/>
              <a:cs typeface="Times New Roman" panose="02020603050405020304"/>
            </a:endParaRPr>
          </a:p>
          <a:p>
            <a:pPr indent="128270" eaLnBrk="0"/>
            <a:endParaRPr lang="en-US" altLang="zh-CN" sz="2400" spc="30" dirty="0">
              <a:ea typeface="Times New Roman" panose="02020603050405020304"/>
              <a:cs typeface="Times New Roman" panose="02020603050405020304"/>
            </a:endParaRPr>
          </a:p>
          <a:p>
            <a:pPr indent="127000" eaLnBrk="0"/>
            <a:r>
              <a:rPr lang="en-US" altLang="zh-CN" sz="2400" spc="70" dirty="0"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90" dirty="0">
                <a:ea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400" spc="160" dirty="0">
                <a:ea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400" spc="105" dirty="0">
                <a:ea typeface="Times New Roman" panose="02020603050405020304"/>
                <a:cs typeface="Times New Roman" panose="02020603050405020304"/>
              </a:rPr>
              <a:t>p</a:t>
            </a:r>
            <a:r>
              <a:rPr lang="en-US" altLang="zh-CN" sz="2400" spc="50" dirty="0">
                <a:ea typeface="Times New Roman" panose="02020603050405020304"/>
                <a:cs typeface="Times New Roman" panose="02020603050405020304"/>
              </a:rPr>
              <a:t>l</a:t>
            </a:r>
            <a:r>
              <a:rPr lang="en-US" altLang="zh-CN" sz="2400" spc="90" dirty="0">
                <a:ea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400" spc="60" dirty="0"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400" spc="60" dirty="0"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10" dirty="0">
                <a:ea typeface="Times New Roman" panose="02020603050405020304"/>
                <a:cs typeface="Times New Roman" panose="02020603050405020304"/>
              </a:rPr>
              <a:t>&lt;</a:t>
            </a:r>
            <a:r>
              <a:rPr lang="en-US" altLang="zh-CN" sz="2400" spc="80" dirty="0" err="1">
                <a:ea typeface="Times New Roman" panose="02020603050405020304"/>
                <a:cs typeface="Times New Roman" panose="02020603050405020304"/>
              </a:rPr>
              <a:t>typename</a:t>
            </a:r>
            <a:r>
              <a:rPr lang="en-US" altLang="zh-CN" sz="2400" spc="60" dirty="0"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20" dirty="0"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110" dirty="0">
                <a:ea typeface="Times New Roman" panose="02020603050405020304"/>
                <a:cs typeface="Times New Roman" panose="02020603050405020304"/>
              </a:rPr>
              <a:t>&gt;</a:t>
            </a:r>
            <a:endParaRPr lang="en-US" altLang="en-US" sz="2400" dirty="0"/>
          </a:p>
          <a:p>
            <a:pPr indent="132080" eaLnBrk="0"/>
            <a:r>
              <a:rPr lang="en-US" altLang="zh-CN" sz="2400" spc="70" dirty="0">
                <a:ea typeface="Times New Roman" panose="02020603050405020304"/>
                <a:cs typeface="Times New Roman" panose="02020603050405020304"/>
              </a:rPr>
              <a:t>Base&lt;T&gt;::</a:t>
            </a:r>
            <a:r>
              <a:rPr lang="en-US" altLang="zh-CN" sz="2400" spc="170" dirty="0">
                <a:ea typeface="Times New Roman" panose="02020603050405020304"/>
                <a:cs typeface="Times New Roman" panose="02020603050405020304"/>
              </a:rPr>
              <a:t>Base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(</a:t>
            </a:r>
            <a:r>
              <a:rPr lang="en-US" altLang="zh-CN" sz="2400" spc="130" dirty="0"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50" dirty="0"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10" dirty="0">
                <a:ea typeface="Times New Roman" panose="02020603050405020304"/>
                <a:cs typeface="Times New Roman" panose="02020603050405020304"/>
              </a:rPr>
              <a:t>a, T b, T</a:t>
            </a:r>
            <a:r>
              <a:rPr lang="zh-CN" altLang="en-US" sz="2400" spc="110" dirty="0"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10" dirty="0">
                <a:ea typeface="Times New Roman" panose="02020603050405020304"/>
                <a:cs typeface="Times New Roman" panose="02020603050405020304"/>
              </a:rPr>
              <a:t>c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) </a:t>
            </a:r>
            <a:endParaRPr lang="en-US" altLang="zh-CN" sz="2400" spc="80" dirty="0">
              <a:ea typeface="Times New Roman" panose="02020603050405020304"/>
              <a:cs typeface="Times New Roman" panose="02020603050405020304"/>
            </a:endParaRPr>
          </a:p>
          <a:p>
            <a:pPr indent="132080" eaLnBrk="0"/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 { </a:t>
            </a:r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x</a:t>
            </a:r>
            <a:r>
              <a:rPr lang="en-US" altLang="zh-CN" sz="2400" spc="110" dirty="0">
                <a:ea typeface="Times New Roman" panose="02020603050405020304"/>
                <a:cs typeface="Times New Roman" panose="02020603050405020304"/>
              </a:rPr>
              <a:t>=a</a:t>
            </a:r>
            <a:r>
              <a:rPr lang="en-US" altLang="zh-CN" sz="2400" spc="65" dirty="0">
                <a:ea typeface="Times New Roman" panose="02020603050405020304"/>
                <a:cs typeface="Times New Roman" panose="02020603050405020304"/>
              </a:rPr>
              <a:t>; y=b; z=c; 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}</a:t>
            </a:r>
            <a:endParaRPr lang="en-US" altLang="zh-CN" sz="2400" spc="80" dirty="0">
              <a:ea typeface="Times New Roman" panose="02020603050405020304"/>
              <a:cs typeface="Times New Roman" panose="02020603050405020304"/>
            </a:endParaRPr>
          </a:p>
          <a:p>
            <a:pPr indent="127000" eaLnBrk="0"/>
            <a:r>
              <a:rPr lang="en-US" altLang="zh-CN" sz="2400" spc="70" dirty="0"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90" dirty="0">
                <a:ea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400" spc="160" dirty="0">
                <a:ea typeface="Times New Roman" panose="02020603050405020304"/>
                <a:cs typeface="Times New Roman" panose="02020603050405020304"/>
              </a:rPr>
              <a:t>m</a:t>
            </a:r>
            <a:r>
              <a:rPr lang="en-US" altLang="zh-CN" sz="2400" spc="105" dirty="0">
                <a:ea typeface="Times New Roman" panose="02020603050405020304"/>
                <a:cs typeface="Times New Roman" panose="02020603050405020304"/>
              </a:rPr>
              <a:t>p</a:t>
            </a:r>
            <a:r>
              <a:rPr lang="en-US" altLang="zh-CN" sz="2400" spc="50" dirty="0">
                <a:ea typeface="Times New Roman" panose="02020603050405020304"/>
                <a:cs typeface="Times New Roman" panose="02020603050405020304"/>
              </a:rPr>
              <a:t>l</a:t>
            </a:r>
            <a:r>
              <a:rPr lang="en-US" altLang="zh-CN" sz="2400" spc="90" dirty="0">
                <a:ea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400" spc="60" dirty="0"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e</a:t>
            </a:r>
            <a:r>
              <a:rPr lang="en-US" altLang="zh-CN" sz="2400" spc="60" dirty="0"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10" dirty="0">
                <a:ea typeface="Times New Roman" panose="02020603050405020304"/>
                <a:cs typeface="Times New Roman" panose="02020603050405020304"/>
              </a:rPr>
              <a:t>&lt;</a:t>
            </a:r>
            <a:r>
              <a:rPr lang="en-US" altLang="zh-CN" sz="2400" spc="80" dirty="0" err="1">
                <a:ea typeface="Times New Roman" panose="02020603050405020304"/>
                <a:cs typeface="Times New Roman" panose="02020603050405020304"/>
              </a:rPr>
              <a:t>typename</a:t>
            </a:r>
            <a:r>
              <a:rPr lang="en-US" altLang="zh-CN" sz="2400" spc="60" dirty="0"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400" spc="120" dirty="0">
                <a:ea typeface="Times New Roman" panose="02020603050405020304"/>
                <a:cs typeface="Times New Roman" panose="02020603050405020304"/>
              </a:rPr>
              <a:t>T</a:t>
            </a:r>
            <a:r>
              <a:rPr lang="en-US" altLang="zh-CN" sz="2400" spc="110" dirty="0">
                <a:ea typeface="Times New Roman" panose="02020603050405020304"/>
                <a:cs typeface="Times New Roman" panose="02020603050405020304"/>
              </a:rPr>
              <a:t>&gt;</a:t>
            </a:r>
            <a:endParaRPr lang="en-US" altLang="en-US" sz="2400" dirty="0"/>
          </a:p>
          <a:p>
            <a:pPr indent="132080" eaLnBrk="0"/>
            <a:r>
              <a:rPr lang="en-US" altLang="zh-CN" sz="2400" spc="70" dirty="0">
                <a:ea typeface="Times New Roman" panose="02020603050405020304"/>
                <a:cs typeface="Times New Roman" panose="02020603050405020304"/>
              </a:rPr>
              <a:t>T Base&lt;T&gt;::</a:t>
            </a:r>
            <a:r>
              <a:rPr lang="en-US" altLang="zh-CN" sz="2400" spc="170" dirty="0">
                <a:ea typeface="Times New Roman" panose="02020603050405020304"/>
                <a:cs typeface="Times New Roman" panose="02020603050405020304"/>
              </a:rPr>
              <a:t>add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( )  { </a:t>
            </a:r>
            <a:r>
              <a:rPr lang="en-US" altLang="zh-CN" sz="2400" spc="100" dirty="0">
                <a:ea typeface="Times New Roman" panose="02020603050405020304"/>
                <a:cs typeface="Times New Roman" panose="02020603050405020304"/>
              </a:rPr>
              <a:t>return </a:t>
            </a:r>
            <a:r>
              <a:rPr lang="en-US" altLang="zh-CN" sz="2400" spc="100" dirty="0" err="1">
                <a:ea typeface="Times New Roman" panose="02020603050405020304"/>
                <a:cs typeface="Times New Roman" panose="02020603050405020304"/>
              </a:rPr>
              <a:t>x+y+z</a:t>
            </a:r>
            <a:r>
              <a:rPr lang="en-US" altLang="zh-CN" sz="2400" spc="65" dirty="0">
                <a:ea typeface="Times New Roman" panose="02020603050405020304"/>
                <a:cs typeface="Times New Roman" panose="02020603050405020304"/>
              </a:rPr>
              <a:t>; 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}</a:t>
            </a:r>
            <a:endParaRPr lang="en-US" altLang="zh-CN" sz="2400" spc="80" dirty="0"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287523" y="863284"/>
            <a:ext cx="39966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32080" eaLnBrk="0"/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int main()</a:t>
            </a:r>
            <a:endParaRPr lang="en-US" altLang="zh-CN" sz="2400" spc="80" dirty="0">
              <a:ea typeface="Times New Roman" panose="02020603050405020304"/>
              <a:cs typeface="Times New Roman" panose="02020603050405020304"/>
            </a:endParaRPr>
          </a:p>
          <a:p>
            <a:pPr indent="132080" eaLnBrk="0"/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{  Base &lt;int&gt;bb(3,7,9);</a:t>
            </a:r>
            <a:endParaRPr lang="en-US" altLang="zh-CN" sz="2400" spc="80" dirty="0">
              <a:ea typeface="Times New Roman" panose="02020603050405020304"/>
              <a:cs typeface="Times New Roman" panose="02020603050405020304"/>
            </a:endParaRPr>
          </a:p>
          <a:p>
            <a:pPr indent="132080" eaLnBrk="0"/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    </a:t>
            </a:r>
            <a:r>
              <a:rPr lang="en-US" altLang="zh-CN" sz="2400" spc="80" dirty="0" err="1">
                <a:ea typeface="Times New Roman" panose="02020603050405020304"/>
                <a:cs typeface="Times New Roman" panose="02020603050405020304"/>
              </a:rPr>
              <a:t>cout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&lt;&lt;</a:t>
            </a:r>
            <a:r>
              <a:rPr lang="en-US" altLang="zh-CN" sz="2400" spc="80" dirty="0" err="1">
                <a:ea typeface="Times New Roman" panose="02020603050405020304"/>
                <a:cs typeface="Times New Roman" panose="02020603050405020304"/>
              </a:rPr>
              <a:t>bb.add</a:t>
            </a:r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();</a:t>
            </a:r>
            <a:endParaRPr lang="en-US" altLang="zh-CN" sz="2400" spc="80" dirty="0">
              <a:ea typeface="Times New Roman" panose="02020603050405020304"/>
              <a:cs typeface="Times New Roman" panose="02020603050405020304"/>
            </a:endParaRPr>
          </a:p>
          <a:p>
            <a:pPr indent="132080" eaLnBrk="0"/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    </a:t>
            </a:r>
            <a:endParaRPr lang="en-US" altLang="zh-CN" sz="2400" spc="80" dirty="0">
              <a:ea typeface="Times New Roman" panose="02020603050405020304"/>
              <a:cs typeface="Times New Roman" panose="02020603050405020304"/>
            </a:endParaRPr>
          </a:p>
          <a:p>
            <a:pPr indent="132080" eaLnBrk="0"/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    return 0;</a:t>
            </a:r>
            <a:endParaRPr lang="en-US" altLang="zh-CN" sz="2400" spc="80" dirty="0">
              <a:ea typeface="Times New Roman" panose="02020603050405020304"/>
              <a:cs typeface="Times New Roman" panose="02020603050405020304"/>
            </a:endParaRPr>
          </a:p>
          <a:p>
            <a:pPr indent="132080" eaLnBrk="0"/>
            <a:r>
              <a:rPr lang="en-US" altLang="zh-CN" sz="2400" spc="80" dirty="0">
                <a:ea typeface="Times New Roman" panose="02020603050405020304"/>
                <a:cs typeface="Times New Roman" panose="02020603050405020304"/>
              </a:rPr>
              <a:t> }</a:t>
            </a:r>
            <a:endParaRPr lang="en-US" altLang="zh-CN" sz="2400" dirty="0"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07885" y="739394"/>
            <a:ext cx="8318741" cy="5798947"/>
          </a:xfrm>
          <a:prstGeom prst="rect">
            <a:avLst/>
          </a:prstGeom>
        </p:spPr>
      </p:pic>
      <p:graphicFrame>
        <p:nvGraphicFramePr>
          <p:cNvPr id="41" name="table 41"/>
          <p:cNvGraphicFramePr>
            <a:graphicFrameLocks noGrp="1"/>
          </p:cNvGraphicFramePr>
          <p:nvPr/>
        </p:nvGraphicFramePr>
        <p:xfrm>
          <a:off x="717626" y="3875637"/>
          <a:ext cx="4730173" cy="965751"/>
        </p:xfrm>
        <a:graphic>
          <a:graphicData uri="http://schemas.openxmlformats.org/drawingml/2006/table">
            <a:tbl>
              <a:tblPr/>
              <a:tblGrid>
                <a:gridCol w="4730173"/>
              </a:tblGrid>
              <a:tr h="965751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1000"/>
                        </a:lnSpc>
                      </a:pPr>
                      <a:endParaRPr lang="en-US" altLang="en-US" sz="300" dirty="0"/>
                    </a:p>
                    <a:p>
                      <a:pPr marL="135890" indent="-2540" algn="l" rtl="0" eaLnBrk="0">
                        <a:lnSpc>
                          <a:spcPct val="108000"/>
                        </a:lnSpc>
                      </a:pPr>
                      <a:r>
                        <a:rPr sz="2400" b="1" spc="5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doub</a:t>
                      </a:r>
                      <a:r>
                        <a:rPr sz="2400" b="1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400" b="1" spc="4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add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spc="5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doub</a:t>
                      </a:r>
                      <a:r>
                        <a:rPr sz="2400" b="1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400" b="1" spc="4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lang="en-US" altLang="zh-CN"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doub</a:t>
                      </a:r>
                      <a:r>
                        <a:rPr sz="2400" b="1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400" b="1" spc="4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400" b="1" spc="1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)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endParaRPr lang="en-US" altLang="zh-CN" sz="2400" spc="0" dirty="0">
                        <a:solidFill>
                          <a:srgbClr val="003365">
                            <a:alpha val="100000"/>
                          </a:srgb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 marL="135890" indent="-2540" algn="l" rtl="0" eaLnBrk="0">
                        <a:lnSpc>
                          <a:spcPct val="108000"/>
                        </a:lnSpc>
                      </a:pP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r>
                        <a:rPr lang="en-US" altLang="zh-CN" sz="2400" b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re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4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400" b="1" spc="5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+b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r>
                        <a:rPr lang="en-US" altLang="zh-CN" sz="2400" b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24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2"/>
          <p:cNvGraphicFramePr>
            <a:graphicFrameLocks noGrp="1"/>
          </p:cNvGraphicFramePr>
          <p:nvPr/>
        </p:nvGraphicFramePr>
        <p:xfrm>
          <a:off x="717626" y="1752282"/>
          <a:ext cx="3060064" cy="965751"/>
        </p:xfrm>
        <a:graphic>
          <a:graphicData uri="http://schemas.openxmlformats.org/drawingml/2006/table">
            <a:tbl>
              <a:tblPr/>
              <a:tblGrid>
                <a:gridCol w="3060064"/>
              </a:tblGrid>
              <a:tr h="965751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300" dirty="0"/>
                    </a:p>
                    <a:p>
                      <a:pPr indent="131445" algn="l" rtl="0" eaLnBrk="0">
                        <a:lnSpc>
                          <a:spcPts val="2855"/>
                        </a:lnSpc>
                      </a:pPr>
                      <a:r>
                        <a:rPr sz="2400" b="1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spc="5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add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spc="5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lang="en-US" altLang="zh-CN"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i</a:t>
                      </a:r>
                      <a:r>
                        <a:rPr sz="2400" b="1" spc="5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b="1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lang="en-US" altLang="en-US" sz="2400" dirty="0"/>
                    </a:p>
                    <a:p>
                      <a:pPr indent="135890" algn="l" rtl="0" eaLnBrk="0">
                        <a:lnSpc>
                          <a:spcPct val="96000"/>
                        </a:lnSpc>
                        <a:spcBef>
                          <a:spcPts val="145"/>
                        </a:spcBef>
                      </a:pP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r>
                        <a:rPr lang="en-US" altLang="zh-CN" sz="2400" b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re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4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400" b="1" spc="5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+b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r>
                        <a:rPr lang="en-US" altLang="zh-CN" sz="2400" b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24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43"/>
          <p:cNvGraphicFramePr>
            <a:graphicFrameLocks noGrp="1"/>
          </p:cNvGraphicFramePr>
          <p:nvPr/>
        </p:nvGraphicFramePr>
        <p:xfrm>
          <a:off x="5252859" y="2379873"/>
          <a:ext cx="3357857" cy="965751"/>
        </p:xfrm>
        <a:graphic>
          <a:graphicData uri="http://schemas.openxmlformats.org/drawingml/2006/table">
            <a:tbl>
              <a:tblPr/>
              <a:tblGrid>
                <a:gridCol w="3357857"/>
              </a:tblGrid>
              <a:tr h="965751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</a:pPr>
                      <a:endParaRPr lang="en-US" altLang="en-US" sz="300" dirty="0"/>
                    </a:p>
                    <a:p>
                      <a:pPr indent="125095" algn="l" rtl="0" eaLnBrk="0">
                        <a:lnSpc>
                          <a:spcPts val="2855"/>
                        </a:lnSpc>
                      </a:pPr>
                      <a:r>
                        <a:rPr sz="2400" b="1" spc="6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add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b="1" spc="6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2400" b="1" spc="6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b</a:t>
                      </a:r>
                      <a:r>
                        <a:rPr sz="2400" b="1" spc="1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lang="en-US" altLang="en-US" sz="2400" dirty="0"/>
                    </a:p>
                    <a:p>
                      <a:pPr indent="136525" algn="l" rtl="0" eaLnBrk="0">
                        <a:lnSpc>
                          <a:spcPct val="96000"/>
                        </a:lnSpc>
                        <a:spcBef>
                          <a:spcPts val="150"/>
                        </a:spcBef>
                      </a:pP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r>
                        <a:rPr lang="en-US" altLang="zh-CN" sz="2400" b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re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u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+b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;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       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24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44" name="textbox 44"/>
          <p:cNvSpPr/>
          <p:nvPr/>
        </p:nvSpPr>
        <p:spPr>
          <a:xfrm>
            <a:off x="949089" y="986577"/>
            <a:ext cx="3060064" cy="4038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2975"/>
              </a:lnSpc>
            </a:pPr>
            <a:r>
              <a:rPr sz="2400" spc="0" dirty="0">
                <a:solidFill>
                  <a:srgbClr val="080808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z </a:t>
            </a:r>
            <a:r>
              <a:rPr sz="2400" spc="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例</a:t>
            </a:r>
            <a:r>
              <a:rPr sz="2400" spc="-1045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sz="2400" spc="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以下两个函数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"/>
          <p:cNvSpPr/>
          <p:nvPr/>
        </p:nvSpPr>
        <p:spPr>
          <a:xfrm>
            <a:off x="-12560" y="-6604"/>
            <a:ext cx="762000" cy="6858000"/>
          </a:xfrm>
          <a:prstGeom prst="rect">
            <a:avLst/>
          </a:pr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9" name="path"/>
          <p:cNvSpPr/>
          <p:nvPr/>
        </p:nvSpPr>
        <p:spPr>
          <a:xfrm>
            <a:off x="444639" y="-6604"/>
            <a:ext cx="2743200" cy="1166622"/>
          </a:xfrm>
          <a:custGeom>
            <a:avLst/>
            <a:gdLst/>
            <a:ahLst/>
            <a:cxnLst/>
            <a:rect l="0" t="0" r="0" b="0"/>
            <a:pathLst>
              <a:path w="4320" h="1837">
                <a:moveTo>
                  <a:pt x="4320" y="0"/>
                </a:moveTo>
                <a:lnTo>
                  <a:pt x="4320" y="1200"/>
                </a:lnTo>
                <a:lnTo>
                  <a:pt x="950" y="1204"/>
                </a:lnTo>
                <a:lnTo>
                  <a:pt x="884" y="1200"/>
                </a:lnTo>
                <a:lnTo>
                  <a:pt x="770" y="1222"/>
                </a:lnTo>
                <a:cubicBezTo>
                  <a:pt x="724" y="1244"/>
                  <a:pt x="657" y="1282"/>
                  <a:pt x="614" y="1327"/>
                </a:cubicBezTo>
                <a:cubicBezTo>
                  <a:pt x="572" y="1372"/>
                  <a:pt x="537" y="1435"/>
                  <a:pt x="514" y="1492"/>
                </a:cubicBezTo>
                <a:cubicBezTo>
                  <a:pt x="491" y="1550"/>
                  <a:pt x="484" y="1608"/>
                  <a:pt x="480" y="1664"/>
                </a:cubicBezTo>
                <a:lnTo>
                  <a:pt x="480" y="1837"/>
                </a:lnTo>
                <a:lnTo>
                  <a:pt x="0" y="1837"/>
                </a:lnTo>
                <a:lnTo>
                  <a:pt x="0" y="0"/>
                </a:lnTo>
                <a:lnTo>
                  <a:pt x="4320" y="0"/>
                </a:lnTo>
              </a:path>
            </a:pathLst>
          </a:cu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07885" y="739394"/>
            <a:ext cx="8318741" cy="5798947"/>
          </a:xfrm>
          <a:prstGeom prst="rect">
            <a:avLst/>
          </a:prstGeom>
        </p:spPr>
      </p:pic>
      <p:graphicFrame>
        <p:nvGraphicFramePr>
          <p:cNvPr id="53" name="table 53"/>
          <p:cNvGraphicFramePr>
            <a:graphicFrameLocks noGrp="1"/>
          </p:cNvGraphicFramePr>
          <p:nvPr/>
        </p:nvGraphicFramePr>
        <p:xfrm>
          <a:off x="755438" y="1422448"/>
          <a:ext cx="3536571" cy="2663093"/>
        </p:xfrm>
        <a:graphic>
          <a:graphicData uri="http://schemas.openxmlformats.org/drawingml/2006/table">
            <a:tbl>
              <a:tblPr/>
              <a:tblGrid>
                <a:gridCol w="3536571"/>
              </a:tblGrid>
              <a:tr h="2663093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300" dirty="0"/>
                    </a:p>
                    <a:p>
                      <a:pPr indent="12065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ass</a:t>
                      </a:r>
                      <a:r>
                        <a:rPr sz="2400" spc="35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endParaRPr lang="en-US" altLang="en-US" sz="2400" dirty="0"/>
                    </a:p>
                    <a:p>
                      <a:pPr indent="11747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lang="en-US" altLang="zh-CN" sz="2400" b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sz="2400" b="1" spc="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1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8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8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endParaRPr lang="en-US" altLang="en-US" sz="2400" dirty="0"/>
                    </a:p>
                    <a:p>
                      <a:pPr indent="12636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400" b="1" spc="17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b="1" spc="17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pub</a:t>
                      </a:r>
                      <a:r>
                        <a:rPr sz="2400" b="1" spc="8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li</a:t>
                      </a:r>
                      <a:r>
                        <a:rPr sz="2400" b="1" spc="15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35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</a:t>
                      </a:r>
                      <a:endParaRPr lang="en-US" altLang="en-US" sz="2400" dirty="0"/>
                    </a:p>
                    <a:p>
                      <a:pPr indent="30035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400" b="1" spc="2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b="1" spc="2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20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8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sz="2400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b="1" spc="9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18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=</a:t>
                      </a:r>
                      <a:r>
                        <a:rPr sz="2400" b="1" spc="1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endParaRPr lang="en-US" altLang="en-US" sz="2400" dirty="0"/>
                    </a:p>
                    <a:p>
                      <a:pPr indent="30162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400" b="1" spc="6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b="1" spc="6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vo</a:t>
                      </a:r>
                      <a:r>
                        <a:rPr sz="2400" b="1" spc="3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6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2400" spc="3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se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endParaRPr lang="en-US" altLang="zh-CN" sz="2400" spc="0" dirty="0">
                        <a:solidFill>
                          <a:srgbClr val="003365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indent="30162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=b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2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endParaRPr lang="en-US" altLang="en-US" sz="2400" dirty="0"/>
                    </a:p>
                    <a:p>
                      <a:pPr indent="11620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r>
                        <a:rPr sz="2400" b="1" spc="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endParaRPr lang="en-US" altLang="en-US" sz="24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table 54"/>
          <p:cNvGraphicFramePr>
            <a:graphicFrameLocks noGrp="1"/>
          </p:cNvGraphicFramePr>
          <p:nvPr/>
        </p:nvGraphicFramePr>
        <p:xfrm>
          <a:off x="4559300" y="1404263"/>
          <a:ext cx="4030936" cy="2681278"/>
        </p:xfrm>
        <a:graphic>
          <a:graphicData uri="http://schemas.openxmlformats.org/drawingml/2006/table">
            <a:tbl>
              <a:tblPr/>
              <a:tblGrid>
                <a:gridCol w="4030936"/>
              </a:tblGrid>
              <a:tr h="2681278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</a:pPr>
                      <a:endParaRPr lang="en-US" altLang="en-US" sz="300" dirty="0"/>
                    </a:p>
                    <a:p>
                      <a:pPr indent="12128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ass</a:t>
                      </a:r>
                      <a:r>
                        <a:rPr sz="2400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</a:t>
                      </a:r>
                      <a:endParaRPr lang="en-US" altLang="en-US" sz="2400" dirty="0"/>
                    </a:p>
                    <a:p>
                      <a:pPr indent="11811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lang="en-US" altLang="zh-CN" sz="2400" b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b="1" spc="175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lang="en-US" sz="2400" b="1" spc="1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oub</a:t>
                      </a:r>
                      <a:r>
                        <a:rPr lang="en-US" sz="2400" b="1" spc="8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lang="en-US" sz="2400" b="1" spc="15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lang="en-US" sz="2400" spc="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sz="2400" b="1" spc="8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lang="en-US" sz="2400" b="1" spc="9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endParaRPr lang="en-US" altLang="en-US" sz="2400" dirty="0"/>
                    </a:p>
                    <a:p>
                      <a:pPr indent="12700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400" b="1" spc="17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b="1" spc="17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pub</a:t>
                      </a:r>
                      <a:r>
                        <a:rPr sz="2400" b="1" spc="8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li</a:t>
                      </a:r>
                      <a:r>
                        <a:rPr sz="2400" b="1" spc="15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35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</a:t>
                      </a:r>
                      <a:endParaRPr lang="en-US" altLang="en-US" sz="2400" dirty="0"/>
                    </a:p>
                    <a:p>
                      <a:pPr indent="31813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400" b="1" spc="2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b="1" spc="2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1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doub</a:t>
                      </a:r>
                      <a:r>
                        <a:rPr sz="2400" b="1" spc="8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1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spc="10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sz="2400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8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1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=</a:t>
                      </a:r>
                      <a:r>
                        <a:rPr sz="2400" b="1" spc="1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endParaRPr lang="en-US" altLang="en-US" sz="2400" dirty="0"/>
                    </a:p>
                    <a:p>
                      <a:pPr marL="116840" indent="18542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400" b="1" spc="6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b="1" spc="6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vo</a:t>
                      </a:r>
                      <a:r>
                        <a:rPr sz="2400" b="1" spc="3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6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2400" spc="3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se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doub</a:t>
                      </a:r>
                      <a:r>
                        <a:rPr sz="2400" b="1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endParaRPr lang="en-US" altLang="zh-CN" sz="2400" spc="0" dirty="0">
                        <a:solidFill>
                          <a:srgbClr val="003365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16840" indent="18542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=b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   </a:t>
                      </a:r>
                      <a:endParaRPr lang="en-US" altLang="zh-CN" sz="2400" b="0" spc="0" dirty="0">
                        <a:solidFill>
                          <a:srgbClr val="003365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16840" indent="18542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r>
                        <a:rPr sz="2400" b="1" spc="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endParaRPr lang="en-US" altLang="en-US" sz="2400" dirty="0"/>
                    </a:p>
                  </a:txBody>
                  <a:tcPr marL="0" marR="0" marT="0" marB="0">
                    <a:lnL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table 55"/>
          <p:cNvGraphicFramePr>
            <a:graphicFrameLocks noGrp="1"/>
          </p:cNvGraphicFramePr>
          <p:nvPr/>
        </p:nvGraphicFramePr>
        <p:xfrm>
          <a:off x="2416781" y="4191381"/>
          <a:ext cx="4500948" cy="2194560"/>
        </p:xfrm>
        <a:graphic>
          <a:graphicData uri="http://schemas.openxmlformats.org/drawingml/2006/table">
            <a:tbl>
              <a:tblPr/>
              <a:tblGrid>
                <a:gridCol w="4500948"/>
              </a:tblGrid>
              <a:tr h="2042795">
                <a:tc>
                  <a:txBody>
                    <a:bodyPr/>
                    <a:lstStyle/>
                    <a:p>
                      <a:pPr indent="13081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ass</a:t>
                      </a:r>
                      <a:r>
                        <a:rPr sz="2400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</a:t>
                      </a:r>
                      <a:endParaRPr lang="en-US" altLang="en-US" sz="2400" dirty="0"/>
                    </a:p>
                    <a:p>
                      <a:pPr indent="12763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lang="en-US" altLang="zh-CN" sz="2400" b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sz="2400" b="1" spc="10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5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endParaRPr lang="en-US" altLang="en-US" sz="2400" dirty="0"/>
                    </a:p>
                    <a:p>
                      <a:pPr indent="13652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400" b="1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</a:t>
                      </a:r>
                      <a:r>
                        <a:rPr sz="2400" b="1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pub</a:t>
                      </a:r>
                      <a:r>
                        <a:rPr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li</a:t>
                      </a:r>
                      <a:r>
                        <a:rPr sz="2400" b="1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</a:t>
                      </a:r>
                      <a:endParaRPr lang="en-US" altLang="en-US" sz="2400" dirty="0"/>
                    </a:p>
                    <a:p>
                      <a:pPr indent="31051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400" b="1" spc="2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</a:t>
                      </a:r>
                      <a:r>
                        <a:rPr sz="2400" b="1" spc="2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19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8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sz="2400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b="1" spc="9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19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=</a:t>
                      </a:r>
                      <a:r>
                        <a:rPr sz="2400" b="1" spc="17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endParaRPr lang="en-US" altLang="en-US" sz="2400" dirty="0"/>
                    </a:p>
                    <a:p>
                      <a:pPr indent="31178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vo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se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=b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endParaRPr lang="en-US" altLang="en-US" sz="2400" dirty="0"/>
                    </a:p>
                    <a:p>
                      <a:pPr indent="12636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r>
                        <a:rPr sz="2400" b="1" spc="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endParaRPr lang="en-US" altLang="en-US" sz="24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8"/>
          <p:cNvSpPr/>
          <p:nvPr/>
        </p:nvSpPr>
        <p:spPr>
          <a:xfrm>
            <a:off x="1030348" y="964183"/>
            <a:ext cx="3373871" cy="3524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2495"/>
              </a:lnSpc>
            </a:pPr>
            <a:r>
              <a:rPr sz="1900" spc="60" dirty="0">
                <a:solidFill>
                  <a:srgbClr val="080808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z</a:t>
            </a:r>
            <a:r>
              <a:rPr sz="1900" spc="90" dirty="0">
                <a:solidFill>
                  <a:srgbClr val="080808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spc="7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例</a:t>
            </a:r>
            <a:r>
              <a:rPr lang="zh-CN" altLang="en-US" sz="2400" spc="8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sz="2400" spc="7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以下两</a:t>
            </a:r>
            <a:r>
              <a:rPr sz="2400" spc="6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个类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07885" y="739394"/>
            <a:ext cx="8318741" cy="5798947"/>
          </a:xfrm>
          <a:prstGeom prst="rect">
            <a:avLst/>
          </a:prstGeom>
        </p:spPr>
      </p:pic>
      <p:sp>
        <p:nvSpPr>
          <p:cNvPr id="63" name="textbox 63"/>
          <p:cNvSpPr/>
          <p:nvPr/>
        </p:nvSpPr>
        <p:spPr>
          <a:xfrm>
            <a:off x="738231" y="1132522"/>
            <a:ext cx="7967619" cy="4035096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2705"/>
              </a:lnSpc>
            </a:pPr>
            <a:r>
              <a:rPr sz="1600" spc="30" dirty="0">
                <a:solidFill>
                  <a:srgbClr val="003365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z</a:t>
            </a:r>
            <a:r>
              <a:rPr sz="1600" spc="50" dirty="0">
                <a:solidFill>
                  <a:srgbClr val="003365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800" spc="40" dirty="0">
                <a:solidFill>
                  <a:srgbClr val="8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概</a:t>
            </a:r>
            <a:r>
              <a:rPr sz="2800" spc="35" dirty="0">
                <a:solidFill>
                  <a:srgbClr val="8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念</a:t>
            </a:r>
            <a:r>
              <a:rPr sz="2800" spc="50" dirty="0">
                <a:solidFill>
                  <a:srgbClr val="8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endParaRPr lang="en-US" altLang="en-US" sz="2800" dirty="0"/>
          </a:p>
          <a:p>
            <a:pPr algn="l" rtl="0" eaLnBrk="0">
              <a:lnSpc>
                <a:spcPct val="109000"/>
              </a:lnSpc>
            </a:pPr>
            <a:endParaRPr lang="en-US" altLang="en-US" sz="2800" dirty="0"/>
          </a:p>
          <a:p>
            <a:pPr indent="466725" algn="l" rtl="0" eaLnBrk="0">
              <a:lnSpc>
                <a:spcPct val="150000"/>
              </a:lnSpc>
            </a:pPr>
            <a:r>
              <a:rPr sz="2800" spc="50" dirty="0">
                <a:solidFill>
                  <a:srgbClr val="003365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z</a:t>
            </a:r>
            <a:r>
              <a:rPr sz="2800" spc="70" dirty="0">
                <a:solidFill>
                  <a:srgbClr val="003365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800" spc="8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模板是一种对</a:t>
            </a:r>
            <a:r>
              <a:rPr sz="2800" spc="80" dirty="0">
                <a:solidFill>
                  <a:srgbClr val="FF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类型</a:t>
            </a:r>
            <a:r>
              <a:rPr sz="2800" spc="8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进行</a:t>
            </a:r>
            <a:r>
              <a:rPr sz="2800" spc="80" dirty="0">
                <a:solidFill>
                  <a:srgbClr val="FF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参数化</a:t>
            </a:r>
            <a:r>
              <a:rPr sz="2800" spc="8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的工</a:t>
            </a:r>
            <a:r>
              <a:rPr sz="2800" spc="5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具</a:t>
            </a:r>
            <a:r>
              <a:rPr sz="2800" spc="8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en-US" altLang="en-US" sz="2800" dirty="0"/>
          </a:p>
          <a:p>
            <a:pPr indent="466725" algn="l" rtl="0" eaLnBrk="0">
              <a:lnSpc>
                <a:spcPct val="150000"/>
              </a:lnSpc>
            </a:pPr>
            <a:r>
              <a:rPr sz="2800" spc="70" dirty="0">
                <a:solidFill>
                  <a:srgbClr val="003365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z</a:t>
            </a:r>
            <a:r>
              <a:rPr sz="2800" spc="80" dirty="0">
                <a:solidFill>
                  <a:srgbClr val="003365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800" spc="9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通常</a:t>
            </a:r>
            <a:r>
              <a:rPr sz="2800" spc="85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</a:t>
            </a:r>
            <a:r>
              <a:rPr sz="2800" spc="8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两种形式</a:t>
            </a:r>
            <a:r>
              <a:rPr sz="2800" spc="9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sz="2800" spc="80" dirty="0" err="1">
                <a:solidFill>
                  <a:srgbClr val="FF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函数模板</a:t>
            </a:r>
            <a:r>
              <a:rPr sz="2800" spc="8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sz="2800" spc="80" dirty="0" err="1">
                <a:solidFill>
                  <a:srgbClr val="FF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类模板</a:t>
            </a:r>
            <a:endParaRPr lang="en-US" altLang="en-US" sz="2800" dirty="0"/>
          </a:p>
          <a:p>
            <a:pPr indent="466725" algn="l" rtl="0" eaLnBrk="0">
              <a:lnSpc>
                <a:spcPct val="150000"/>
              </a:lnSpc>
            </a:pPr>
            <a:r>
              <a:rPr sz="2800" spc="100" dirty="0">
                <a:solidFill>
                  <a:srgbClr val="003365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z</a:t>
            </a:r>
            <a:r>
              <a:rPr sz="2800" spc="120" dirty="0">
                <a:solidFill>
                  <a:srgbClr val="003365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800" spc="13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函数模板针对仅</a:t>
            </a:r>
            <a:r>
              <a:rPr sz="2800" spc="130" dirty="0" err="1">
                <a:solidFill>
                  <a:srgbClr val="FF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参数类型</a:t>
            </a:r>
            <a:r>
              <a:rPr sz="2800" spc="13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不同</a:t>
            </a:r>
            <a:r>
              <a:rPr sz="2800" spc="125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</a:t>
            </a:r>
            <a:r>
              <a:rPr sz="2800" spc="120" dirty="0" err="1">
                <a:solidFill>
                  <a:srgbClr val="FF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函数</a:t>
            </a:r>
            <a:r>
              <a:rPr sz="2800" spc="140" dirty="0">
                <a:solidFill>
                  <a:srgbClr val="003365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；</a:t>
            </a:r>
            <a:endParaRPr lang="en-US" altLang="en-US" sz="2800" dirty="0"/>
          </a:p>
          <a:p>
            <a:pPr indent="466725" algn="l" rtl="0" eaLnBrk="0">
              <a:lnSpc>
                <a:spcPct val="150000"/>
              </a:lnSpc>
            </a:pPr>
            <a:r>
              <a:rPr sz="2800" spc="70" dirty="0">
                <a:solidFill>
                  <a:srgbClr val="003365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z</a:t>
            </a:r>
            <a:r>
              <a:rPr sz="2800" spc="80" dirty="0">
                <a:solidFill>
                  <a:srgbClr val="003365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800" spc="10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类模板针对仅</a:t>
            </a:r>
            <a:r>
              <a:rPr sz="2800" spc="100" dirty="0" err="1">
                <a:solidFill>
                  <a:srgbClr val="FF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数据成员</a:t>
            </a:r>
            <a:r>
              <a:rPr sz="2800" spc="10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sz="2800" spc="100" dirty="0" err="1">
                <a:solidFill>
                  <a:srgbClr val="FF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成员函数类型</a:t>
            </a:r>
            <a:endParaRPr lang="en-US" altLang="zh-CN" sz="2800" spc="100" dirty="0">
              <a:solidFill>
                <a:srgbClr val="FF0000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466725" algn="l" rtl="0" eaLnBrk="0">
              <a:lnSpc>
                <a:spcPct val="150000"/>
              </a:lnSpc>
            </a:pPr>
            <a:r>
              <a:rPr lang="en-US" altLang="zh-CN" sz="2800" spc="100" dirty="0">
                <a:solidFill>
                  <a:srgbClr val="FF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           </a:t>
            </a:r>
            <a:r>
              <a:rPr sz="2800" spc="10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不同的</a:t>
            </a:r>
            <a:r>
              <a:rPr sz="2800" spc="80" dirty="0" err="1">
                <a:solidFill>
                  <a:srgbClr val="FF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</a:t>
            </a:r>
            <a:r>
              <a:rPr sz="2800" spc="100" dirty="0">
                <a:solidFill>
                  <a:srgbClr val="FF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"/>
          <p:cNvSpPr/>
          <p:nvPr/>
        </p:nvSpPr>
        <p:spPr>
          <a:xfrm>
            <a:off x="-12560" y="-6604"/>
            <a:ext cx="762000" cy="6858000"/>
          </a:xfrm>
          <a:prstGeom prst="rect">
            <a:avLst/>
          </a:pr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94" name="picture 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07885" y="739394"/>
            <a:ext cx="8318741" cy="5798947"/>
          </a:xfrm>
          <a:prstGeom prst="rect">
            <a:avLst/>
          </a:prstGeom>
        </p:spPr>
      </p:pic>
      <p:graphicFrame>
        <p:nvGraphicFramePr>
          <p:cNvPr id="95" name="table 95"/>
          <p:cNvGraphicFramePr>
            <a:graphicFrameLocks noGrp="1"/>
          </p:cNvGraphicFramePr>
          <p:nvPr/>
        </p:nvGraphicFramePr>
        <p:xfrm>
          <a:off x="1150330" y="2307487"/>
          <a:ext cx="6609485" cy="1994504"/>
        </p:xfrm>
        <a:graphic>
          <a:graphicData uri="http://schemas.openxmlformats.org/drawingml/2006/table">
            <a:tbl>
              <a:tblPr/>
              <a:tblGrid>
                <a:gridCol w="6609485"/>
              </a:tblGrid>
              <a:tr h="19945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lang="en-US" altLang="en-US" sz="300" dirty="0"/>
                    </a:p>
                    <a:p>
                      <a:pPr marL="139700" indent="-13335" algn="l" rtl="0" eaLnBrk="0">
                        <a:lnSpc>
                          <a:spcPct val="108000"/>
                        </a:lnSpc>
                        <a:spcBef>
                          <a:spcPts val="0"/>
                        </a:spcBef>
                      </a:pPr>
                      <a:r>
                        <a:rPr sz="2400" b="1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te</a:t>
                      </a:r>
                      <a:r>
                        <a:rPr sz="2400" b="1" spc="6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2400" b="1" spc="4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</a:t>
                      </a:r>
                      <a:r>
                        <a:rPr sz="2400" b="1" spc="2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l</a:t>
                      </a:r>
                      <a:r>
                        <a:rPr sz="2400" b="1" spc="4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</a:t>
                      </a:r>
                      <a:r>
                        <a:rPr sz="2400" b="1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te</a:t>
                      </a:r>
                      <a:r>
                        <a:rPr sz="2400" spc="2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&lt;</a:t>
                      </a:r>
                      <a:r>
                        <a:rPr sz="2400" b="1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4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yp</a:t>
                      </a:r>
                      <a:r>
                        <a:rPr sz="2400" b="1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4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na</a:t>
                      </a:r>
                      <a:r>
                        <a:rPr sz="2400" b="1" spc="6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2400" b="1" spc="3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spc="2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sz="2400" b="1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</a:t>
                      </a:r>
                      <a:r>
                        <a:rPr sz="2400" b="1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yp</a:t>
                      </a:r>
                      <a:r>
                        <a:rPr sz="2400" b="1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b="1" spc="4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na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m</a:t>
                      </a:r>
                      <a:r>
                        <a:rPr sz="2400" b="1" spc="3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e</a:t>
                      </a:r>
                      <a:r>
                        <a:rPr sz="2400" spc="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T</a:t>
                      </a:r>
                      <a:r>
                        <a:rPr sz="2400" b="1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sz="2400" b="1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,…</a:t>
                      </a:r>
                      <a:r>
                        <a:rPr sz="24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&gt;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 </a:t>
                      </a:r>
                      <a:endParaRPr lang="en-US" altLang="zh-CN" sz="2400" spc="0" dirty="0">
                        <a:solidFill>
                          <a:srgbClr val="003365">
                            <a:alpha val="100000"/>
                          </a:srgbClr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 marL="139700" indent="-13335" algn="l" rtl="0" eaLnBrk="0">
                        <a:lnSpc>
                          <a:spcPct val="108000"/>
                        </a:lnSpc>
                        <a:spcBef>
                          <a:spcPts val="0"/>
                        </a:spcBef>
                      </a:pPr>
                      <a:r>
                        <a:rPr sz="2400" spc="95" dirty="0" err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类</a:t>
                      </a:r>
                      <a:r>
                        <a:rPr sz="2400" spc="90" dirty="0" err="1">
                          <a:solidFill>
                            <a:srgbClr val="0000FF">
                              <a:alpha val="100000"/>
                            </a:srgbClr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型</a:t>
                      </a:r>
                      <a:r>
                        <a:rPr sz="2400" spc="6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 </a:t>
                      </a:r>
                      <a:r>
                        <a:rPr sz="2400" spc="9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函数名</a:t>
                      </a:r>
                      <a:r>
                        <a:rPr sz="2400" b="1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(</a:t>
                      </a:r>
                      <a:r>
                        <a:rPr sz="2400" spc="9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参数表</a:t>
                      </a:r>
                      <a:r>
                        <a:rPr sz="2400" b="1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)</a:t>
                      </a:r>
                      <a:endParaRPr lang="en-US" altLang="en-US" sz="2400" dirty="0"/>
                    </a:p>
                    <a:p>
                      <a:pPr indent="133350" algn="l" rtl="0" eaLnBrk="0">
                        <a:lnSpc>
                          <a:spcPts val="2530"/>
                        </a:lnSpc>
                      </a:pPr>
                      <a:r>
                        <a:rPr sz="2400" b="1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</a:t>
                      </a:r>
                      <a:endParaRPr lang="en-US" altLang="en-US" sz="2400" dirty="0"/>
                    </a:p>
                    <a:p>
                      <a:pPr indent="399415" algn="l" rtl="0" eaLnBrk="0">
                        <a:lnSpc>
                          <a:spcPct val="87000"/>
                        </a:lnSpc>
                        <a:spcBef>
                          <a:spcPts val="85"/>
                        </a:spcBef>
                      </a:pPr>
                      <a:r>
                        <a:rPr sz="2400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函数</a:t>
                      </a:r>
                      <a:r>
                        <a:rPr sz="24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黑体" panose="02010609060101010101" charset="-122"/>
                          <a:ea typeface="黑体" panose="02010609060101010101" charset="-122"/>
                          <a:cs typeface="黑体" panose="02010609060101010101" charset="-122"/>
                        </a:rPr>
                        <a:t>体</a:t>
                      </a:r>
                      <a:endParaRPr lang="en-US" altLang="en-US" sz="2400" dirty="0"/>
                    </a:p>
                    <a:p>
                      <a:pPr indent="127000" algn="l" rtl="0" eaLnBrk="0">
                        <a:lnSpc>
                          <a:spcPts val="2730"/>
                        </a:lnSpc>
                      </a:pPr>
                      <a:r>
                        <a:rPr sz="2400" b="1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altLang="en-US" sz="24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7" name="textbox 97"/>
          <p:cNvSpPr/>
          <p:nvPr/>
        </p:nvSpPr>
        <p:spPr>
          <a:xfrm>
            <a:off x="903021" y="1066022"/>
            <a:ext cx="6219231" cy="110934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4000"/>
              </a:lnSpc>
            </a:pPr>
            <a:r>
              <a:rPr sz="2400" spc="-10" dirty="0">
                <a:solidFill>
                  <a:srgbClr val="8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1.</a:t>
            </a:r>
            <a:r>
              <a:rPr sz="2400" spc="-20" dirty="0">
                <a:solidFill>
                  <a:srgbClr val="8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函数模板</a:t>
            </a:r>
            <a:r>
              <a:rPr sz="2400" spc="-5" dirty="0">
                <a:solidFill>
                  <a:srgbClr val="8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</a:t>
            </a:r>
            <a:r>
              <a:rPr sz="2400" spc="0" dirty="0">
                <a:solidFill>
                  <a:srgbClr val="8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定义方法</a:t>
            </a:r>
            <a:endParaRPr lang="en-US" altLang="en-US" sz="2400" dirty="0"/>
          </a:p>
          <a:p>
            <a:pPr indent="461645" algn="l" rtl="0" eaLnBrk="0">
              <a:lnSpc>
                <a:spcPts val="2465"/>
              </a:lnSpc>
              <a:spcBef>
                <a:spcPts val="490"/>
              </a:spcBef>
            </a:pPr>
            <a:r>
              <a:rPr sz="2400" spc="90" dirty="0">
                <a:solidFill>
                  <a:srgbClr val="080808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z</a:t>
            </a:r>
            <a:r>
              <a:rPr sz="2400" spc="100" dirty="0">
                <a:solidFill>
                  <a:srgbClr val="080808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spc="9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函数模板是</a:t>
            </a:r>
            <a:r>
              <a:rPr sz="2400" spc="8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对一组函数的抽象</a:t>
            </a:r>
            <a:endParaRPr lang="en-US" altLang="en-US" sz="2400" dirty="0"/>
          </a:p>
          <a:p>
            <a:pPr indent="461645" algn="l" rtl="0" eaLnBrk="0">
              <a:lnSpc>
                <a:spcPts val="2465"/>
              </a:lnSpc>
              <a:spcBef>
                <a:spcPts val="405"/>
              </a:spcBef>
            </a:pPr>
            <a:r>
              <a:rPr sz="2400" spc="0" dirty="0">
                <a:solidFill>
                  <a:srgbClr val="080808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z </a:t>
            </a:r>
            <a:r>
              <a:rPr sz="2400" spc="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函数模板的格式如下</a:t>
            </a:r>
            <a:r>
              <a:rPr sz="2400" spc="-46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endParaRPr lang="en-US" altLang="en-US" sz="2400" dirty="0"/>
          </a:p>
        </p:txBody>
      </p:sp>
      <p:sp>
        <p:nvSpPr>
          <p:cNvPr id="98" name="textbox 98"/>
          <p:cNvSpPr/>
          <p:nvPr/>
        </p:nvSpPr>
        <p:spPr>
          <a:xfrm>
            <a:off x="1037969" y="5367847"/>
            <a:ext cx="4289040" cy="3771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2770"/>
              </a:lnSpc>
            </a:pPr>
            <a:r>
              <a:rPr sz="1900" spc="50" dirty="0">
                <a:solidFill>
                  <a:srgbClr val="080808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z</a:t>
            </a:r>
            <a:r>
              <a:rPr sz="1900" spc="60" dirty="0">
                <a:solidFill>
                  <a:srgbClr val="080808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lang="en-US" altLang="zh-CN" sz="2000" b="1" spc="30" dirty="0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Wingdings" panose="05000000000000000000"/>
                <a:cs typeface="Arial" panose="020B0604020202020204"/>
              </a:rPr>
              <a:t>c</a:t>
            </a:r>
            <a:r>
              <a:rPr sz="2000" b="1" spc="20" dirty="0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2000" b="1" spc="30" dirty="0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ass</a:t>
            </a:r>
            <a:r>
              <a:rPr lang="en-US" altLang="zh-CN" sz="2000" b="1" spc="30" dirty="0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或</a:t>
            </a:r>
            <a:r>
              <a:rPr lang="en-US" altLang="zh-CN" sz="2000" spc="5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2000" b="1" spc="20" dirty="0" err="1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2000" b="1" spc="30" dirty="0" err="1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ypena</a:t>
            </a:r>
            <a:r>
              <a:rPr sz="2000" b="1" spc="50" dirty="0" err="1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</a:t>
            </a:r>
            <a:r>
              <a:rPr sz="2000" b="1" spc="30" dirty="0" err="1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lang="en-US" altLang="zh-CN" sz="2000" b="1" spc="30" dirty="0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000" spc="5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是一</a:t>
            </a:r>
            <a:r>
              <a:rPr lang="zh-CN" altLang="en-US" sz="2000" spc="5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样的</a:t>
            </a:r>
            <a:r>
              <a:rPr sz="2000" spc="5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en-US" altLang="en-US" sz="2000" dirty="0"/>
          </a:p>
        </p:txBody>
      </p:sp>
      <p:sp>
        <p:nvSpPr>
          <p:cNvPr id="99" name="textbox 99"/>
          <p:cNvSpPr/>
          <p:nvPr/>
        </p:nvSpPr>
        <p:spPr>
          <a:xfrm>
            <a:off x="1037969" y="4532191"/>
            <a:ext cx="4688406" cy="3771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algn="l" rtl="0" eaLnBrk="0">
              <a:lnSpc>
                <a:spcPts val="2770"/>
              </a:lnSpc>
            </a:pPr>
            <a:r>
              <a:rPr sz="1900" spc="80" dirty="0">
                <a:solidFill>
                  <a:srgbClr val="080808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z</a:t>
            </a:r>
            <a:r>
              <a:rPr sz="1900" spc="90" dirty="0">
                <a:solidFill>
                  <a:srgbClr val="080808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 </a:t>
            </a:r>
            <a:r>
              <a:rPr sz="2400" b="1" spc="35" dirty="0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2400" b="1" spc="40" dirty="0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2400" b="1" spc="70" dirty="0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</a:t>
            </a:r>
            <a:r>
              <a:rPr sz="2400" b="1" spc="50" dirty="0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</a:t>
            </a:r>
            <a:r>
              <a:rPr sz="2400" b="1" spc="20" dirty="0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2400" b="1" spc="40" dirty="0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2400" b="1" spc="30" dirty="0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</a:t>
            </a:r>
            <a:r>
              <a:rPr sz="2400" b="1" spc="40" dirty="0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2400" spc="40" dirty="0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spc="7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为模板定义标志</a:t>
            </a:r>
            <a:endParaRPr lang="en-US" altLang="en-US" sz="2400" dirty="0"/>
          </a:p>
        </p:txBody>
      </p:sp>
      <p:sp>
        <p:nvSpPr>
          <p:cNvPr id="14" name="textbox 98"/>
          <p:cNvSpPr/>
          <p:nvPr/>
        </p:nvSpPr>
        <p:spPr>
          <a:xfrm>
            <a:off x="1037969" y="4987498"/>
            <a:ext cx="7426523" cy="37719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indent="12700" eaLnBrk="0">
              <a:lnSpc>
                <a:spcPts val="2770"/>
              </a:lnSpc>
            </a:pPr>
            <a:r>
              <a:rPr sz="1900" spc="50" dirty="0">
                <a:solidFill>
                  <a:srgbClr val="080808">
                    <a:alpha val="100000"/>
                  </a:srgbClr>
                </a:solidFill>
                <a:latin typeface="Wingdings" panose="05000000000000000000"/>
                <a:ea typeface="Wingdings" panose="05000000000000000000"/>
                <a:cs typeface="Wingdings" panose="05000000000000000000"/>
              </a:rPr>
              <a:t>z</a:t>
            </a:r>
            <a:r>
              <a:rPr lang="en-US" altLang="zh-CN" sz="2000" b="1" spc="35" dirty="0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lang="en-US" altLang="zh-CN" sz="2000" b="1" spc="35" dirty="0">
                <a:solidFill>
                  <a:srgbClr val="080808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/>
              </a:rPr>
              <a:t>t</a:t>
            </a:r>
            <a:r>
              <a:rPr lang="en-US" altLang="zh-CN" sz="2000" b="1" spc="40" dirty="0">
                <a:solidFill>
                  <a:srgbClr val="080808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/>
              </a:rPr>
              <a:t>e</a:t>
            </a:r>
            <a:r>
              <a:rPr lang="en-US" altLang="zh-CN" sz="2000" b="1" spc="70" dirty="0">
                <a:solidFill>
                  <a:srgbClr val="080808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/>
              </a:rPr>
              <a:t>m</a:t>
            </a:r>
            <a:r>
              <a:rPr lang="en-US" altLang="zh-CN" sz="2000" b="1" spc="50" dirty="0">
                <a:solidFill>
                  <a:srgbClr val="080808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/>
              </a:rPr>
              <a:t>p</a:t>
            </a:r>
            <a:r>
              <a:rPr lang="en-US" altLang="zh-CN" sz="2000" b="1" spc="20" dirty="0">
                <a:solidFill>
                  <a:srgbClr val="080808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/>
              </a:rPr>
              <a:t>l</a:t>
            </a:r>
            <a:r>
              <a:rPr lang="en-US" altLang="zh-CN" sz="2000" b="1" spc="40" dirty="0">
                <a:solidFill>
                  <a:srgbClr val="080808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/>
              </a:rPr>
              <a:t>a</a:t>
            </a:r>
            <a:r>
              <a:rPr lang="en-US" altLang="zh-CN" sz="2000" b="1" spc="30" dirty="0">
                <a:solidFill>
                  <a:srgbClr val="080808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/>
              </a:rPr>
              <a:t>t</a:t>
            </a:r>
            <a:r>
              <a:rPr lang="en-US" altLang="zh-CN" sz="2000" b="1" spc="40" dirty="0">
                <a:solidFill>
                  <a:srgbClr val="080808">
                    <a:alpha val="100000"/>
                  </a:srgbClr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/>
              </a:rPr>
              <a:t>e</a:t>
            </a:r>
            <a:r>
              <a:rPr lang="zh-CN" altLang="en-US" sz="2000" spc="4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Arial" panose="020B0604020202020204"/>
              </a:rPr>
              <a:t>语句与函数模板定义语句之间不允许有别的语句。</a:t>
            </a:r>
            <a:r>
              <a:rPr sz="2000" spc="6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Wingdings" panose="05000000000000000000"/>
              </a:rPr>
              <a:t> </a:t>
            </a:r>
            <a:endParaRPr lang="en-US" altLang="en-US" sz="20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9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"/>
          <p:cNvSpPr/>
          <p:nvPr/>
        </p:nvSpPr>
        <p:spPr>
          <a:xfrm>
            <a:off x="-12560" y="-6604"/>
            <a:ext cx="762000" cy="6858000"/>
          </a:xfrm>
          <a:prstGeom prst="rect">
            <a:avLst/>
          </a:pr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4" name="picture 1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07885" y="739394"/>
            <a:ext cx="8318741" cy="5798947"/>
          </a:xfrm>
          <a:prstGeom prst="rect">
            <a:avLst/>
          </a:prstGeom>
        </p:spPr>
      </p:pic>
      <p:graphicFrame>
        <p:nvGraphicFramePr>
          <p:cNvPr id="105" name="table 105"/>
          <p:cNvGraphicFramePr>
            <a:graphicFrameLocks noGrp="1"/>
          </p:cNvGraphicFramePr>
          <p:nvPr/>
        </p:nvGraphicFramePr>
        <p:xfrm>
          <a:off x="517641" y="1960211"/>
          <a:ext cx="8093075" cy="1242888"/>
        </p:xfrm>
        <a:graphic>
          <a:graphicData uri="http://schemas.openxmlformats.org/drawingml/2006/table">
            <a:tbl>
              <a:tblPr/>
              <a:tblGrid>
                <a:gridCol w="8093075"/>
              </a:tblGrid>
              <a:tr h="1242888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400" dirty="0"/>
                    </a:p>
                    <a:p>
                      <a:pPr indent="581660" algn="l" rtl="0" eaLnBrk="0">
                        <a:lnSpc>
                          <a:spcPts val="2585"/>
                        </a:lnSpc>
                      </a:pPr>
                      <a:r>
                        <a:rPr sz="2400" b="1" spc="7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11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17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12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6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11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7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11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spc="6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1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</a:t>
                      </a:r>
                      <a:r>
                        <a:rPr lang="en-US" altLang="zh-CN" sz="2400" b="1" spc="30" dirty="0" err="1">
                          <a:solidFill>
                            <a:srgbClr val="FF3300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altLang="zh-CN" sz="2400" b="1" spc="40" dirty="0" err="1">
                          <a:solidFill>
                            <a:srgbClr val="FF3300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Arial" panose="020B0604020202020204" pitchFamily="34" charset="0"/>
                        </a:rPr>
                        <a:t>yp</a:t>
                      </a:r>
                      <a:r>
                        <a:rPr lang="en-US" altLang="zh-CN" sz="2400" b="1" spc="30" dirty="0" err="1">
                          <a:solidFill>
                            <a:srgbClr val="FF3300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altLang="zh-CN" sz="2400" b="1" spc="40" dirty="0" err="1">
                          <a:solidFill>
                            <a:srgbClr val="FF3300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Arial" panose="020B0604020202020204" pitchFamily="34" charset="0"/>
                        </a:rPr>
                        <a:t>na</a:t>
                      </a:r>
                      <a:r>
                        <a:rPr lang="en-US" altLang="zh-CN" sz="2400" b="1" spc="60" dirty="0" err="1">
                          <a:solidFill>
                            <a:srgbClr val="FF3300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altLang="zh-CN" sz="2400" b="1" spc="30" dirty="0" err="1">
                          <a:solidFill>
                            <a:srgbClr val="FF3300">
                              <a:alpha val="100000"/>
                            </a:srgbClr>
                          </a:solidFill>
                          <a:latin typeface="Arial" panose="020B0604020202020204" pitchFamily="34" charset="0"/>
                          <a:ea typeface="Times New Roman" panose="02020603050405020304"/>
                          <a:cs typeface="Arial" panose="020B0604020202020204" pitchFamily="34" charset="0"/>
                        </a:rPr>
                        <a:t>e</a:t>
                      </a:r>
                      <a:r>
                        <a:rPr sz="2400" spc="6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60" dirty="0">
                          <a:solidFill>
                            <a:srgbClr val="FF33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&gt;</a:t>
                      </a:r>
                      <a:endParaRPr lang="en-US" altLang="en-US" sz="2400" dirty="0"/>
                    </a:p>
                    <a:p>
                      <a:pPr indent="583565" algn="l" rtl="0" eaLnBrk="0">
                        <a:lnSpc>
                          <a:spcPts val="2570"/>
                        </a:lnSpc>
                      </a:pPr>
                      <a:r>
                        <a:rPr sz="2400" b="1" spc="1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8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9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1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ax</a:t>
                      </a:r>
                      <a:r>
                        <a:rPr sz="2400" b="1" spc="8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1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8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,</a:t>
                      </a:r>
                      <a:r>
                        <a:rPr sz="2400" b="1" spc="1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8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  </a:t>
                      </a:r>
                      <a:r>
                        <a:rPr lang="en-US" altLang="zh-CN"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</a:t>
                      </a:r>
                      <a:endParaRPr lang="en-US" altLang="en-US" sz="2400" dirty="0"/>
                    </a:p>
                    <a:p>
                      <a:pPr indent="585470" algn="l" rtl="0" eaLnBrk="0">
                        <a:lnSpc>
                          <a:spcPct val="95000"/>
                        </a:lnSpc>
                        <a:spcBef>
                          <a:spcPts val="175"/>
                        </a:spcBef>
                      </a:pPr>
                      <a:r>
                        <a:rPr lang="en-US" altLang="zh-CN" sz="2400" b="1" spc="1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lang="en-US" altLang="zh-CN" sz="2400" b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b="1" spc="3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lang="en-US" sz="2400" b="1" spc="5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lang="en-US" sz="2400" b="1" spc="3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lang="en-US" sz="2400" b="1" spc="5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lang="en-US" sz="2400" b="1" spc="3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lang="en-US" sz="2400" b="1" spc="5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lang="en-US" sz="2400" spc="3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</a:t>
                      </a:r>
                      <a:r>
                        <a:rPr lang="en-US"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a&lt;</a:t>
                      </a:r>
                      <a:r>
                        <a:rPr lang="en-US" sz="2400" b="1" spc="5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b?b</a:t>
                      </a:r>
                      <a:r>
                        <a:rPr lang="en-US" sz="2400" b="1" spc="3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</a:t>
                      </a:r>
                      <a:r>
                        <a:rPr lang="en-US" sz="2400" b="1" spc="35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lang="en-US"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r>
                        <a:rPr lang="en-US" sz="2400" b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endParaRPr lang="en-US" altLang="en-US" sz="24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6" name="table 106"/>
          <p:cNvGraphicFramePr>
            <a:graphicFrameLocks noGrp="1"/>
          </p:cNvGraphicFramePr>
          <p:nvPr/>
        </p:nvGraphicFramePr>
        <p:xfrm>
          <a:off x="507884" y="3422396"/>
          <a:ext cx="6534105" cy="2744152"/>
        </p:xfrm>
        <a:graphic>
          <a:graphicData uri="http://schemas.openxmlformats.org/drawingml/2006/table">
            <a:tbl>
              <a:tblPr/>
              <a:tblGrid>
                <a:gridCol w="6534105"/>
              </a:tblGrid>
              <a:tr h="27438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400" dirty="0"/>
                    </a:p>
                    <a:p>
                      <a:pPr indent="580390" algn="l" rtl="0" eaLnBrk="0">
                        <a:lnSpc>
                          <a:spcPts val="2670"/>
                        </a:lnSpc>
                        <a:spcBef>
                          <a:spcPts val="0"/>
                        </a:spcBef>
                      </a:pPr>
                      <a:r>
                        <a:rPr sz="2400" b="1" spc="6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#</a:t>
                      </a:r>
                      <a:r>
                        <a:rPr sz="2400" b="1" spc="3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6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nc</a:t>
                      </a:r>
                      <a:r>
                        <a:rPr sz="2400" b="1" spc="3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6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ude</a:t>
                      </a:r>
                      <a:r>
                        <a:rPr sz="2400" spc="30" dirty="0">
                          <a:solidFill>
                            <a:srgbClr val="009A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os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tr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ea</a:t>
                      </a:r>
                      <a:r>
                        <a:rPr sz="2400" b="1" spc="9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</a:t>
                      </a:r>
                      <a:r>
                        <a:rPr sz="2400" b="1" spc="3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&gt;</a:t>
                      </a:r>
                      <a:endParaRPr lang="en-US" altLang="en-US" sz="2400" dirty="0"/>
                    </a:p>
                    <a:p>
                      <a:pPr indent="579120" algn="l" rtl="0" eaLnBrk="0">
                        <a:lnSpc>
                          <a:spcPct val="94000"/>
                        </a:lnSpc>
                        <a:spcBef>
                          <a:spcPts val="170"/>
                        </a:spcBef>
                      </a:pP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vo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9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2400" dirty="0"/>
                    </a:p>
                    <a:p>
                      <a:pPr indent="585470" algn="l" rtl="0" eaLnBrk="0">
                        <a:lnSpc>
                          <a:spcPts val="2400"/>
                        </a:lnSpc>
                      </a:pPr>
                      <a:r>
                        <a:rPr sz="2400" b="1" spc="5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endParaRPr lang="en-US" altLang="en-US" sz="2400" dirty="0"/>
                    </a:p>
                    <a:p>
                      <a:pPr marL="869315" algn="l" rtl="0" eaLnBrk="0">
                        <a:lnSpc>
                          <a:spcPct val="105000"/>
                        </a:lnSpc>
                        <a:spcBef>
                          <a:spcPts val="15"/>
                        </a:spcBef>
                      </a:pP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ou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&lt;&lt;</a:t>
                      </a:r>
                      <a:r>
                        <a:rPr sz="2400" b="1" spc="9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6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ax</a:t>
                      </a:r>
                      <a:r>
                        <a:rPr sz="2400" b="1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6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</a:t>
                      </a:r>
                      <a:r>
                        <a:rPr sz="2400" b="1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,</a:t>
                      </a:r>
                      <a:r>
                        <a:rPr sz="2400" b="1" spc="6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8</a:t>
                      </a:r>
                      <a:r>
                        <a:rPr sz="2400" b="1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r>
                        <a:rPr sz="24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&lt;&lt;e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nd</a:t>
                      </a: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cou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&lt;&lt;</a:t>
                      </a:r>
                      <a:r>
                        <a:rPr sz="2400" b="1" spc="8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6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ax</a:t>
                      </a:r>
                      <a:r>
                        <a:rPr sz="2400" b="1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6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</a:t>
                      </a:r>
                      <a:r>
                        <a:rPr sz="2400" b="1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</a:t>
                      </a:r>
                      <a:r>
                        <a:rPr sz="2400" b="1" spc="6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</a:t>
                      </a:r>
                      <a:r>
                        <a:rPr sz="2400" b="1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,</a:t>
                      </a:r>
                      <a:r>
                        <a:rPr sz="2400" b="1" spc="6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6</a:t>
                      </a:r>
                      <a:r>
                        <a:rPr sz="2400" b="1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</a:t>
                      </a:r>
                      <a:r>
                        <a:rPr sz="2400" b="1" spc="6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7</a:t>
                      </a:r>
                      <a:r>
                        <a:rPr sz="2400" b="1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r>
                        <a:rPr sz="24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&lt;&lt;e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ndl;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               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cou</a:t>
                      </a:r>
                      <a:r>
                        <a:rPr sz="2400" b="1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&lt;&lt;</a:t>
                      </a:r>
                      <a:r>
                        <a:rPr sz="2400" b="1" spc="8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6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ax</a:t>
                      </a:r>
                      <a:r>
                        <a:rPr sz="2400" b="1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b="1" spc="30" dirty="0">
                          <a:solidFill>
                            <a:srgbClr val="8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'</a:t>
                      </a:r>
                      <a:r>
                        <a:rPr sz="2400" b="1" spc="7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30" dirty="0">
                          <a:solidFill>
                            <a:srgbClr val="8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'</a:t>
                      </a:r>
                      <a:r>
                        <a:rPr sz="2400" b="1" spc="3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,</a:t>
                      </a:r>
                      <a:r>
                        <a:rPr sz="2400" b="1" spc="30" dirty="0">
                          <a:solidFill>
                            <a:srgbClr val="8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'</a:t>
                      </a:r>
                      <a:r>
                        <a:rPr sz="2400" b="1" spc="7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</a:t>
                      </a:r>
                      <a:r>
                        <a:rPr sz="2400" b="1" spc="30" dirty="0">
                          <a:solidFill>
                            <a:srgbClr val="80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'</a:t>
                      </a:r>
                      <a:r>
                        <a:rPr sz="2400" b="1" spc="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r>
                        <a:rPr sz="2400" spc="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&lt;&lt;e</a:t>
                      </a:r>
                      <a:r>
                        <a:rPr sz="2400" b="1" spc="2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dl;</a:t>
                      </a:r>
                      <a:endParaRPr lang="en-US" altLang="en-US" sz="2400" dirty="0"/>
                    </a:p>
                    <a:p>
                      <a:pPr indent="583565" algn="l" rtl="0" eaLnBrk="0">
                        <a:lnSpc>
                          <a:spcPts val="2585"/>
                        </a:lnSpc>
                      </a:pPr>
                      <a:r>
                        <a:rPr sz="2400" b="1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endParaRPr lang="en-US" altLang="en-US" sz="24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8" name="textbox 108"/>
          <p:cNvSpPr/>
          <p:nvPr/>
        </p:nvSpPr>
        <p:spPr>
          <a:xfrm>
            <a:off x="897354" y="1009395"/>
            <a:ext cx="7323661" cy="7315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indent="12700" algn="l" rtl="0" eaLnBrk="0">
              <a:lnSpc>
                <a:spcPct val="94000"/>
              </a:lnSpc>
            </a:pPr>
            <a:r>
              <a:rPr sz="2400" b="1" spc="5" dirty="0">
                <a:solidFill>
                  <a:srgbClr val="8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r>
              <a:rPr sz="2400" b="1" spc="0" dirty="0">
                <a:solidFill>
                  <a:srgbClr val="8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2400" spc="0" dirty="0">
                <a:solidFill>
                  <a:srgbClr val="8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函数模板的使用</a:t>
            </a:r>
            <a:endParaRPr lang="en-US" altLang="en-US" sz="2400" dirty="0"/>
          </a:p>
          <a:p>
            <a:pPr algn="l" rtl="0" eaLnBrk="0">
              <a:lnSpc>
                <a:spcPct val="103000"/>
              </a:lnSpc>
            </a:pPr>
            <a:endParaRPr lang="en-US" altLang="en-US" sz="500" dirty="0"/>
          </a:p>
          <a:p>
            <a:pPr indent="15240" algn="l" rtl="0" eaLnBrk="0">
              <a:lnSpc>
                <a:spcPct val="98000"/>
              </a:lnSpc>
              <a:spcBef>
                <a:spcPts val="0"/>
              </a:spcBef>
            </a:pPr>
            <a:r>
              <a:rPr sz="2400" spc="50" dirty="0" err="1">
                <a:solidFill>
                  <a:srgbClr val="0000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例</a:t>
            </a:r>
            <a:r>
              <a:rPr sz="2400" spc="60" dirty="0" err="1">
                <a:solidFill>
                  <a:srgbClr val="0000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sz="2400" spc="50" dirty="0" err="1">
                <a:solidFill>
                  <a:srgbClr val="0000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编写求两个相同类型数中最大数的函数模</a:t>
            </a:r>
            <a:r>
              <a:rPr sz="2400" spc="45" dirty="0" err="1">
                <a:solidFill>
                  <a:srgbClr val="0000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板</a:t>
            </a:r>
            <a:r>
              <a:rPr sz="2400" spc="60" dirty="0">
                <a:solidFill>
                  <a:srgbClr val="0000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en-US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6604916" y="3893939"/>
            <a:ext cx="2221710" cy="1669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86740" eaLnBrk="0">
              <a:lnSpc>
                <a:spcPct val="99000"/>
              </a:lnSpc>
              <a:spcBef>
                <a:spcPts val="5"/>
              </a:spcBef>
            </a:pPr>
            <a:r>
              <a:rPr lang="zh-CN" altLang="en-US" sz="2400" dirty="0">
                <a:solidFill>
                  <a:srgbClr val="003365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输出结果</a:t>
            </a:r>
            <a:r>
              <a:rPr lang="zh-CN" altLang="en-US" sz="2400" spc="-790" dirty="0">
                <a:solidFill>
                  <a:srgbClr val="003365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2400" spc="-790" dirty="0">
              <a:solidFill>
                <a:srgbClr val="003365">
                  <a:alpha val="10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586740" eaLnBrk="0">
              <a:lnSpc>
                <a:spcPct val="99000"/>
              </a:lnSpc>
              <a:spcBef>
                <a:spcPts val="5"/>
              </a:spcBef>
            </a:pPr>
            <a:endParaRPr lang="zh-CN" altLang="en-US" sz="2400" dirty="0"/>
          </a:p>
          <a:p>
            <a:pPr indent="588645" eaLnBrk="0">
              <a:lnSpc>
                <a:spcPts val="1460"/>
              </a:lnSpc>
              <a:spcBef>
                <a:spcPts val="305"/>
              </a:spcBef>
            </a:pPr>
            <a:r>
              <a:rPr lang="en-US" altLang="zh-CN" sz="2400" b="1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</a:t>
            </a:r>
            <a:endParaRPr lang="zh-CN" altLang="en-US" sz="2400" dirty="0"/>
          </a:p>
          <a:p>
            <a:pPr indent="588645" eaLnBrk="0">
              <a:lnSpc>
                <a:spcPts val="2395"/>
              </a:lnSpc>
            </a:pPr>
            <a:r>
              <a:rPr lang="en-US" altLang="zh-CN" sz="2400" b="1" spc="3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</a:t>
            </a:r>
            <a:r>
              <a:rPr lang="en-US" altLang="zh-CN" sz="2400" b="1" spc="20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lang="en-US" altLang="zh-CN" sz="2400" b="1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7</a:t>
            </a:r>
            <a:endParaRPr lang="zh-CN" altLang="en-US" sz="2400" dirty="0"/>
          </a:p>
          <a:p>
            <a:pPr indent="596900" eaLnBrk="0">
              <a:lnSpc>
                <a:spcPts val="2375"/>
              </a:lnSpc>
            </a:pPr>
            <a:r>
              <a:rPr lang="en-US" altLang="zh-CN" sz="2400" b="1" dirty="0">
                <a:solidFill>
                  <a:srgbClr val="0000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"/>
          <p:cNvSpPr/>
          <p:nvPr/>
        </p:nvSpPr>
        <p:spPr>
          <a:xfrm>
            <a:off x="-12560" y="-6604"/>
            <a:ext cx="762000" cy="6858000"/>
          </a:xfrm>
          <a:prstGeom prst="rect">
            <a:avLst/>
          </a:pr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4" name="picture 1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07885" y="739394"/>
            <a:ext cx="8318741" cy="579894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76328" y="918198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函数模板</a:t>
            </a:r>
            <a:endParaRPr lang="en-US" altLang="zh-CN" sz="2400" dirty="0"/>
          </a:p>
          <a:p>
            <a:pPr algn="ctr"/>
            <a:r>
              <a:rPr lang="en-US" altLang="zh-CN" sz="2400" dirty="0"/>
              <a:t>Max(T, T)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621338" y="2841913"/>
            <a:ext cx="177007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模板函数</a:t>
            </a:r>
            <a:endParaRPr lang="en-US" altLang="zh-CN" sz="2400" dirty="0"/>
          </a:p>
          <a:p>
            <a:pPr algn="ctr"/>
            <a:r>
              <a:rPr lang="en-US" altLang="zh-CN" sz="2400" dirty="0"/>
              <a:t>Max(int, int)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911859" y="2841913"/>
            <a:ext cx="3099017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模板函数</a:t>
            </a:r>
            <a:endParaRPr lang="en-US" altLang="zh-CN" sz="2400" dirty="0"/>
          </a:p>
          <a:p>
            <a:pPr algn="ctr"/>
            <a:r>
              <a:rPr lang="en-US" altLang="zh-CN" sz="2400" dirty="0"/>
              <a:t>Max(double, double)</a:t>
            </a:r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6447664" y="2841912"/>
            <a:ext cx="2378962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模板函数</a:t>
            </a:r>
            <a:endParaRPr lang="en-US" altLang="zh-CN" sz="2400" dirty="0"/>
          </a:p>
          <a:p>
            <a:pPr algn="ctr"/>
            <a:r>
              <a:rPr lang="en-US" altLang="zh-CN" sz="2400" dirty="0"/>
              <a:t>Max(char, char)</a:t>
            </a:r>
            <a:endParaRPr lang="zh-CN" altLang="en-US" sz="2400" dirty="0"/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1694576" y="1560352"/>
            <a:ext cx="1862356" cy="121640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1" idx="0"/>
          </p:cNvCxnSpPr>
          <p:nvPr/>
        </p:nvCxnSpPr>
        <p:spPr>
          <a:xfrm flipH="1">
            <a:off x="4461368" y="1790653"/>
            <a:ext cx="28800" cy="105126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46405" y="1410328"/>
            <a:ext cx="2242541" cy="1399006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900838" y="17442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实例化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632465" y="21685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实例化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381218" y="17442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实例化</a:t>
            </a:r>
            <a:endParaRPr lang="zh-CN" altLang="en-US" dirty="0"/>
          </a:p>
        </p:txBody>
      </p:sp>
      <p:graphicFrame>
        <p:nvGraphicFramePr>
          <p:cNvPr id="23" name="table 105"/>
          <p:cNvGraphicFramePr>
            <a:graphicFrameLocks noGrp="1"/>
          </p:cNvGraphicFramePr>
          <p:nvPr/>
        </p:nvGraphicFramePr>
        <p:xfrm>
          <a:off x="1433208" y="4717927"/>
          <a:ext cx="4247448" cy="951732"/>
        </p:xfrm>
        <a:graphic>
          <a:graphicData uri="http://schemas.openxmlformats.org/drawingml/2006/table">
            <a:tbl>
              <a:tblPr/>
              <a:tblGrid>
                <a:gridCol w="4247448"/>
              </a:tblGrid>
              <a:tr h="951732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400" dirty="0"/>
                    </a:p>
                    <a:p>
                      <a:pPr indent="583565" algn="l" rtl="0" eaLnBrk="0">
                        <a:lnSpc>
                          <a:spcPts val="2570"/>
                        </a:lnSpc>
                      </a:pPr>
                      <a:r>
                        <a:rPr lang="en-US" altLang="zh-CN" sz="2400" b="1" spc="1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int</a:t>
                      </a:r>
                      <a:r>
                        <a:rPr sz="2400" spc="8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9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1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ax</a:t>
                      </a:r>
                      <a:r>
                        <a:rPr sz="2400" b="1" spc="8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lang="en-US" sz="2400" b="1" spc="1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int</a:t>
                      </a:r>
                      <a:r>
                        <a:rPr sz="2400" spc="8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,</a:t>
                      </a:r>
                      <a:r>
                        <a:rPr lang="en-US" altLang="zh-CN"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en-US" sz="2400" b="1" spc="14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int</a:t>
                      </a:r>
                      <a:r>
                        <a:rPr sz="2400" spc="8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</a:t>
                      </a:r>
                      <a:r>
                        <a:rPr sz="2400" b="1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  </a:t>
                      </a:r>
                      <a:r>
                        <a:rPr lang="en-US" altLang="zh-CN"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</a:t>
                      </a:r>
                      <a:endParaRPr lang="en-US" altLang="en-US" sz="2400" dirty="0"/>
                    </a:p>
                    <a:p>
                      <a:pPr indent="585470" algn="l" rtl="0" eaLnBrk="0">
                        <a:lnSpc>
                          <a:spcPct val="95000"/>
                        </a:lnSpc>
                        <a:spcBef>
                          <a:spcPts val="175"/>
                        </a:spcBef>
                      </a:pPr>
                      <a:r>
                        <a:rPr lang="en-US" altLang="zh-CN" sz="2400" b="1" spc="1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lang="en-US" altLang="zh-CN" sz="2400" b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2400" b="1" spc="3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lang="en-US" sz="2400" b="1" spc="5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lang="en-US" sz="2400" b="1" spc="3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lang="en-US" sz="2400" b="1" spc="5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lang="en-US" sz="2400" b="1" spc="3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lang="en-US" sz="2400" b="1" spc="5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lang="en-US" sz="2400" spc="30" dirty="0">
                          <a:solidFill>
                            <a:srgbClr val="008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</a:t>
                      </a:r>
                      <a:r>
                        <a:rPr lang="en-US" sz="2400" b="1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a&lt;</a:t>
                      </a:r>
                      <a:r>
                        <a:rPr lang="en-US" sz="2400" b="1" spc="5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b?b</a:t>
                      </a:r>
                      <a:r>
                        <a:rPr lang="en-US" sz="2400" b="1" spc="3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</a:t>
                      </a:r>
                      <a:r>
                        <a:rPr lang="en-US" sz="2400" b="1" spc="35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lang="en-US"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r>
                        <a:rPr lang="en-US" sz="2400" b="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sz="2400" b="1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endParaRPr lang="en-US" altLang="en-US" sz="24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272519" y="3925940"/>
            <a:ext cx="6789471" cy="580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由模板得到的一个实例函数，就是模板函数。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"/>
          <p:cNvSpPr/>
          <p:nvPr/>
        </p:nvSpPr>
        <p:spPr>
          <a:xfrm>
            <a:off x="-12560" y="-6604"/>
            <a:ext cx="762000" cy="6858000"/>
          </a:xfrm>
          <a:prstGeom prst="rect">
            <a:avLst/>
          </a:pr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2" name="path"/>
          <p:cNvSpPr/>
          <p:nvPr/>
        </p:nvSpPr>
        <p:spPr>
          <a:xfrm>
            <a:off x="444639" y="-6604"/>
            <a:ext cx="2743200" cy="1166622"/>
          </a:xfrm>
          <a:custGeom>
            <a:avLst/>
            <a:gdLst/>
            <a:ahLst/>
            <a:cxnLst/>
            <a:rect l="0" t="0" r="0" b="0"/>
            <a:pathLst>
              <a:path w="4320" h="1837">
                <a:moveTo>
                  <a:pt x="4320" y="0"/>
                </a:moveTo>
                <a:lnTo>
                  <a:pt x="4320" y="1200"/>
                </a:lnTo>
                <a:lnTo>
                  <a:pt x="950" y="1204"/>
                </a:lnTo>
                <a:lnTo>
                  <a:pt x="884" y="1200"/>
                </a:lnTo>
                <a:lnTo>
                  <a:pt x="770" y="1222"/>
                </a:lnTo>
                <a:cubicBezTo>
                  <a:pt x="724" y="1244"/>
                  <a:pt x="657" y="1282"/>
                  <a:pt x="614" y="1327"/>
                </a:cubicBezTo>
                <a:cubicBezTo>
                  <a:pt x="572" y="1372"/>
                  <a:pt x="537" y="1435"/>
                  <a:pt x="514" y="1492"/>
                </a:cubicBezTo>
                <a:cubicBezTo>
                  <a:pt x="491" y="1550"/>
                  <a:pt x="484" y="1608"/>
                  <a:pt x="480" y="1664"/>
                </a:cubicBezTo>
                <a:lnTo>
                  <a:pt x="480" y="1837"/>
                </a:lnTo>
                <a:lnTo>
                  <a:pt x="0" y="1837"/>
                </a:lnTo>
                <a:lnTo>
                  <a:pt x="0" y="0"/>
                </a:lnTo>
                <a:lnTo>
                  <a:pt x="4320" y="0"/>
                </a:lnTo>
              </a:path>
            </a:pathLst>
          </a:custGeom>
          <a:solidFill>
            <a:srgbClr val="99CC99">
              <a:alpha val="100000"/>
            </a:srgbClr>
          </a:solidFill>
          <a:ln cap="flat"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3" name="picture 1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07885" y="739394"/>
            <a:ext cx="8318741" cy="5798947"/>
          </a:xfrm>
          <a:prstGeom prst="rect">
            <a:avLst/>
          </a:prstGeom>
        </p:spPr>
      </p:pic>
      <p:graphicFrame>
        <p:nvGraphicFramePr>
          <p:cNvPr id="114" name="table 114"/>
          <p:cNvGraphicFramePr>
            <a:graphicFrameLocks noGrp="1"/>
          </p:cNvGraphicFramePr>
          <p:nvPr/>
        </p:nvGraphicFramePr>
        <p:xfrm>
          <a:off x="4740964" y="1904301"/>
          <a:ext cx="4020693" cy="3087149"/>
        </p:xfrm>
        <a:graphic>
          <a:graphicData uri="http://schemas.openxmlformats.org/drawingml/2006/table">
            <a:tbl>
              <a:tblPr/>
              <a:tblGrid>
                <a:gridCol w="4020693"/>
              </a:tblGrid>
              <a:tr h="308714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400" dirty="0"/>
                    </a:p>
                    <a:p>
                      <a:pPr indent="12446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1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&lt;c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ass</a:t>
                      </a:r>
                      <a:r>
                        <a:rPr sz="2400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1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10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&gt;</a:t>
                      </a:r>
                      <a:endParaRPr lang="en-US" altLang="en-US" sz="2400" dirty="0"/>
                    </a:p>
                    <a:p>
                      <a:pPr indent="12700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spc="5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3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spc="7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spc="2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spc="5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3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[</a:t>
                      </a:r>
                      <a:r>
                        <a:rPr lang="en-US" altLang="zh-CN"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],</a:t>
                      </a:r>
                      <a:r>
                        <a:rPr lang="en-US" altLang="zh-CN"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spc="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 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spc="1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2400" dirty="0"/>
                    </a:p>
                    <a:p>
                      <a:pPr indent="12827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lang="en-US" altLang="zh-CN" sz="24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sz="2400" spc="5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3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p=</a:t>
                      </a:r>
                      <a:r>
                        <a:rPr sz="2400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[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2400" spc="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]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endParaRPr lang="en-US" altLang="en-US" sz="2400" dirty="0"/>
                    </a:p>
                    <a:p>
                      <a:pPr marL="976630" indent="-57340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f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r(</a:t>
                      </a:r>
                      <a:r>
                        <a:rPr sz="2400" spc="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 </a:t>
                      </a:r>
                      <a:r>
                        <a:rPr sz="2400" spc="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=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r>
                        <a:rPr sz="2400" spc="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r>
                        <a:rPr sz="2400" spc="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+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                     </a:t>
                      </a:r>
                      <a:r>
                        <a:rPr sz="2400" spc="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f(t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spc="8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&gt;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[</a:t>
                      </a:r>
                      <a:r>
                        <a:rPr sz="2400" spc="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])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</a:t>
                      </a:r>
                      <a:r>
                        <a:rPr lang="en-US" altLang="zh-CN"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</a:t>
                      </a:r>
                      <a:endParaRPr lang="en-US" altLang="zh-CN" sz="2400" spc="0" dirty="0">
                        <a:solidFill>
                          <a:srgbClr val="003365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76630" indent="-573405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altLang="zh-CN"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          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spc="8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=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[i];</a:t>
                      </a:r>
                      <a:endParaRPr lang="en-US" altLang="en-US" sz="2400" dirty="0"/>
                    </a:p>
                    <a:p>
                      <a:pPr indent="41783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spc="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spc="2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endParaRPr lang="en-US" altLang="en-US" sz="2400" dirty="0"/>
                    </a:p>
                    <a:p>
                      <a:pPr indent="127000" algn="l" rtl="0" eaLnBrk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endParaRPr lang="en-US" altLang="en-US" sz="24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table 115"/>
          <p:cNvGraphicFramePr>
            <a:graphicFrameLocks noGrp="1"/>
          </p:cNvGraphicFramePr>
          <p:nvPr/>
        </p:nvGraphicFramePr>
        <p:xfrm>
          <a:off x="749440" y="1923466"/>
          <a:ext cx="3340100" cy="1268509"/>
        </p:xfrm>
        <a:graphic>
          <a:graphicData uri="http://schemas.openxmlformats.org/drawingml/2006/table">
            <a:tbl>
              <a:tblPr/>
              <a:tblGrid>
                <a:gridCol w="3340100"/>
              </a:tblGrid>
              <a:tr h="126850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lang="en-US" altLang="en-US" sz="400" dirty="0"/>
                    </a:p>
                    <a:p>
                      <a:pPr indent="124460" algn="l" rtl="0" eaLnBrk="0">
                        <a:lnSpc>
                          <a:spcPts val="2590"/>
                        </a:lnSpc>
                        <a:spcBef>
                          <a:spcPts val="0"/>
                        </a:spcBef>
                      </a:pP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1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&lt;c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ass</a:t>
                      </a:r>
                      <a:r>
                        <a:rPr sz="2400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1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10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&gt;</a:t>
                      </a:r>
                      <a:endParaRPr lang="en-US" altLang="en-US" sz="2400" dirty="0"/>
                    </a:p>
                    <a:p>
                      <a:pPr indent="127000" algn="l" rtl="0" eaLnBrk="0">
                        <a:lnSpc>
                          <a:spcPts val="2495"/>
                        </a:lnSpc>
                      </a:pPr>
                      <a:r>
                        <a:rPr sz="2400" spc="11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7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spc="1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spc="1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spc="6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spc="10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7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,</a:t>
                      </a:r>
                      <a:r>
                        <a:rPr sz="2400" spc="10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7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</a:t>
                      </a:r>
                      <a:r>
                        <a:rPr sz="2400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2400" dirty="0"/>
                    </a:p>
                    <a:p>
                      <a:pPr indent="128270" algn="l" rtl="0" eaLnBrk="0">
                        <a:lnSpc>
                          <a:spcPct val="99000"/>
                        </a:lnSpc>
                        <a:spcBef>
                          <a:spcPts val="115"/>
                        </a:spcBef>
                      </a:pPr>
                      <a:r>
                        <a:rPr sz="2400" spc="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lang="en-US" altLang="zh-CN" sz="24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a&lt;</a:t>
                      </a:r>
                      <a:r>
                        <a:rPr sz="2400" spc="5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b?a</a:t>
                      </a:r>
                      <a:r>
                        <a:rPr sz="2400" spc="0" dirty="0" err="1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:b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r>
                        <a:rPr lang="en-US" altLang="zh-CN" sz="24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}</a:t>
                      </a:r>
                      <a:endParaRPr lang="en-US" altLang="en-US" sz="24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6" name="table 116"/>
          <p:cNvGraphicFramePr>
            <a:graphicFrameLocks noGrp="1"/>
          </p:cNvGraphicFramePr>
          <p:nvPr/>
        </p:nvGraphicFramePr>
        <p:xfrm>
          <a:off x="751895" y="3326477"/>
          <a:ext cx="3989069" cy="1958703"/>
        </p:xfrm>
        <a:graphic>
          <a:graphicData uri="http://schemas.openxmlformats.org/drawingml/2006/table">
            <a:tbl>
              <a:tblPr/>
              <a:tblGrid>
                <a:gridCol w="3989069"/>
              </a:tblGrid>
              <a:tr h="1958703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lang="en-US" altLang="en-US" sz="400" dirty="0"/>
                    </a:p>
                    <a:p>
                      <a:pPr indent="124460" algn="l" rtl="0" eaLnBrk="0">
                        <a:lnSpc>
                          <a:spcPts val="2335"/>
                        </a:lnSpc>
                        <a:spcBef>
                          <a:spcPts val="0"/>
                        </a:spcBef>
                      </a:pPr>
                      <a:r>
                        <a:rPr sz="2400" b="1" spc="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b="1" spc="1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b="1" spc="12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b="1" spc="7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&lt;c</a:t>
                      </a:r>
                      <a:r>
                        <a:rPr sz="2400" b="1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</a:t>
                      </a:r>
                      <a:r>
                        <a:rPr sz="2400" b="1" spc="11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ass</a:t>
                      </a:r>
                      <a:r>
                        <a:rPr sz="2400" spc="60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b="1" spc="12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b="1" spc="85" dirty="0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&gt;</a:t>
                      </a:r>
                      <a:endParaRPr lang="en-US" altLang="en-US" sz="2400" dirty="0"/>
                    </a:p>
                    <a:p>
                      <a:pPr indent="127000" algn="l" rtl="0" eaLnBrk="0">
                        <a:lnSpc>
                          <a:spcPts val="2505"/>
                        </a:lnSpc>
                      </a:pPr>
                      <a:r>
                        <a:rPr sz="2400" spc="11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7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spc="1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spc="5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</a:t>
                      </a:r>
                      <a:r>
                        <a:rPr sz="2400" spc="110" dirty="0">
                          <a:solidFill>
                            <a:srgbClr val="0000FF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2400" spc="11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7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spc="10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,</a:t>
                      </a:r>
                      <a:r>
                        <a:rPr sz="2400" spc="10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7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spc="10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,</a:t>
                      </a:r>
                      <a:r>
                        <a:rPr sz="2400" spc="10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7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spc="9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</a:t>
                      </a:r>
                      <a:endParaRPr lang="en-US" altLang="en-US" sz="2400" dirty="0"/>
                    </a:p>
                    <a:p>
                      <a:pPr indent="128270" algn="l" rtl="0" eaLnBrk="0">
                        <a:lnSpc>
                          <a:spcPct val="99000"/>
                        </a:lnSpc>
                        <a:spcBef>
                          <a:spcPts val="125"/>
                        </a:spcBef>
                      </a:pPr>
                      <a:r>
                        <a:rPr sz="2400" spc="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{</a:t>
                      </a:r>
                      <a:r>
                        <a:rPr lang="en-US" altLang="zh-CN" sz="2400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sz="2400" spc="12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60" dirty="0">
                          <a:solidFill>
                            <a:srgbClr val="9A0000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400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spc="1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spc="11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p=a&lt;b?a</a:t>
                      </a:r>
                      <a:r>
                        <a:rPr sz="2400" spc="6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</a:t>
                      </a:r>
                      <a:r>
                        <a:rPr sz="2400" spc="9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;</a:t>
                      </a:r>
                      <a:endParaRPr lang="en-US" altLang="en-US" sz="2400" dirty="0"/>
                    </a:p>
                    <a:p>
                      <a:pPr marL="127000" indent="290830" algn="l" rtl="0" eaLnBrk="0">
                        <a:lnSpc>
                          <a:spcPct val="109000"/>
                        </a:lnSpc>
                        <a:spcBef>
                          <a:spcPts val="15"/>
                        </a:spcBef>
                      </a:pP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u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t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p&lt;</a:t>
                      </a:r>
                      <a:r>
                        <a:rPr sz="2400" spc="4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?</a:t>
                      </a:r>
                      <a:r>
                        <a:rPr sz="2400" spc="3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</a:t>
                      </a:r>
                      <a:r>
                        <a:rPr sz="2400" spc="7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</a:t>
                      </a:r>
                      <a:r>
                        <a:rPr sz="2400" spc="5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2400" spc="5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</a:t>
                      </a:r>
                      <a:r>
                        <a:rPr sz="2400" spc="0" dirty="0">
                          <a:solidFill>
                            <a:srgbClr val="00336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c;      }</a:t>
                      </a:r>
                      <a:endParaRPr lang="en-US" altLang="en-US" sz="2400" dirty="0"/>
                    </a:p>
                  </a:txBody>
                  <a:tcPr marL="0" marR="0" marT="0" marB="0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8" name="textbox 118"/>
          <p:cNvSpPr/>
          <p:nvPr/>
        </p:nvSpPr>
        <p:spPr>
          <a:xfrm>
            <a:off x="944702" y="1007111"/>
            <a:ext cx="7579995" cy="7315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indent="14605" algn="l" rtl="0" eaLnBrk="0">
              <a:lnSpc>
                <a:spcPct val="94000"/>
              </a:lnSpc>
            </a:pPr>
            <a:r>
              <a:rPr sz="2400" b="1" spc="10" dirty="0">
                <a:solidFill>
                  <a:srgbClr val="8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3.</a:t>
            </a:r>
            <a:r>
              <a:rPr sz="2400" spc="10" dirty="0">
                <a:solidFill>
                  <a:srgbClr val="8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函数模</a:t>
            </a:r>
            <a:r>
              <a:rPr sz="2400" spc="0" dirty="0">
                <a:solidFill>
                  <a:srgbClr val="8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板与重载函数一起使用</a:t>
            </a:r>
            <a:endParaRPr lang="en-US" altLang="en-US" sz="2400" dirty="0"/>
          </a:p>
          <a:p>
            <a:pPr algn="l" rtl="0" eaLnBrk="0">
              <a:lnSpc>
                <a:spcPct val="103000"/>
              </a:lnSpc>
            </a:pPr>
            <a:endParaRPr lang="en-US" altLang="en-US" sz="500" dirty="0"/>
          </a:p>
          <a:p>
            <a:pPr indent="12700" algn="l" rtl="0" eaLnBrk="0">
              <a:lnSpc>
                <a:spcPct val="98000"/>
              </a:lnSpc>
              <a:spcBef>
                <a:spcPts val="0"/>
              </a:spcBef>
            </a:pPr>
            <a:r>
              <a:rPr sz="2400" spc="7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例</a:t>
            </a:r>
            <a:r>
              <a:rPr sz="2400" b="1" spc="20" dirty="0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lang="en-US" altLang="zh-CN" sz="2400" b="1" spc="20" dirty="0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400" spc="70" dirty="0" err="1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求两个数</a:t>
            </a:r>
            <a:r>
              <a:rPr lang="zh-CN" altLang="en-US" sz="2400" spc="7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sz="2400" b="1" spc="40" dirty="0">
                <a:solidFill>
                  <a:srgbClr val="080808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</a:t>
            </a:r>
            <a:r>
              <a:rPr sz="2400" spc="7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个数和多个数中最小数的函数</a:t>
            </a:r>
            <a:r>
              <a:rPr sz="2400" spc="1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模</a:t>
            </a:r>
            <a:r>
              <a:rPr sz="2400" spc="0" dirty="0">
                <a:solidFill>
                  <a:srgbClr val="08080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板</a:t>
            </a:r>
            <a:endParaRPr lang="en-US" altLang="en-US" sz="2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35*251"/>
  <p:tag name="TABLE_ENDDRAG_RECT" val="348*107*335*251"/>
</p:tagLst>
</file>

<file path=ppt/tags/tag2.xml><?xml version="1.0" encoding="utf-8"?>
<p:tagLst xmlns:p="http://schemas.openxmlformats.org/presentationml/2006/main">
  <p:tag name="KSO_WPP_MARK_KEY" val="879f55be-57fb-4cbb-9664-b7f3c4f5dfdc"/>
  <p:tag name="COMMONDATA" val="eyJoZGlkIjoiMTlkMDMxNGY4YzExMjFjMDVkZjM2ZjYwN2ZlZmYwZDk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3539</Words>
  <Application>WPS 演示</Application>
  <PresentationFormat>自定义</PresentationFormat>
  <Paragraphs>312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Arial</vt:lpstr>
      <vt:lpstr>等线</vt:lpstr>
      <vt:lpstr>Times New Roman</vt:lpstr>
      <vt:lpstr>Wingdings</vt:lpstr>
      <vt:lpstr>黑体</vt:lpstr>
      <vt:lpstr>微软雅黑</vt:lpstr>
      <vt:lpstr>Arial Unicode MS</vt:lpstr>
      <vt:lpstr>新宋体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模板优缺点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sissi</cp:lastModifiedBy>
  <cp:revision>21</cp:revision>
  <dcterms:created xsi:type="dcterms:W3CDTF">2023-05-30T11:58:00Z</dcterms:created>
  <dcterms:modified xsi:type="dcterms:W3CDTF">2025-06-03T15:00:19Z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wqlLaW5nc29mdCBQREYgdG8gV1BTIDc1</vt:lpwstr>
  </property>
  <property fmtid="{D5CDD505-2E9C-101B-9397-08002B2CF9AE}" pid="3" name="Created">
    <vt:filetime>2022-06-07T06:44:19Z</vt:filetime>
  </property>
  <property fmtid="{D5CDD505-2E9C-101B-9397-08002B2CF9AE}" pid="4" name="ICV">
    <vt:lpwstr>9624B8D5E0384BDFAE3429EF402F3831_12</vt:lpwstr>
  </property>
  <property fmtid="{D5CDD505-2E9C-101B-9397-08002B2CF9AE}" pid="5" name="KSOProductBuildVer">
    <vt:lpwstr>2052-12.1.0.20784</vt:lpwstr>
  </property>
</Properties>
</file>