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F1BF-B5A5-4B8C-8E8E-AF878E561B47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7AE9-A101-41D8-8E2D-32C725ABA4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09CD-6178-408A-8047-33CA48F8A03F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7319D-9AAD-4A51-BA05-B076C2B9A933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3A7C-5CBC-4412-84DB-7E9757791599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C037-37F7-4442-977E-8191672B69C2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DDC10-0B81-460B-ADBC-761EC22950B3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1874-F7E2-47A9-BA0E-6EC06F785829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FAF3-E23A-4950-A283-34E6720E1B63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C69D-D269-4136-9FF0-840D34188C1E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7B45-35EC-4894-BE88-5C3D1FF6348D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E486-774B-4A37-89B2-373788CBAA74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6E6E-31CF-4DD3-B118-421AACF58773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638D-A524-4BA9-9CAA-CB4E22AB5558}" type="datetime1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LLM MoE Multicast use case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https://datatracker.ietf.org/doc/draft-zhang-rtgwg-llmmoe-multicast/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dirty="0" smtClean="0"/>
              <a:t>IETF 123 Madrid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55269" y="5073134"/>
            <a:ext cx="201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/>
              <a:t>Sandy Zhang (ZTE)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BIER in </a:t>
            </a:r>
            <a:r>
              <a:rPr lang="en-US" altLang="zh-CN" dirty="0" err="1" smtClean="0"/>
              <a:t>MoE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For </a:t>
            </a:r>
            <a:r>
              <a:rPr lang="en-US" altLang="zh-CN" dirty="0" err="1"/>
              <a:t>MoE</a:t>
            </a:r>
            <a:r>
              <a:rPr lang="en-US" altLang="zh-CN" dirty="0"/>
              <a:t> scenarios</a:t>
            </a:r>
          </a:p>
          <a:p>
            <a:r>
              <a:rPr lang="en-US" altLang="zh-CN" dirty="0"/>
              <a:t>Each expert can be considered as a BFER and appear as a bit in the </a:t>
            </a:r>
            <a:r>
              <a:rPr lang="en-US" altLang="zh-CN" dirty="0" err="1"/>
              <a:t>Bitstring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The token can be encapsulated in a BIER header and sent to selected experts via BIER forwarding on Leaf switches or even Spine.</a:t>
            </a:r>
          </a:p>
          <a:p>
            <a:r>
              <a:rPr lang="en-US" altLang="zh-CN" dirty="0"/>
              <a:t>Coordination with each expert batch may be </a:t>
            </a:r>
            <a:r>
              <a:rPr lang="en-US" altLang="zh-CN" dirty="0" smtClean="0"/>
              <a:t>required.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89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LLM MoE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MoE (Mixture of Experts) is a popular architecture in LLM (Large Language Model), where multiple experts are activated during the computation and only part of the parameters are used for each expert.</a:t>
            </a:r>
          </a:p>
          <a:p>
            <a:r>
              <a:rPr lang="en-US" altLang="zh-CN" dirty="0"/>
              <a:t>MoE brings a more cost-effective training and inference method. It enables the deployment of larger models at almost the same cost. </a:t>
            </a:r>
            <a:r>
              <a:rPr lang="en-US" altLang="zh-CN" dirty="0" smtClean="0"/>
              <a:t>More </a:t>
            </a:r>
            <a:r>
              <a:rPr lang="en-US" altLang="zh-CN" dirty="0"/>
              <a:t>and more LLMs adopt MoE, such as DeepSeekV3, Llama 4, Mixtral, </a:t>
            </a:r>
            <a:r>
              <a:rPr lang="en-US" altLang="zh-CN" dirty="0" smtClean="0"/>
              <a:t>Qwen3</a:t>
            </a:r>
            <a:r>
              <a:rPr lang="en-US" altLang="zh-CN" dirty="0"/>
              <a:t>, etc.</a:t>
            </a:r>
          </a:p>
          <a:p>
            <a:r>
              <a:rPr lang="en-US" altLang="zh-CN" dirty="0"/>
              <a:t>Using the gating function, a token is sent to multiple selected experts. This is a typical multicast use case.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841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The MoE deployments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821" y="1703279"/>
            <a:ext cx="270115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Mixtral-8x7B has 8 experts</a:t>
            </a:r>
            <a:r>
              <a:rPr lang="en-US" altLang="zh-CN" dirty="0" smtClean="0"/>
              <a:t>, two experts are activated at a time.</a:t>
            </a:r>
          </a:p>
          <a:p>
            <a:r>
              <a:rPr lang="en-US" altLang="zh-CN" dirty="0" smtClean="0"/>
              <a:t>In Llama 4, Scout has 16 experts, Maverick  has 128 experts, two experts are activated at a time.</a:t>
            </a:r>
          </a:p>
          <a:p>
            <a:r>
              <a:rPr lang="en-US" altLang="zh-CN" dirty="0"/>
              <a:t>DeepSeekV3 has 256 experts, 9 of which are activated at a time: one shared expert and eight routing experts.</a:t>
            </a:r>
            <a:endParaRPr lang="en-US" altLang="zh-CN" dirty="0" smtClean="0"/>
          </a:p>
        </p:txBody>
      </p:sp>
      <p:pic>
        <p:nvPicPr>
          <p:cNvPr id="4" name="图片占位符 6"/>
          <p:cNvPicPr>
            <a:picLocks noGrp="1" noChangeAspect="1"/>
          </p:cNvPicPr>
          <p:nvPr/>
        </p:nvPicPr>
        <p:blipFill>
          <a:blip r:embed="rId2"/>
          <a:srcRect l="1432" r="1432"/>
          <a:stretch>
            <a:fillRect/>
          </a:stretch>
        </p:blipFill>
        <p:spPr>
          <a:xfrm>
            <a:off x="3531975" y="1603978"/>
            <a:ext cx="8113736" cy="430809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LLM MoE (DeepSeekV3)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6" y="4922619"/>
            <a:ext cx="10702158" cy="107604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token </a:t>
            </a:r>
            <a:r>
              <a:rPr lang="en-US" altLang="zh-CN" dirty="0"/>
              <a:t>is sent to multiple selected experts. </a:t>
            </a:r>
            <a:endParaRPr lang="en-US" altLang="zh-CN" dirty="0" smtClean="0"/>
          </a:p>
          <a:p>
            <a:r>
              <a:rPr lang="en-US" altLang="zh-CN" dirty="0"/>
              <a:t>This is a typical multicast use case, and just one of </a:t>
            </a:r>
            <a:r>
              <a:rPr lang="en-US" altLang="zh-CN" dirty="0" smtClean="0"/>
              <a:t>many.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9" y="1544224"/>
            <a:ext cx="6091223" cy="28864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20457" y="1136967"/>
            <a:ext cx="42409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Using the </a:t>
            </a:r>
            <a:r>
              <a:rPr lang="en-US" altLang="zh-CN" sz="2000" dirty="0"/>
              <a:t>gating function, tokens are sent to multiple selected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Since experts need to be balanced, it is difficult to always use the same set of experts.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Experts are distributed across different GPUs and nodes, so it is difficult to restrict the selected experts to one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The communication of EP (Expert parallelism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may span leaf switches or even spine switches.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8379" cy="3739603"/>
          </a:xfrm>
        </p:spPr>
        <p:txBody>
          <a:bodyPr/>
          <a:lstStyle/>
          <a:p>
            <a:r>
              <a:rPr lang="en-US" altLang="zh-CN" dirty="0"/>
              <a:t>Use network multicast technology to assist LLM multicast </a:t>
            </a:r>
            <a:r>
              <a:rPr lang="en-US" altLang="zh-CN" dirty="0" smtClean="0"/>
              <a:t>implementation</a:t>
            </a:r>
            <a:endParaRPr lang="en-US" altLang="zh-CN" dirty="0"/>
          </a:p>
          <a:p>
            <a:pPr lvl="1"/>
            <a:r>
              <a:rPr lang="en-US" altLang="zh-CN" dirty="0"/>
              <a:t>Reduce the pressure on the source GPU</a:t>
            </a:r>
          </a:p>
          <a:p>
            <a:pPr lvl="1"/>
            <a:r>
              <a:rPr lang="en-US" altLang="zh-CN" dirty="0"/>
              <a:t>Reduce the possibility of congestion caused by bandwidth between </a:t>
            </a:r>
            <a:r>
              <a:rPr lang="en-US" altLang="zh-CN" dirty="0" smtClean="0"/>
              <a:t>nodes</a:t>
            </a:r>
          </a:p>
          <a:p>
            <a:endParaRPr lang="en-US" altLang="zh-CN" dirty="0" smtClean="0"/>
          </a:p>
          <a:p>
            <a:r>
              <a:rPr lang="en-US" altLang="zh-CN" dirty="0"/>
              <a:t>Finding the possibility of using multicast method for use cases inside and outside nodes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Currently, the sending methods within the card (memory reading), between cards (Nvlink), and between nodes (RDMA) are inconsistent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Coordination between large model coding, communication library, network card, and network </a:t>
            </a:r>
            <a:r>
              <a:rPr lang="en-US" altLang="zh-CN" dirty="0" smtClean="0"/>
              <a:t>layer</a:t>
            </a:r>
          </a:p>
          <a:p>
            <a:r>
              <a:rPr lang="en-US" altLang="zh-CN" dirty="0" smtClean="0"/>
              <a:t>Location </a:t>
            </a:r>
            <a:r>
              <a:rPr lang="en-US" altLang="zh-CN" dirty="0"/>
              <a:t>and encapsulation of </a:t>
            </a:r>
            <a:r>
              <a:rPr lang="en-US" altLang="zh-CN" dirty="0" smtClean="0"/>
              <a:t>multicast</a:t>
            </a:r>
          </a:p>
          <a:p>
            <a:r>
              <a:rPr lang="en-US" altLang="zh-CN" dirty="0"/>
              <a:t>Management by experts (</a:t>
            </a:r>
            <a:r>
              <a:rPr lang="en-US" altLang="zh-CN" dirty="0" err="1"/>
              <a:t>MoE</a:t>
            </a:r>
            <a:r>
              <a:rPr lang="en-US" altLang="zh-CN" dirty="0"/>
              <a:t> scenario)</a:t>
            </a:r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Existed network multicast technologies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738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PIM</a:t>
            </a:r>
          </a:p>
          <a:p>
            <a:r>
              <a:rPr lang="en-US" altLang="zh-CN" dirty="0" smtClean="0"/>
              <a:t>Traditional </a:t>
            </a:r>
            <a:r>
              <a:rPr lang="en-US" altLang="zh-CN" dirty="0"/>
              <a:t>multicast routing protocols</a:t>
            </a:r>
          </a:p>
          <a:p>
            <a:r>
              <a:rPr lang="en-US" altLang="zh-CN" dirty="0"/>
              <a:t>Stateful: The state of each flow needs to be maintained in the router</a:t>
            </a:r>
          </a:p>
          <a:p>
            <a:r>
              <a:rPr lang="en-US" altLang="zh-CN" dirty="0"/>
              <a:t>Requires periodic signaling to build a distribution tree to forward flows</a:t>
            </a:r>
          </a:p>
          <a:p>
            <a:r>
              <a:rPr lang="en-US" altLang="zh-CN" dirty="0"/>
              <a:t>Slow convergence if the tree topology </a:t>
            </a:r>
            <a:r>
              <a:rPr lang="en-US" altLang="zh-CN" dirty="0" smtClean="0"/>
              <a:t>changes</a:t>
            </a:r>
          </a:p>
          <a:p>
            <a:r>
              <a:rPr lang="en-US" altLang="zh-CN" dirty="0" smtClean="0"/>
              <a:t>IP-based encapsulation</a:t>
            </a:r>
          </a:p>
          <a:p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579476" y="1825625"/>
            <a:ext cx="48373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BIER</a:t>
            </a:r>
          </a:p>
          <a:p>
            <a:r>
              <a:rPr lang="en-US" altLang="zh-CN" dirty="0"/>
              <a:t>Novel multicast </a:t>
            </a:r>
            <a:r>
              <a:rPr lang="en-US" altLang="zh-CN" dirty="0" smtClean="0"/>
              <a:t>technology</a:t>
            </a:r>
          </a:p>
          <a:p>
            <a:r>
              <a:rPr lang="en-US" altLang="zh-CN" dirty="0" smtClean="0"/>
              <a:t>Stateless</a:t>
            </a:r>
            <a:r>
              <a:rPr lang="en-US" altLang="zh-CN" dirty="0"/>
              <a:t>: No need for per-group or per-stream </a:t>
            </a:r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No </a:t>
            </a:r>
            <a:r>
              <a:rPr lang="en-US" altLang="zh-CN" dirty="0"/>
              <a:t>need to build a distribution tree, forwarding is done based on topology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Faster </a:t>
            </a:r>
            <a:r>
              <a:rPr lang="en-US" altLang="zh-CN" dirty="0" smtClean="0"/>
              <a:t>convergence </a:t>
            </a:r>
            <a:r>
              <a:rPr lang="en-US" altLang="zh-CN" dirty="0"/>
              <a:t>to network changes (no tree </a:t>
            </a:r>
            <a:r>
              <a:rPr lang="en-US" altLang="zh-CN" dirty="0" smtClean="0"/>
              <a:t>re-building </a:t>
            </a:r>
            <a:r>
              <a:rPr lang="en-US" altLang="zh-CN" dirty="0"/>
              <a:t>needed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BIER </a:t>
            </a:r>
            <a:r>
              <a:rPr lang="en-US" altLang="zh-CN" dirty="0"/>
              <a:t>header </a:t>
            </a:r>
            <a:r>
              <a:rPr lang="en-US" altLang="zh-CN" dirty="0" smtClean="0"/>
              <a:t>encapsulation (Ethernet, MPLS and IPv6)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BIER Standards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BIER may be an ideal choice for implementing multicast in LLM, especially for MoE scenarios.</a:t>
            </a:r>
          </a:p>
          <a:p>
            <a:r>
              <a:rPr lang="en-US" altLang="zh-CN" dirty="0" smtClean="0"/>
              <a:t>BIER technology is mature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rchitecture: RFC8279</a:t>
            </a:r>
          </a:p>
          <a:p>
            <a:pPr lvl="1"/>
            <a:r>
              <a:rPr lang="en-US" altLang="zh-CN" dirty="0" smtClean="0"/>
              <a:t>Underlay extensions: RFC9793 (BGP-based), RFC8401 (IS-IS based), RFC8444 (OSPF based)</a:t>
            </a:r>
          </a:p>
          <a:p>
            <a:pPr lvl="1"/>
            <a:r>
              <a:rPr lang="en-US" altLang="zh-CN" dirty="0" smtClean="0"/>
              <a:t>Encapsulation: Ethernet (0xAB37), MPLS (RFC8296), IPv6 (BIERin6), U-BIER</a:t>
            </a:r>
          </a:p>
          <a:p>
            <a:pPr lvl="1"/>
            <a:r>
              <a:rPr lang="en-US" altLang="zh-CN" dirty="0" smtClean="0"/>
              <a:t>BIER Traffic Engineering: RFC9262</a:t>
            </a:r>
            <a:endParaRPr lang="en-US" altLang="zh-CN" dirty="0"/>
          </a:p>
          <a:p>
            <a:r>
              <a:rPr lang="en-US" altLang="zh-CN" dirty="0" smtClean="0"/>
              <a:t>Possibility of deploying BIER for scale up and scale out network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Do </a:t>
            </a:r>
            <a:r>
              <a:rPr lang="en-US" altLang="zh-CN" dirty="0"/>
              <a:t>we need one multicast </a:t>
            </a:r>
            <a:r>
              <a:rPr lang="en-US" altLang="zh-CN" dirty="0" smtClean="0"/>
              <a:t>technology </a:t>
            </a:r>
            <a:r>
              <a:rPr lang="en-US" altLang="zh-CN" dirty="0"/>
              <a:t>to solve all multicast use cases in LLM?</a:t>
            </a:r>
          </a:p>
          <a:p>
            <a:endParaRPr lang="en-US" altLang="zh-CN" dirty="0"/>
          </a:p>
          <a:p>
            <a:r>
              <a:rPr lang="en-US" altLang="zh-CN" dirty="0"/>
              <a:t>Do we need some specific </a:t>
            </a:r>
            <a:r>
              <a:rPr lang="en-US" altLang="zh-CN" dirty="0" smtClean="0"/>
              <a:t>technologies </a:t>
            </a:r>
            <a:r>
              <a:rPr lang="en-US" altLang="zh-CN" dirty="0"/>
              <a:t>for some specific use cases (e.g. </a:t>
            </a:r>
            <a:r>
              <a:rPr lang="en-US" altLang="zh-CN" dirty="0" err="1"/>
              <a:t>MoE</a:t>
            </a:r>
            <a:r>
              <a:rPr lang="en-US" altLang="zh-CN" dirty="0"/>
              <a:t>)?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0751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CAEACA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A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643</Words>
  <Application>Microsoft Office PowerPoint</Application>
  <PresentationFormat>宽屏</PresentationFormat>
  <Paragraphs>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WPS</vt:lpstr>
      <vt:lpstr>LLM MoE Multicast use case</vt:lpstr>
      <vt:lpstr>LLM MoE Introduction</vt:lpstr>
      <vt:lpstr>The MoE deployments</vt:lpstr>
      <vt:lpstr>LLM MoE (DeepSeekV3)</vt:lpstr>
      <vt:lpstr>The motivation</vt:lpstr>
      <vt:lpstr>GAP</vt:lpstr>
      <vt:lpstr>Existed network multicast technologies</vt:lpstr>
      <vt:lpstr>BIER Standards</vt:lpstr>
      <vt:lpstr>Open Questions</vt:lpstr>
      <vt:lpstr>BIER in MoE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MoE Multicast use case</dc:title>
  <dc:creator>00007940</dc:creator>
  <cp:lastModifiedBy>张征00007940</cp:lastModifiedBy>
  <cp:revision>40</cp:revision>
  <dcterms:created xsi:type="dcterms:W3CDTF">2023-08-09T12:44:00Z</dcterms:created>
  <dcterms:modified xsi:type="dcterms:W3CDTF">2025-07-16T09:35:05Z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931EBBB411994FEC81BBEE8C620D1C2C_12</vt:lpwstr>
  </property>
</Properties>
</file>