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1EC0FC-2C45-4075-8103-B87A0A7E3801}" v="1" dt="2025-07-21T09:14:38.2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ffrey (Zhaohui) Zhang" userId="9ba2a667-afa9-47e4-afc7-5ff696789d28" providerId="ADAL" clId="{871EC0FC-2C45-4075-8103-B87A0A7E3801}"/>
    <pc:docChg chg="custSel addSld modSld">
      <pc:chgData name="Jeffrey (Zhaohui) Zhang" userId="9ba2a667-afa9-47e4-afc7-5ff696789d28" providerId="ADAL" clId="{871EC0FC-2C45-4075-8103-B87A0A7E3801}" dt="2025-07-21T09:17:33.880" v="1821" actId="20577"/>
      <pc:docMkLst>
        <pc:docMk/>
      </pc:docMkLst>
      <pc:sldChg chg="modSp mod">
        <pc:chgData name="Jeffrey (Zhaohui) Zhang" userId="9ba2a667-afa9-47e4-afc7-5ff696789d28" providerId="ADAL" clId="{871EC0FC-2C45-4075-8103-B87A0A7E3801}" dt="2025-07-21T09:14:39.877" v="1789" actId="20577"/>
        <pc:sldMkLst>
          <pc:docMk/>
          <pc:sldMk cId="641874416" sldId="257"/>
        </pc:sldMkLst>
        <pc:spChg chg="mod">
          <ac:chgData name="Jeffrey (Zhaohui) Zhang" userId="9ba2a667-afa9-47e4-afc7-5ff696789d28" providerId="ADAL" clId="{871EC0FC-2C45-4075-8103-B87A0A7E3801}" dt="2025-07-21T09:14:39.877" v="1789" actId="20577"/>
          <ac:spMkLst>
            <pc:docMk/>
            <pc:sldMk cId="641874416" sldId="257"/>
            <ac:spMk id="3" creationId="{0D207B59-EB6E-ACAF-C294-B77E48AC6FE5}"/>
          </ac:spMkLst>
        </pc:spChg>
      </pc:sldChg>
      <pc:sldChg chg="modSp mod">
        <pc:chgData name="Jeffrey (Zhaohui) Zhang" userId="9ba2a667-afa9-47e4-afc7-5ff696789d28" providerId="ADAL" clId="{871EC0FC-2C45-4075-8103-B87A0A7E3801}" dt="2025-07-21T08:34:49.159" v="271" actId="20577"/>
        <pc:sldMkLst>
          <pc:docMk/>
          <pc:sldMk cId="4087665545" sldId="258"/>
        </pc:sldMkLst>
        <pc:spChg chg="mod">
          <ac:chgData name="Jeffrey (Zhaohui) Zhang" userId="9ba2a667-afa9-47e4-afc7-5ff696789d28" providerId="ADAL" clId="{871EC0FC-2C45-4075-8103-B87A0A7E3801}" dt="2025-07-21T08:34:49.159" v="271" actId="20577"/>
          <ac:spMkLst>
            <pc:docMk/>
            <pc:sldMk cId="4087665545" sldId="258"/>
            <ac:spMk id="3" creationId="{FA174873-1E89-18F9-3C7D-0FBE777C7C02}"/>
          </ac:spMkLst>
        </pc:spChg>
      </pc:sldChg>
      <pc:sldChg chg="modSp new mod">
        <pc:chgData name="Jeffrey (Zhaohui) Zhang" userId="9ba2a667-afa9-47e4-afc7-5ff696789d28" providerId="ADAL" clId="{871EC0FC-2C45-4075-8103-B87A0A7E3801}" dt="2025-07-21T09:01:48.639" v="888" actId="20577"/>
        <pc:sldMkLst>
          <pc:docMk/>
          <pc:sldMk cId="326299868" sldId="259"/>
        </pc:sldMkLst>
        <pc:spChg chg="mod">
          <ac:chgData name="Jeffrey (Zhaohui) Zhang" userId="9ba2a667-afa9-47e4-afc7-5ff696789d28" providerId="ADAL" clId="{871EC0FC-2C45-4075-8103-B87A0A7E3801}" dt="2025-07-21T08:31:50.287" v="119" actId="20577"/>
          <ac:spMkLst>
            <pc:docMk/>
            <pc:sldMk cId="326299868" sldId="259"/>
            <ac:spMk id="2" creationId="{EF475B47-CD60-524B-264E-643A25690E18}"/>
          </ac:spMkLst>
        </pc:spChg>
        <pc:spChg chg="mod">
          <ac:chgData name="Jeffrey (Zhaohui) Zhang" userId="9ba2a667-afa9-47e4-afc7-5ff696789d28" providerId="ADAL" clId="{871EC0FC-2C45-4075-8103-B87A0A7E3801}" dt="2025-07-21T09:01:48.639" v="888" actId="20577"/>
          <ac:spMkLst>
            <pc:docMk/>
            <pc:sldMk cId="326299868" sldId="259"/>
            <ac:spMk id="3" creationId="{274EDACE-6E2C-E52F-E87A-447117B947AC}"/>
          </ac:spMkLst>
        </pc:spChg>
      </pc:sldChg>
      <pc:sldChg chg="modSp new mod">
        <pc:chgData name="Jeffrey (Zhaohui) Zhang" userId="9ba2a667-afa9-47e4-afc7-5ff696789d28" providerId="ADAL" clId="{871EC0FC-2C45-4075-8103-B87A0A7E3801}" dt="2025-07-21T09:16:38.263" v="1795" actId="20577"/>
        <pc:sldMkLst>
          <pc:docMk/>
          <pc:sldMk cId="1585876838" sldId="260"/>
        </pc:sldMkLst>
        <pc:spChg chg="mod">
          <ac:chgData name="Jeffrey (Zhaohui) Zhang" userId="9ba2a667-afa9-47e4-afc7-5ff696789d28" providerId="ADAL" clId="{871EC0FC-2C45-4075-8103-B87A0A7E3801}" dt="2025-07-21T09:05:36.646" v="909" actId="20577"/>
          <ac:spMkLst>
            <pc:docMk/>
            <pc:sldMk cId="1585876838" sldId="260"/>
            <ac:spMk id="2" creationId="{13CCF90D-0351-13E2-66BE-7057A62DF024}"/>
          </ac:spMkLst>
        </pc:spChg>
        <pc:spChg chg="mod">
          <ac:chgData name="Jeffrey (Zhaohui) Zhang" userId="9ba2a667-afa9-47e4-afc7-5ff696789d28" providerId="ADAL" clId="{871EC0FC-2C45-4075-8103-B87A0A7E3801}" dt="2025-07-21T09:16:38.263" v="1795" actId="20577"/>
          <ac:spMkLst>
            <pc:docMk/>
            <pc:sldMk cId="1585876838" sldId="260"/>
            <ac:spMk id="3" creationId="{125CFE39-130A-E1DE-3529-26AD6902F61A}"/>
          </ac:spMkLst>
        </pc:spChg>
      </pc:sldChg>
      <pc:sldChg chg="modSp new mod">
        <pc:chgData name="Jeffrey (Zhaohui) Zhang" userId="9ba2a667-afa9-47e4-afc7-5ff696789d28" providerId="ADAL" clId="{871EC0FC-2C45-4075-8103-B87A0A7E3801}" dt="2025-07-21T09:17:33.880" v="1821" actId="20577"/>
        <pc:sldMkLst>
          <pc:docMk/>
          <pc:sldMk cId="4151762707" sldId="261"/>
        </pc:sldMkLst>
        <pc:spChg chg="mod">
          <ac:chgData name="Jeffrey (Zhaohui) Zhang" userId="9ba2a667-afa9-47e4-afc7-5ff696789d28" providerId="ADAL" clId="{871EC0FC-2C45-4075-8103-B87A0A7E3801}" dt="2025-07-21T09:11:07.978" v="1516" actId="20577"/>
          <ac:spMkLst>
            <pc:docMk/>
            <pc:sldMk cId="4151762707" sldId="261"/>
            <ac:spMk id="2" creationId="{312B7B95-FF74-CD16-1BBF-204AE8E0C7C5}"/>
          </ac:spMkLst>
        </pc:spChg>
        <pc:spChg chg="mod">
          <ac:chgData name="Jeffrey (Zhaohui) Zhang" userId="9ba2a667-afa9-47e4-afc7-5ff696789d28" providerId="ADAL" clId="{871EC0FC-2C45-4075-8103-B87A0A7E3801}" dt="2025-07-21T09:17:33.880" v="1821" actId="20577"/>
          <ac:spMkLst>
            <pc:docMk/>
            <pc:sldMk cId="4151762707" sldId="261"/>
            <ac:spMk id="3" creationId="{363A113D-651E-766F-D264-216EFBA754F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FB58B-DF9D-0DD7-1416-60131A6E4C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6ED9BA-14C3-847D-DFC2-E217137854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DDE7BD-190D-02F2-5B39-11149BC8E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78FCA-C054-4351-95E7-8599E923CE80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01D9F5-0716-FC8A-4E16-355E0D5F0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7D1CD9-8CCE-3985-9237-41CDEEBEF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0038B-3D88-490F-8764-B3CA5C0CD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952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DFB5D-7827-65FE-478F-4B91FD10E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869D0F-76ED-3095-7FED-37E3B1DD06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66AA95-7179-C31B-F0A3-6DDE281CA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78FCA-C054-4351-95E7-8599E923CE80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5BAE53-1207-97FD-7940-1BAB86570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D9EDBF-B3DD-B116-2F69-7FC9F5312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0038B-3D88-490F-8764-B3CA5C0CD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069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50F31B-1EF6-0236-0D6D-4B09E32756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B52E2C-4DFE-79BB-E35C-12A101B47B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9DBD15-13E3-2620-7FAF-DAA9A3633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78FCA-C054-4351-95E7-8599E923CE80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307A6A-1608-6706-5874-FC755D1BA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01D599-6EB0-7F39-07E9-EC89FCE75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0038B-3D88-490F-8764-B3CA5C0CD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516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48B42-0975-45CE-4EB8-6233CCE6A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B199B0-1110-4C31-22E9-B7005DD950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691BAC-5111-8401-49C7-D3B2D468B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78FCA-C054-4351-95E7-8599E923CE80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AFF533-DEF4-C6C2-D58E-EDDA0B52F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06FA8C-CAAD-DBC6-0650-18AF4FC0C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0038B-3D88-490F-8764-B3CA5C0CD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214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5F1D1-44D9-4A7D-B52C-9D6F085D7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3951C0-591E-6E2D-5720-B5CE4D76A3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1A1A03-018C-E5BD-36D8-B227E572A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78FCA-C054-4351-95E7-8599E923CE80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3085E3-3827-DFCF-494F-2559ABD0F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698813-22EE-AA45-46D3-17373B749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0038B-3D88-490F-8764-B3CA5C0CD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553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37719-DD8A-2B17-8610-14D9552B1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BA277-702A-B043-14CA-A72B2EB5DF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1071E0-F593-A16D-6B93-1BEC43718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EC78B9-AA07-5BEA-1DCD-CAD7C2DCF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78FCA-C054-4351-95E7-8599E923CE80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E3FFB1-906A-FD1C-C1DE-4D6DB4B0A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D9E0BD-A4A8-2FDB-7F89-C04A58F7B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0038B-3D88-490F-8764-B3CA5C0CD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917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7053B-47ED-6A0D-01D2-8B596465E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EEFE18-7EE0-3C70-2749-B69CB94CA4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2EE1C2-DF39-8282-D502-4C6BAD07FA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C611C7-B83A-7E5A-8BD2-DC6CA31046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E852E1-7532-2942-AB78-EB5AF5D47C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B0DBB1-040E-8388-5325-F835BBBC5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78FCA-C054-4351-95E7-8599E923CE80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053B3A-0D96-8F01-209B-AA6FD991C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9513E8-7B19-C5F1-777F-883A77A20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0038B-3D88-490F-8764-B3CA5C0CD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279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CA728-89E1-6D0E-D3A3-6450953A8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9FDEC7-B079-9552-9F3C-709C0ED01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78FCA-C054-4351-95E7-8599E923CE80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35F897-7AC0-141B-163D-287512C10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575913-5C78-5933-0F55-FDE61E79D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0038B-3D88-490F-8764-B3CA5C0CD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078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368268-EB3C-1DB0-1249-D2794FA51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78FCA-C054-4351-95E7-8599E923CE80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17B8DC-14C2-53B4-8F2C-F39DD132D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A09F15-E507-379A-0AFE-37120D914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0038B-3D88-490F-8764-B3CA5C0CD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367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A8F3B-E28E-1990-DA41-24119628F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E0197C-D758-3DF8-6DEF-95F25D818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5D4A0B-CA95-2589-6066-7CBE929392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EADBBE-64FA-CBFE-8756-1F5F99057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78FCA-C054-4351-95E7-8599E923CE80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836AB6-9C83-AA58-9D30-6749F75F4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B67109-87CF-9F74-E030-BA8210BDA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0038B-3D88-490F-8764-B3CA5C0CD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102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61282-8B4E-6D84-4A86-F478ED54A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717051-B9A7-2609-F239-7C1BBB369A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E1FE18-83DB-68E8-25F2-69991A2F0D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E5939D-8929-53A5-DE04-F3F6802C1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78FCA-C054-4351-95E7-8599E923CE80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3EADA1-C7FB-2223-3C6E-AFC80A883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39C9FC-69FF-C5C3-F3E7-803716A61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0038B-3D88-490F-8764-B3CA5C0CD5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38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7B09DB-19C7-5185-A731-D7277005C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D5F13D-9AA2-7007-B7E4-247EBEF056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0220EF-AD13-1B0B-6D30-3A07880B98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E778FCA-C054-4351-95E7-8599E923CE80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38AFF-2E6A-EDC7-784A-6E98CC0A32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77FD3C-4409-6DF9-C090-E7C59799E2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320038B-3D88-490F-8764-B3CA5C0CD51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F16CB9-C67F-7EFE-AFEF-87D2554C9D0A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627688" y="6687820"/>
            <a:ext cx="957262" cy="10668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700">
                <a:solidFill>
                  <a:srgbClr val="000000">
                    <a:alpha val="50000"/>
                  </a:srgb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Juniper Business Use Only</a:t>
            </a:r>
          </a:p>
        </p:txBody>
      </p:sp>
    </p:spTree>
    <p:extLst>
      <p:ext uri="{BB962C8B-B14F-4D97-AF65-F5344CB8AC3E}">
        <p14:creationId xmlns:p14="http://schemas.microsoft.com/office/powerpoint/2010/main" val="1214544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98471-F1DC-1AFE-E7F1-7FC1439064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LLM </a:t>
            </a:r>
            <a:r>
              <a:rPr lang="en-US" dirty="0" err="1"/>
              <a:t>MoE</a:t>
            </a:r>
            <a:r>
              <a:rPr lang="en-US" dirty="0"/>
              <a:t> Multicast Discussions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B2D01B-F727-35A6-729D-5B107AD2C6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Jeffrey Zhang, HPE</a:t>
            </a:r>
          </a:p>
          <a:p>
            <a:r>
              <a:rPr lang="en-US" dirty="0"/>
              <a:t>LLM </a:t>
            </a:r>
            <a:r>
              <a:rPr lang="en-US" dirty="0" err="1"/>
              <a:t>MoE</a:t>
            </a:r>
            <a:r>
              <a:rPr lang="en-US" dirty="0"/>
              <a:t> Multicast Side Meeting, IETF123</a:t>
            </a:r>
          </a:p>
        </p:txBody>
      </p:sp>
    </p:spTree>
    <p:extLst>
      <p:ext uri="{BB962C8B-B14F-4D97-AF65-F5344CB8AC3E}">
        <p14:creationId xmlns:p14="http://schemas.microsoft.com/office/powerpoint/2010/main" val="4943944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3DAC3-6105-951C-3BED-F5C2B1E7B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07B59-EB6E-ACAF-C294-B77E48AC6F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Good to see the discussion of using multicast</a:t>
            </a:r>
          </a:p>
          <a:p>
            <a:r>
              <a:rPr lang="en-US" dirty="0"/>
              <a:t>This does not seem to be LLM </a:t>
            </a:r>
            <a:r>
              <a:rPr lang="en-US" dirty="0" err="1"/>
              <a:t>MoE</a:t>
            </a:r>
            <a:r>
              <a:rPr lang="en-US" dirty="0"/>
              <a:t> specific, though</a:t>
            </a:r>
          </a:p>
          <a:p>
            <a:r>
              <a:rPr lang="en-US" dirty="0"/>
              <a:t>PIM/RIFT-</a:t>
            </a:r>
            <a:r>
              <a:rPr lang="en-US" dirty="0" err="1"/>
              <a:t>Bidir</a:t>
            </a:r>
            <a:r>
              <a:rPr lang="en-US" dirty="0"/>
              <a:t> and BIER may work well</a:t>
            </a:r>
          </a:p>
          <a:p>
            <a:pPr lvl="1"/>
            <a:r>
              <a:rPr lang="en-US" dirty="0"/>
              <a:t>With assistance from the applications</a:t>
            </a:r>
          </a:p>
        </p:txBody>
      </p:sp>
    </p:spTree>
    <p:extLst>
      <p:ext uri="{BB962C8B-B14F-4D97-AF65-F5344CB8AC3E}">
        <p14:creationId xmlns:p14="http://schemas.microsoft.com/office/powerpoint/2010/main" val="641874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F19C7-112C-AD11-0134-7D25E770F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Multicast Applicability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174873-1E89-18F9-3C7D-0FBE777C7C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Any large-scale, high-rate content replication benefits from multicast</a:t>
            </a:r>
          </a:p>
          <a:p>
            <a:pPr lvl="1"/>
            <a:r>
              <a:rPr lang="en-US" dirty="0"/>
              <a:t>Not just LLM </a:t>
            </a:r>
            <a:r>
              <a:rPr lang="en-US" dirty="0" err="1"/>
              <a:t>MoE</a:t>
            </a:r>
            <a:endParaRPr lang="en-US" dirty="0"/>
          </a:p>
          <a:p>
            <a:pPr lvl="1"/>
            <a:r>
              <a:rPr lang="en-US" dirty="0"/>
              <a:t>But the benefits need to outweigh the cost of establishing/maintaining multicast states </a:t>
            </a:r>
          </a:p>
          <a:p>
            <a:r>
              <a:rPr lang="en-US" dirty="0"/>
              <a:t>In the case of LLM </a:t>
            </a:r>
            <a:r>
              <a:rPr lang="en-US" dirty="0" err="1"/>
              <a:t>MoE</a:t>
            </a:r>
            <a:r>
              <a:rPr lang="en-US" dirty="0"/>
              <a:t> (or any AIDC scenario, or any scenario)</a:t>
            </a:r>
          </a:p>
          <a:p>
            <a:pPr lvl="1"/>
            <a:r>
              <a:rPr lang="en-US" dirty="0"/>
              <a:t>How large are the receiver sets, and how high is the data rate?</a:t>
            </a:r>
          </a:p>
          <a:p>
            <a:pPr lvl="2"/>
            <a:r>
              <a:rPr lang="en-US" dirty="0"/>
              <a:t>The following slides assume that the set size and/or data rate warrant the use of multicast</a:t>
            </a:r>
          </a:p>
          <a:p>
            <a:pPr lvl="1"/>
            <a:r>
              <a:rPr lang="en-US" dirty="0"/>
              <a:t>How dynamic/scattered are the receiver sets, and how long do they last?</a:t>
            </a:r>
          </a:p>
          <a:p>
            <a:pPr lvl="2"/>
            <a:r>
              <a:rPr lang="en-US" dirty="0"/>
              <a:t>The applications can help in this regard</a:t>
            </a:r>
          </a:p>
        </p:txBody>
      </p:sp>
    </p:spTree>
    <p:extLst>
      <p:ext uri="{BB962C8B-B14F-4D97-AF65-F5344CB8AC3E}">
        <p14:creationId xmlns:p14="http://schemas.microsoft.com/office/powerpoint/2010/main" val="4087665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75B47-CD60-524B-264E-643A25690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4EDACE-6E2C-E52F-E87A-447117B947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BIER does not maintain per-tree state, so it is perfect for scenarios where the receiver sets that may change dynamically or come/go very fast</a:t>
            </a:r>
          </a:p>
          <a:p>
            <a:r>
              <a:rPr lang="en-US" dirty="0"/>
              <a:t>BIER may not work well if a receiver set is scattered across a large number of nodes</a:t>
            </a:r>
          </a:p>
          <a:p>
            <a:pPr lvl="1"/>
            <a:r>
              <a:rPr lang="en-US" dirty="0"/>
              <a:t>E.g., receivers scattered across thousands of leaf nodes – many copies of data may need to be sent even if the total number is less than the </a:t>
            </a:r>
            <a:r>
              <a:rPr lang="en-US" dirty="0" err="1"/>
              <a:t>BitStringLength</a:t>
            </a:r>
            <a:endParaRPr lang="en-US" dirty="0"/>
          </a:p>
          <a:p>
            <a:r>
              <a:rPr lang="en-US" dirty="0"/>
              <a:t>If the application can choose the receivers from a set of nodes in the same BIER set, then only one copy is needed</a:t>
            </a:r>
          </a:p>
        </p:txBody>
      </p:sp>
    </p:spTree>
    <p:extLst>
      <p:ext uri="{BB962C8B-B14F-4D97-AF65-F5344CB8AC3E}">
        <p14:creationId xmlns:p14="http://schemas.microsoft.com/office/powerpoint/2010/main" val="326299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CF90D-0351-13E2-66BE-7057A62DF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PIM/RIFT-</a:t>
            </a:r>
            <a:r>
              <a:rPr lang="en-US" dirty="0" err="1"/>
              <a:t>Bidir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CFE39-130A-E1DE-3529-26AD6902F6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PIM-</a:t>
            </a:r>
            <a:r>
              <a:rPr lang="en-US" dirty="0" err="1"/>
              <a:t>Bidir</a:t>
            </a:r>
            <a:r>
              <a:rPr lang="en-US" dirty="0"/>
              <a:t> is generally considered much simpler and more scalable than PIM-SM</a:t>
            </a:r>
          </a:p>
          <a:p>
            <a:r>
              <a:rPr lang="en-US" dirty="0"/>
              <a:t>RIFT multicast is similar to PIM-</a:t>
            </a:r>
            <a:r>
              <a:rPr lang="en-US" dirty="0" err="1"/>
              <a:t>Bidir</a:t>
            </a:r>
            <a:endParaRPr lang="en-US" dirty="0"/>
          </a:p>
          <a:p>
            <a:pPr lvl="1"/>
            <a:r>
              <a:rPr lang="en-US" dirty="0"/>
              <a:t>With the enhancement of group-prefix-based trees</a:t>
            </a:r>
          </a:p>
          <a:p>
            <a:r>
              <a:rPr lang="en-US" dirty="0"/>
              <a:t>Both require the pre-establishment of trees</a:t>
            </a:r>
          </a:p>
          <a:p>
            <a:r>
              <a:rPr lang="en-US" dirty="0"/>
              <a:t>The application may be smart enough to pre-establish enough trees, each with a pre-determined set of receivers, and dynamically choose which tree to use for a particular flow</a:t>
            </a:r>
          </a:p>
          <a:p>
            <a:pPr lvl="1"/>
            <a:r>
              <a:rPr lang="en-US" dirty="0"/>
              <a:t>E.g. tree1 for expert(1,2), tree2 for expert(3,4), tree3 for expert(5,6), …</a:t>
            </a:r>
          </a:p>
        </p:txBody>
      </p:sp>
    </p:spTree>
    <p:extLst>
      <p:ext uri="{BB962C8B-B14F-4D97-AF65-F5344CB8AC3E}">
        <p14:creationId xmlns:p14="http://schemas.microsoft.com/office/powerpoint/2010/main" val="1585876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B7B95-FF74-CD16-1BBF-204AE8E0C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3A113D-651E-766F-D264-216EFBA754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Multicast is desired if the benefits outweigh the costs</a:t>
            </a:r>
          </a:p>
          <a:p>
            <a:pPr lvl="1"/>
            <a:r>
              <a:rPr lang="en-US" dirty="0"/>
              <a:t>In LLM </a:t>
            </a:r>
            <a:r>
              <a:rPr lang="en-US" dirty="0" err="1"/>
              <a:t>MoE</a:t>
            </a:r>
            <a:r>
              <a:rPr lang="en-US" dirty="0"/>
              <a:t> or in general</a:t>
            </a:r>
          </a:p>
          <a:p>
            <a:r>
              <a:rPr lang="en-US" dirty="0"/>
              <a:t>Applications can help reduce the impact of the following</a:t>
            </a:r>
          </a:p>
          <a:p>
            <a:pPr lvl="1"/>
            <a:r>
              <a:rPr lang="en-US" dirty="0"/>
              <a:t>Scattered receivers – BIER would work well</a:t>
            </a:r>
          </a:p>
          <a:p>
            <a:pPr lvl="1"/>
            <a:r>
              <a:rPr lang="en-US" dirty="0"/>
              <a:t>Burstiness of flows – PIM/RIFT-</a:t>
            </a:r>
            <a:r>
              <a:rPr lang="en-US" dirty="0" err="1"/>
              <a:t>Bidir</a:t>
            </a:r>
            <a:r>
              <a:rPr lang="en-US" dirty="0"/>
              <a:t> would work well (if BIER is </a:t>
            </a:r>
            <a:r>
              <a:rPr lang="en-US"/>
              <a:t>not feasible)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7627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383</Words>
  <Application>Microsoft Office PowerPoint</Application>
  <PresentationFormat>Widescreen</PresentationFormat>
  <Paragraphs>35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Aptos</vt:lpstr>
      <vt:lpstr>Aptos Display</vt:lpstr>
      <vt:lpstr>Arial</vt:lpstr>
      <vt:lpstr>Calibri</vt:lpstr>
      <vt:lpstr>Office Theme</vt:lpstr>
      <vt:lpstr>LLM MoE Multicast Discussions</vt:lpstr>
      <vt:lpstr>Summary</vt:lpstr>
      <vt:lpstr>Multicast Applicability</vt:lpstr>
      <vt:lpstr>BIER</vt:lpstr>
      <vt:lpstr>PIM/RIFT-Bidir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Jeffrey (Zhaohui) Zhang</dc:creator>
  <cp:lastModifiedBy>Jeffrey (Zhaohui) Zhang</cp:lastModifiedBy>
  <cp:revision>1</cp:revision>
  <dcterms:created xsi:type="dcterms:W3CDTF">2025-07-21T08:04:15Z</dcterms:created>
  <dcterms:modified xsi:type="dcterms:W3CDTF">2025-07-21T09:17:34Z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633b888-ae0d-4341-a75f-06e04137d755_Enabled">
    <vt:lpwstr>true</vt:lpwstr>
  </property>
  <property fmtid="{D5CDD505-2E9C-101B-9397-08002B2CF9AE}" pid="3" name="MSIP_Label_0633b888-ae0d-4341-a75f-06e04137d755_SetDate">
    <vt:lpwstr>2025-07-21T08:25:40Z</vt:lpwstr>
  </property>
  <property fmtid="{D5CDD505-2E9C-101B-9397-08002B2CF9AE}" pid="4" name="MSIP_Label_0633b888-ae0d-4341-a75f-06e04137d755_Method">
    <vt:lpwstr>Standard</vt:lpwstr>
  </property>
  <property fmtid="{D5CDD505-2E9C-101B-9397-08002B2CF9AE}" pid="5" name="MSIP_Label_0633b888-ae0d-4341-a75f-06e04137d755_Name">
    <vt:lpwstr>0633b888-ae0d-4341-a75f-06e04137d755</vt:lpwstr>
  </property>
  <property fmtid="{D5CDD505-2E9C-101B-9397-08002B2CF9AE}" pid="6" name="MSIP_Label_0633b888-ae0d-4341-a75f-06e04137d755_SiteId">
    <vt:lpwstr>bea78b3c-4cdb-4130-854a-1d193232e5f4</vt:lpwstr>
  </property>
  <property fmtid="{D5CDD505-2E9C-101B-9397-08002B2CF9AE}" pid="7" name="MSIP_Label_0633b888-ae0d-4341-a75f-06e04137d755_ActionId">
    <vt:lpwstr>a5f459c3-a3cd-453a-95e9-67edddc544ff</vt:lpwstr>
  </property>
  <property fmtid="{D5CDD505-2E9C-101B-9397-08002B2CF9AE}" pid="8" name="MSIP_Label_0633b888-ae0d-4341-a75f-06e04137d755_ContentBits">
    <vt:lpwstr>2</vt:lpwstr>
  </property>
  <property fmtid="{D5CDD505-2E9C-101B-9397-08002B2CF9AE}" pid="9" name="MSIP_Label_0633b888-ae0d-4341-a75f-06e04137d755_Tag">
    <vt:lpwstr>10, 3, 0, 1</vt:lpwstr>
  </property>
  <property fmtid="{D5CDD505-2E9C-101B-9397-08002B2CF9AE}" pid="10" name="ClassificationContentMarkingFooterLocations">
    <vt:lpwstr>Office Theme:8</vt:lpwstr>
  </property>
  <property fmtid="{D5CDD505-2E9C-101B-9397-08002B2CF9AE}" pid="11" name="ClassificationContentMarkingFooterText">
    <vt:lpwstr>Juniper Business Use Only</vt:lpwstr>
  </property>
</Properties>
</file>