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>
        <p:scale>
          <a:sx n="81" d="100"/>
          <a:sy n="81" d="100"/>
        </p:scale>
        <p:origin x="-216" y="216"/>
      </p:cViewPr>
      <p:guideLst>
        <p:guide orient="horz" pos="1968"/>
        <p:guide orient="horz" pos="3912"/>
        <p:guide orient="horz" pos="1656"/>
        <p:guide pos="408"/>
        <p:guide pos="7272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xmlns="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xmlns="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xmlns="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xmlns="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xmlns="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xmlns="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xmlns="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xmlns="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xmlns="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xmlns="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xmlns="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xmlns="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xmlns="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xmlns="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xmlns="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xmlns="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7/20/2024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xmlns="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xmlns="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Osw5Oyg_rFDGUCtpv0CW1SkXSTgxBmG?usp=sharing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 smtClean="0">
                <a:solidFill>
                  <a:schemeClr val="tx1"/>
                </a:solidFill>
              </a:rPr>
              <a:t>[</a:t>
            </a:r>
            <a:r>
              <a:rPr lang="en-US" b="0" dirty="0" err="1" smtClean="0">
                <a:solidFill>
                  <a:schemeClr val="tx1"/>
                </a:solidFill>
              </a:rPr>
              <a:t>Sandya</a:t>
            </a:r>
            <a:r>
              <a:rPr lang="en-US" b="0" dirty="0" smtClean="0">
                <a:solidFill>
                  <a:schemeClr val="tx1"/>
                </a:solidFill>
              </a:rPr>
              <a:t> M D]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Project Title </a:t>
            </a:r>
            <a:r>
              <a:rPr lang="en-GB" sz="3200" dirty="0" smtClean="0"/>
              <a:t>–Car Market Trends Analysis with Car </a:t>
            </a:r>
            <a:r>
              <a:rPr lang="en-GB" sz="3200" dirty="0" err="1" smtClean="0"/>
              <a:t>Dekho</a:t>
            </a:r>
            <a:r>
              <a:rPr lang="en-GB" sz="3200" dirty="0" smtClean="0"/>
              <a:t> Data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xmlns="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goal of this project is to perform comprehensive analysis and visualization of Car </a:t>
            </a:r>
            <a:r>
              <a:rPr lang="en-US" sz="2800" dirty="0" err="1"/>
              <a:t>Dekho's</a:t>
            </a:r>
            <a:r>
              <a:rPr lang="en-US" sz="2800" dirty="0"/>
              <a:t> dataset to uncover meaningful insights into the car market trends. The analysis should address key questions and provide actionable recommendations based on the findings.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Project Description</a:t>
            </a:r>
            <a:br>
              <a:rPr lang="en-GB" dirty="0" smtClean="0"/>
            </a:br>
            <a:r>
              <a:rPr lang="en-GB" dirty="0" smtClean="0"/>
              <a:t>[</a:t>
            </a:r>
            <a:r>
              <a:rPr lang="en-US" sz="2700" dirty="0"/>
              <a:t>The analysis aims to provide Car </a:t>
            </a:r>
            <a:r>
              <a:rPr lang="en-US" sz="2700" dirty="0" err="1"/>
              <a:t>Dekho</a:t>
            </a:r>
            <a:r>
              <a:rPr lang="en-US" sz="2700" dirty="0"/>
              <a:t> and its stakeholders with actionable insights into market trends, pricing strategies, and consumer preferences. This can facilitate better decision-making, improved inventory management, and enhanced customer satisfaction in the competitive automotive market.</a:t>
            </a:r>
            <a:r>
              <a:rPr lang="en-GB" sz="2700" dirty="0" smtClean="0"/>
              <a:t> </a:t>
            </a:r>
            <a:r>
              <a:rPr lang="en-GB" dirty="0" smtClean="0"/>
              <a:t>] </a:t>
            </a: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Car Dealerships and </a:t>
            </a:r>
            <a:r>
              <a:rPr lang="en-IN" sz="2400" dirty="0" smtClean="0"/>
              <a:t>Sellers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Car </a:t>
            </a:r>
            <a:r>
              <a:rPr lang="en-IN" sz="2400" dirty="0" smtClean="0"/>
              <a:t>Buyers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Automotive Industry </a:t>
            </a:r>
            <a:r>
              <a:rPr lang="en-IN" sz="2400" dirty="0" smtClean="0"/>
              <a:t>Analysts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Marketing and Strategy </a:t>
            </a:r>
            <a:r>
              <a:rPr lang="en-IN" sz="2400" dirty="0" smtClean="0"/>
              <a:t>Teams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Financial Institutions and </a:t>
            </a:r>
            <a:r>
              <a:rPr lang="en-IN" sz="2400" dirty="0" smtClean="0"/>
              <a:t>Insurers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Government and Regulatory Bodies</a:t>
            </a: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 err="1" smtClean="0"/>
              <a:t>Matplotlib</a:t>
            </a:r>
            <a:endParaRPr lang="en-IN" dirty="0" smtClean="0"/>
          </a:p>
          <a:p>
            <a:pPr lvl="1">
              <a:lnSpc>
                <a:spcPct val="150000"/>
              </a:lnSpc>
            </a:pPr>
            <a:r>
              <a:rPr lang="en-IN" dirty="0" err="1" smtClean="0"/>
              <a:t>Seaborn</a:t>
            </a:r>
            <a:endParaRPr lang="en-IN" dirty="0" smtClean="0"/>
          </a:p>
          <a:p>
            <a:pPr lvl="1">
              <a:lnSpc>
                <a:spcPct val="150000"/>
              </a:lnSpc>
            </a:pPr>
            <a:r>
              <a:rPr lang="en-IN" dirty="0" smtClean="0"/>
              <a:t>Pandas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Numpy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xmlns="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xmlns="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xmlns="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[Add screen shots of your code ]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1" y="2073936"/>
            <a:ext cx="5052647" cy="39165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93" y="2073937"/>
            <a:ext cx="5862622" cy="391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Thank you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xmlns="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xmlns="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xmlns="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xmlns="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2" y="1723292"/>
            <a:ext cx="6686197" cy="2583593"/>
          </a:xfrm>
        </p:spPr>
        <p:txBody>
          <a:bodyPr>
            <a:normAutofit/>
          </a:bodyPr>
          <a:lstStyle/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 smtClean="0"/>
              <a:t> link</a:t>
            </a:r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colab.research.google.com/drive/1bOsw5Oyg_rFDGUCtpv0CW1SkXSTgxBmG?usp=sharing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575</TotalTime>
  <Words>119</Words>
  <Application>Microsoft Office PowerPoint</Application>
  <PresentationFormat>Custom</PresentationFormat>
  <Paragraphs>27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Project Title –Car Market Trends Analysis with Car Dekho Data</vt:lpstr>
      <vt:lpstr>PROBLEM  STATEMENT</vt:lpstr>
      <vt:lpstr>Project Description [The analysis aims to provide Car Dekho and its stakeholders with actionable insights into market trends, pricing strategies, and consumer preferences. This can facilitate better decision-making, improved inventory management, and enhanced customer satisfaction in the competitive automotive market. ]  </vt:lpstr>
      <vt:lpstr>WHO ARE THE END USERS?</vt:lpstr>
      <vt:lpstr>Technology Used</vt:lpstr>
      <vt:lpstr>RESULTS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Lenovo</cp:lastModifiedBy>
  <cp:revision>76</cp:revision>
  <dcterms:created xsi:type="dcterms:W3CDTF">2021-07-11T13:13:15Z</dcterms:created>
  <dcterms:modified xsi:type="dcterms:W3CDTF">2024-07-20T15:53:40Z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