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08" autoAdjust="0"/>
  </p:normalViewPr>
  <p:slideViewPr>
    <p:cSldViewPr>
      <p:cViewPr>
        <p:scale>
          <a:sx n="80" d="100"/>
          <a:sy n="80" d="100"/>
        </p:scale>
        <p:origin x="-107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243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ROI and phenotypes, voxels vs. whole brain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Current calculations use linear models, and assume each voxel is independent of other voxels, which means they have to compute v1-v2 in each brain, v2-v3 etc etc and end up doing n choose 2 calculations. (univariate analysis)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can look at entire sets of functional connections to a phenotypic variable simultaneously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imaging echoplanar imaging with 2 resolutions over time. Took voxels that were consistent over participants, some other pre-processing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Within-subject analysis: Connectivity maps of 74 subjects by correlation matrix (v x v) showing correlation b/t each pair of voxels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Distance matrix (n x n): given a voxel, how dissimilar are my patients</a:t>
            </a:r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MDMR for each voxel- get a pseudo statistic and do permutation testing to get a null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>
                <a:solidFill>
                  <a:srgbClr val="FFA711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FFA711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FFA711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FFA711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FFA711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FFA711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FFA711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FFA711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FFA71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6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607475" y="4922273"/>
            <a:ext cx="548699" cy="221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 smtClean="0"/>
              <a:t>Shehzad</a:t>
            </a:r>
            <a:r>
              <a:rPr lang="en-US" dirty="0" smtClean="0"/>
              <a:t> et al. 2014</a:t>
            </a:r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dirty="0" smtClean="0"/>
              <a:t>A Multivariate Distance-Based Analytic Framework for Connectome-Wide Association Studies</a:t>
            </a:r>
            <a:endParaRPr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Opportunity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It would be nice to be able to compare brains of normal people vs. connectomes of brains with diseases</a:t>
            </a:r>
          </a:p>
          <a:p>
            <a:pPr marL="457200" lvl="0" indent="-4318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study correlations between functional connections and phenotypes</a:t>
            </a:r>
          </a:p>
        </p:txBody>
      </p:sp>
      <p:pic>
        <p:nvPicPr>
          <p:cNvPr id="1026" name="Picture 2" descr="http://www.wired.com/images_blogs/underwire/2014/02/SmileyBrains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7F6EF"/>
              </a:clrFrom>
              <a:clrTo>
                <a:srgbClr val="E7F6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9" r="27866"/>
          <a:stretch/>
        </p:blipFill>
        <p:spPr bwMode="auto">
          <a:xfrm>
            <a:off x="4343400" y="2352454"/>
            <a:ext cx="18568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Challenge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Computationally expensive</a:t>
            </a:r>
          </a:p>
          <a:p>
            <a:pPr marL="457200" lvl="0" indent="-4318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Rely on prior information: dimensionality of data, parameters of graph construction (ie. centrality)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Action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Use multivariate distance matrix regression (MDMR)</a:t>
            </a:r>
          </a:p>
          <a:p>
            <a:pPr marL="457200" lvl="0" indent="-4318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Compare to current methods to verify reproducibility and robustness</a:t>
            </a:r>
          </a:p>
          <a:p>
            <a:pPr marL="457200" lvl="0" indent="-4318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Apply MDMR to find associations between various phenotypes and functional patterns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Method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l="35158" t="18229" r="20292" b="14997"/>
          <a:stretch/>
        </p:blipFill>
        <p:spPr>
          <a:xfrm>
            <a:off x="452124" y="133350"/>
            <a:ext cx="5796276" cy="48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Resolution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43" t="10938" r="22462" b="7671"/>
          <a:stretch/>
        </p:blipFill>
        <p:spPr bwMode="auto">
          <a:xfrm>
            <a:off x="342900" y="209550"/>
            <a:ext cx="5067300" cy="464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structural connectome</a:t>
            </a:r>
          </a:p>
          <a:p>
            <a:pPr marL="457200" lvl="0" indent="-4318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including directional information</a:t>
            </a:r>
          </a:p>
          <a:p>
            <a:pPr marL="457200" lvl="0" indent="-4318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use autoregressive processes</a:t>
            </a:r>
          </a:p>
          <a:p>
            <a:pPr marL="457200" lvl="0" indent="-4318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Limitation: viewing whole brain decreases sensitivity to local regions, can be overcome by limiting data set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45</TotalTime>
  <Words>261</Words>
  <Application>Microsoft Office PowerPoint</Application>
  <PresentationFormat>On-screen Show (16:9)</PresentationFormat>
  <Paragraphs>26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Slipstream</vt:lpstr>
      <vt:lpstr>A Multivariate Distance-Based Analytic Framework for Connectome-Wide Association Studies</vt:lpstr>
      <vt:lpstr>Opportunity</vt:lpstr>
      <vt:lpstr>Challenge</vt:lpstr>
      <vt:lpstr>Action</vt:lpstr>
      <vt:lpstr>Method</vt:lpstr>
      <vt:lpstr>Resolution</vt:lpstr>
      <vt:lpstr>Future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Multivariate Distance-Based Analytic Framework for Connectome-Wide Association Studies</dc:title>
  <cp:lastModifiedBy>ismail - [2010]</cp:lastModifiedBy>
  <cp:revision>3</cp:revision>
  <dcterms:modified xsi:type="dcterms:W3CDTF">2015-03-26T02:40:41Z</dcterms:modified>
</cp:coreProperties>
</file>