
<file path=[Content_Types].xml><?xml version="1.0" encoding="utf-8"?>
<Types xmlns="http://schemas.openxmlformats.org/package/2006/content-types">
  <Default Extension="jpeg" ContentType="image/jpeg"/>
  <Default Extension="mid" ContentType="audio/mid"/>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67" r:id="rId2"/>
    <p:sldId id="271" r:id="rId3"/>
    <p:sldId id="272" r:id="rId4"/>
    <p:sldId id="273" r:id="rId5"/>
    <p:sldId id="276" r:id="rId6"/>
    <p:sldId id="264" r:id="rId7"/>
    <p:sldId id="277"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06" autoAdjust="0"/>
  </p:normalViewPr>
  <p:slideViewPr>
    <p:cSldViewPr>
      <p:cViewPr varScale="1">
        <p:scale>
          <a:sx n="79" d="100"/>
          <a:sy n="79" d="100"/>
        </p:scale>
        <p:origin x="152" y="72"/>
      </p:cViewPr>
      <p:guideLst>
        <p:guide pos="3839"/>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85FFBF-2C64-42CD-9E2F-09E2049D891B}" type="datetimeFigureOut">
              <a:rPr lang="en-US"/>
              <a:t>11/26/2019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AF2C6B-0C1B-4F88-BCBA-898BA50DE788}" type="slidenum">
              <a:rPr/>
              <a:t>‹#›</a:t>
            </a:fld>
            <a:endParaRPr/>
          </a:p>
        </p:txBody>
      </p:sp>
    </p:spTree>
    <p:extLst>
      <p:ext uri="{BB962C8B-B14F-4D97-AF65-F5344CB8AC3E}">
        <p14:creationId xmlns:p14="http://schemas.microsoft.com/office/powerpoint/2010/main" val="2410930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A3DF44-BBF1-44C7-A0B1-7B7B2F7B3880}" type="datetimeFigureOut">
              <a:rPr lang="en-US"/>
              <a:t>11/26/2019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8E53BB-F993-49A1-9E37-CA3E5BE0709B}" type="slidenum">
              <a:rPr/>
              <a:t>‹#›</a:t>
            </a:fld>
            <a:endParaRPr/>
          </a:p>
        </p:txBody>
      </p:sp>
    </p:spTree>
    <p:extLst>
      <p:ext uri="{BB962C8B-B14F-4D97-AF65-F5344CB8AC3E}">
        <p14:creationId xmlns:p14="http://schemas.microsoft.com/office/powerpoint/2010/main" val="6098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Rectangle 11"/>
          <p:cNvSpPr/>
          <p:nvPr/>
        </p:nvSpPr>
        <p:spPr>
          <a:xfrm>
            <a:off x="0" y="0"/>
            <a:ext cx="12188825" cy="4449836"/>
          </a:xfrm>
          <a:custGeom>
            <a:avLst/>
            <a:gdLst>
              <a:gd name="connsiteX0" fmla="*/ 0 w 12188825"/>
              <a:gd name="connsiteY0" fmla="*/ 0 h 5545334"/>
              <a:gd name="connsiteX1" fmla="*/ 12188825 w 12188825"/>
              <a:gd name="connsiteY1" fmla="*/ 0 h 5545334"/>
              <a:gd name="connsiteX2" fmla="*/ 12188825 w 12188825"/>
              <a:gd name="connsiteY2" fmla="*/ 4181566 h 5545334"/>
              <a:gd name="connsiteX3" fmla="*/ 6105607 w 12188825"/>
              <a:gd name="connsiteY3" fmla="*/ 4449836 h 5545334"/>
              <a:gd name="connsiteX4" fmla="*/ 1 w 12188825"/>
              <a:gd name="connsiteY4" fmla="*/ 4179342 h 5545334"/>
              <a:gd name="connsiteX5" fmla="*/ 1 w 12188825"/>
              <a:gd name="connsiteY5" fmla="*/ 5545334 h 5545334"/>
              <a:gd name="connsiteX6" fmla="*/ 0 w 12188825"/>
              <a:gd name="connsiteY6" fmla="*/ 0 h 5545334"/>
              <a:gd name="connsiteX0" fmla="*/ 0 w 12188825"/>
              <a:gd name="connsiteY0" fmla="*/ 0 h 4449836"/>
              <a:gd name="connsiteX1" fmla="*/ 12188825 w 12188825"/>
              <a:gd name="connsiteY1" fmla="*/ 0 h 4449836"/>
              <a:gd name="connsiteX2" fmla="*/ 12188825 w 12188825"/>
              <a:gd name="connsiteY2" fmla="*/ 4181566 h 4449836"/>
              <a:gd name="connsiteX3" fmla="*/ 6105607 w 12188825"/>
              <a:gd name="connsiteY3" fmla="*/ 4449836 h 4449836"/>
              <a:gd name="connsiteX4" fmla="*/ 1 w 12188825"/>
              <a:gd name="connsiteY4" fmla="*/ 4179342 h 4449836"/>
              <a:gd name="connsiteX5" fmla="*/ 0 w 12188825"/>
              <a:gd name="connsiteY5" fmla="*/ 0 h 444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4449836">
                <a:moveTo>
                  <a:pt x="0" y="0"/>
                </a:moveTo>
                <a:lnTo>
                  <a:pt x="12188825" y="0"/>
                </a:lnTo>
                <a:lnTo>
                  <a:pt x="12188825" y="4181566"/>
                </a:lnTo>
                <a:cubicBezTo>
                  <a:pt x="10420785" y="4351787"/>
                  <a:pt x="8336850" y="4449836"/>
                  <a:pt x="6105607" y="4449836"/>
                </a:cubicBezTo>
                <a:cubicBezTo>
                  <a:pt x="3864934" y="4449836"/>
                  <a:pt x="1772815" y="4350957"/>
                  <a:pt x="1" y="4179342"/>
                </a:cubicBezTo>
                <a:cubicBezTo>
                  <a:pt x="1" y="2786228"/>
                  <a:pt x="0" y="1393114"/>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12"/>
          <p:cNvSpPr/>
          <p:nvPr/>
        </p:nvSpPr>
        <p:spPr>
          <a:xfrm flipV="1">
            <a:off x="1" y="4179342"/>
            <a:ext cx="12188824" cy="1785092"/>
          </a:xfrm>
          <a:custGeom>
            <a:avLst/>
            <a:gdLst/>
            <a:ahLst/>
            <a:cxn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6"/>
          <p:cNvSpPr/>
          <p:nvPr/>
        </p:nvSpPr>
        <p:spPr>
          <a:xfrm flipV="1">
            <a:off x="0" y="4232668"/>
            <a:ext cx="12188825" cy="2625332"/>
          </a:xfrm>
          <a:custGeom>
            <a:avLst/>
            <a:gdLst/>
            <a:ahLst/>
            <a:cxnLst/>
            <a:rect l="l" t="t" r="r" b="b"/>
            <a:pathLst>
              <a:path w="12188825" h="2625332">
                <a:moveTo>
                  <a:pt x="12188819" y="2625332"/>
                </a:moveTo>
                <a:lnTo>
                  <a:pt x="12188819" y="1143000"/>
                </a:lnTo>
                <a:lnTo>
                  <a:pt x="12188819" y="1066800"/>
                </a:lnTo>
                <a:lnTo>
                  <a:pt x="12188825" y="1066800"/>
                </a:lnTo>
                <a:lnTo>
                  <a:pt x="12188825" y="0"/>
                </a:lnTo>
                <a:lnTo>
                  <a:pt x="1" y="0"/>
                </a:lnTo>
                <a:lnTo>
                  <a:pt x="1" y="762000"/>
                </a:lnTo>
                <a:lnTo>
                  <a:pt x="1" y="893566"/>
                </a:lnTo>
                <a:lnTo>
                  <a:pt x="0" y="893566"/>
                </a:lnTo>
                <a:lnTo>
                  <a:pt x="0" y="2417303"/>
                </a:lnTo>
                <a:cubicBezTo>
                  <a:pt x="1730673" y="2256633"/>
                  <a:pt x="3842817" y="2181652"/>
                  <a:pt x="6121030" y="2221419"/>
                </a:cubicBezTo>
                <a:cubicBezTo>
                  <a:pt x="8380478" y="2260858"/>
                  <a:pt x="10472741" y="2407392"/>
                  <a:pt x="12188819" y="2625332"/>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371600"/>
            <a:ext cx="9144000" cy="2743200"/>
          </a:xfrm>
        </p:spPr>
        <p:txBody>
          <a:bodyPr>
            <a:noAutofit/>
          </a:bodyPr>
          <a:lstStyle>
            <a:lvl1pPr>
              <a:lnSpc>
                <a:spcPct val="85000"/>
              </a:lnSpc>
              <a:defRPr sz="6600"/>
            </a:lvl1pPr>
          </a:lstStyle>
          <a:p>
            <a:r>
              <a:rPr lang="en-US"/>
              <a:t>Click to edit Master title style</a:t>
            </a:r>
            <a:endParaRPr dirty="0"/>
          </a:p>
        </p:txBody>
      </p:sp>
      <p:sp>
        <p:nvSpPr>
          <p:cNvPr id="5" name="Text Placeholder 4"/>
          <p:cNvSpPr>
            <a:spLocks noGrp="1"/>
          </p:cNvSpPr>
          <p:nvPr>
            <p:ph type="body" sz="quarter" idx="10"/>
          </p:nvPr>
        </p:nvSpPr>
        <p:spPr>
          <a:xfrm>
            <a:off x="1499616" y="4800600"/>
            <a:ext cx="7333488" cy="1371600"/>
          </a:xfrm>
        </p:spPr>
        <p:txBody>
          <a:bodyPr/>
          <a:lstStyle>
            <a:lvl1pPr marL="0" indent="0">
              <a:spcBef>
                <a:spcPts val="0"/>
              </a:spcBef>
              <a:buFontTx/>
              <a:buNone/>
              <a:defRPr/>
            </a:lvl1pPr>
            <a:lvl2pPr marL="279082" indent="0">
              <a:buNone/>
              <a:defRPr/>
            </a:lvl2pPr>
          </a:lstStyle>
          <a:p>
            <a:pPr lvl="0"/>
            <a:r>
              <a:rPr lang="en-US"/>
              <a:t>Click to edit Master text styles</a:t>
            </a:r>
          </a:p>
        </p:txBody>
      </p:sp>
    </p:spTree>
    <p:extLst>
      <p:ext uri="{BB962C8B-B14F-4D97-AF65-F5344CB8AC3E}">
        <p14:creationId xmlns:p14="http://schemas.microsoft.com/office/powerpoint/2010/main" val="174110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2"/>
          <p:cNvSpPr/>
          <p:nvPr userDrawn="1"/>
        </p:nvSpPr>
        <p:spPr>
          <a:xfrm>
            <a:off x="7466013" y="1"/>
            <a:ext cx="4722806" cy="6353183"/>
          </a:xfrm>
          <a:custGeom>
            <a:avLst/>
            <a:gdLst/>
            <a:ahLst/>
            <a:cxnLst/>
            <a:rect l="l" t="t" r="r" b="b"/>
            <a:pathLst>
              <a:path w="4722806" h="6353183">
                <a:moveTo>
                  <a:pt x="0" y="0"/>
                </a:moveTo>
                <a:lnTo>
                  <a:pt x="4722806" y="0"/>
                </a:lnTo>
                <a:lnTo>
                  <a:pt x="4722806" y="6098225"/>
                </a:lnTo>
                <a:cubicBezTo>
                  <a:pt x="3319459" y="6233334"/>
                  <a:pt x="1717095" y="6322975"/>
                  <a:pt x="0" y="6353183"/>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7923211" y="457200"/>
            <a:ext cx="3781439" cy="3276600"/>
          </a:xfrm>
        </p:spPr>
        <p:txBody>
          <a:bodyPr anchor="b">
            <a:noAutofit/>
          </a:bodyPr>
          <a:lstStyle>
            <a:lvl1pPr algn="l">
              <a:defRPr sz="4000" b="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26" y="0"/>
            <a:ext cx="7469039" cy="6366494"/>
          </a:xfrm>
          <a:custGeom>
            <a:avLst/>
            <a:gdLst>
              <a:gd name="connsiteX0" fmla="*/ 0 w 7469039"/>
              <a:gd name="connsiteY0" fmla="*/ 0 h 6508480"/>
              <a:gd name="connsiteX1" fmla="*/ 7469039 w 7469039"/>
              <a:gd name="connsiteY1" fmla="*/ 0 h 6508480"/>
              <a:gd name="connsiteX2" fmla="*/ 7469039 w 7469039"/>
              <a:gd name="connsiteY2" fmla="*/ 6353183 h 6508480"/>
              <a:gd name="connsiteX3" fmla="*/ 6108633 w 7469039"/>
              <a:gd name="connsiteY3" fmla="*/ 6366494 h 6508480"/>
              <a:gd name="connsiteX4" fmla="*/ 3027 w 7469039"/>
              <a:gd name="connsiteY4" fmla="*/ 6096000 h 6508480"/>
              <a:gd name="connsiteX5" fmla="*/ 3027 w 7469039"/>
              <a:gd name="connsiteY5" fmla="*/ 6508480 h 6508480"/>
              <a:gd name="connsiteX6" fmla="*/ 0 w 7469039"/>
              <a:gd name="connsiteY6" fmla="*/ 0 h 6508480"/>
              <a:gd name="connsiteX0" fmla="*/ 0 w 7469039"/>
              <a:gd name="connsiteY0" fmla="*/ 0 h 6366494"/>
              <a:gd name="connsiteX1" fmla="*/ 7469039 w 7469039"/>
              <a:gd name="connsiteY1" fmla="*/ 0 h 6366494"/>
              <a:gd name="connsiteX2" fmla="*/ 7469039 w 7469039"/>
              <a:gd name="connsiteY2" fmla="*/ 6353183 h 6366494"/>
              <a:gd name="connsiteX3" fmla="*/ 6108633 w 7469039"/>
              <a:gd name="connsiteY3" fmla="*/ 6366494 h 6366494"/>
              <a:gd name="connsiteX4" fmla="*/ 3027 w 7469039"/>
              <a:gd name="connsiteY4" fmla="*/ 6096000 h 6366494"/>
              <a:gd name="connsiteX5" fmla="*/ 0 w 7469039"/>
              <a:gd name="connsiteY5" fmla="*/ 0 h 6366494"/>
              <a:gd name="connsiteX0" fmla="*/ 0 w 7469039"/>
              <a:gd name="connsiteY0" fmla="*/ 0 h 6366494"/>
              <a:gd name="connsiteX1" fmla="*/ 7469039 w 7469039"/>
              <a:gd name="connsiteY1" fmla="*/ 0 h 6366494"/>
              <a:gd name="connsiteX2" fmla="*/ 7469039 w 7469039"/>
              <a:gd name="connsiteY2" fmla="*/ 6353183 h 6366494"/>
              <a:gd name="connsiteX3" fmla="*/ 6108633 w 7469039"/>
              <a:gd name="connsiteY3" fmla="*/ 6366494 h 6366494"/>
              <a:gd name="connsiteX4" fmla="*/ 645 w 7469039"/>
              <a:gd name="connsiteY4" fmla="*/ 6096000 h 6366494"/>
              <a:gd name="connsiteX5" fmla="*/ 0 w 7469039"/>
              <a:gd name="connsiteY5" fmla="*/ 0 h 6366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69039" h="6366494">
                <a:moveTo>
                  <a:pt x="0" y="0"/>
                </a:moveTo>
                <a:lnTo>
                  <a:pt x="7469039" y="0"/>
                </a:lnTo>
                <a:lnTo>
                  <a:pt x="7469039" y="6353183"/>
                </a:lnTo>
                <a:cubicBezTo>
                  <a:pt x="7022837" y="6362323"/>
                  <a:pt x="6568869" y="6366494"/>
                  <a:pt x="6108633" y="6366494"/>
                </a:cubicBezTo>
                <a:cubicBezTo>
                  <a:pt x="3867960" y="6366494"/>
                  <a:pt x="1773459" y="6267615"/>
                  <a:pt x="645" y="6096000"/>
                </a:cubicBezTo>
                <a:lnTo>
                  <a:pt x="0" y="0"/>
                </a:lnTo>
                <a:close/>
              </a:path>
            </a:pathLst>
          </a:custGeom>
          <a:noFill/>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1" y="3962400"/>
            <a:ext cx="3781439" cy="1828800"/>
          </a:xfrm>
        </p:spPr>
        <p:txBody>
          <a:bodyPr>
            <a:normAutofit/>
          </a:bodyPr>
          <a:lstStyle>
            <a:lvl1pPr marL="0" indent="0">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5" name="Date Placeholder 4"/>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11/26/2019</a:t>
            </a:fld>
            <a:endParaRPr lang="en-US"/>
          </a:p>
        </p:txBody>
      </p:sp>
      <p:sp>
        <p:nvSpPr>
          <p:cNvPr id="7" name="Slide Number Placeholder 6"/>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67349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1pPr>
              <a:defRPr/>
            </a:lvl1pPr>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14F042A8-43C1-4815-A5CF-022104463224}" type="datetimeFigureOut">
              <a:rPr lang="en-US"/>
              <a:t>11/26/2019</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6259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bwMode="black">
          <a:xfrm>
            <a:off x="9294812" y="274639"/>
            <a:ext cx="1371602" cy="5897561"/>
          </a:xfrm>
        </p:spPr>
        <p:txBody>
          <a:bodyPr vert="eaVert"/>
          <a:lstStyle>
            <a:lvl1pPr>
              <a:defRPr>
                <a:solidFill>
                  <a:schemeClr val="tx1"/>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3" y="274639"/>
            <a:ext cx="7619999" cy="5884321"/>
          </a:xfrm>
        </p:spPr>
        <p:txBody>
          <a:bodyPr vert="eaVert"/>
          <a:lstStyle>
            <a:lvl1pPr>
              <a:defRPr/>
            </a:lvl1pPr>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4" name="Date Placeholder 3"/>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11/26/2019</a:t>
            </a:fld>
            <a:endParaRPr lang="en-US"/>
          </a:p>
        </p:txBody>
      </p:sp>
      <p:sp>
        <p:nvSpPr>
          <p:cNvPr id="6" name="Slide Number Placeholder 5"/>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418576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1pPr>
              <a:defRPr/>
            </a:lvl1pPr>
            <a:lvl5pPr>
              <a:defRPr/>
            </a:lvl5pPr>
            <a:lvl6pPr>
              <a:defRPr/>
            </a:lvl6pPr>
            <a:lvl7pPr>
              <a:defRPr/>
            </a:lvl7pPr>
            <a:lvl8pPr>
              <a:defRPr/>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4F042A8-43C1-4815-A5CF-022104463224}" type="datetimeFigureOut">
              <a:rPr lang="en-US"/>
              <a:t>11/26/2019</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24562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hoto">
    <p:spTree>
      <p:nvGrpSpPr>
        <p:cNvPr id="1" name=""/>
        <p:cNvGrpSpPr/>
        <p:nvPr/>
      </p:nvGrpSpPr>
      <p:grpSpPr>
        <a:xfrm>
          <a:off x="0" y="0"/>
          <a:ext cx="0" cy="0"/>
          <a:chOff x="0" y="0"/>
          <a:chExt cx="0" cy="0"/>
        </a:xfrm>
      </p:grpSpPr>
      <p:sp>
        <p:nvSpPr>
          <p:cNvPr id="12" name="Rectangle 11"/>
          <p:cNvSpPr/>
          <p:nvPr/>
        </p:nvSpPr>
        <p:spPr>
          <a:xfrm flipH="1">
            <a:off x="0" y="0"/>
            <a:ext cx="12188825" cy="3245754"/>
          </a:xfrm>
          <a:custGeom>
            <a:avLst/>
            <a:gdLst/>
            <a:ahLst/>
            <a:cxnLst/>
            <a:rect l="l" t="t" r="r" b="b"/>
            <a:pathLst>
              <a:path w="12188825" h="3245754">
                <a:moveTo>
                  <a:pt x="12188825" y="0"/>
                </a:moveTo>
                <a:lnTo>
                  <a:pt x="0" y="0"/>
                </a:lnTo>
                <a:lnTo>
                  <a:pt x="1" y="2975260"/>
                </a:lnTo>
                <a:cubicBezTo>
                  <a:pt x="1772815" y="3146875"/>
                  <a:pt x="3864934" y="3245754"/>
                  <a:pt x="6105607" y="3245754"/>
                </a:cubicBezTo>
                <a:cubicBezTo>
                  <a:pt x="8336850" y="3245754"/>
                  <a:pt x="10420785" y="3147705"/>
                  <a:pt x="12188825" y="2977484"/>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12"/>
          <p:cNvSpPr/>
          <p:nvPr/>
        </p:nvSpPr>
        <p:spPr>
          <a:xfrm flipH="1" flipV="1">
            <a:off x="0" y="2975260"/>
            <a:ext cx="12188824" cy="1785092"/>
          </a:xfrm>
          <a:custGeom>
            <a:avLst/>
            <a:gdLst/>
            <a:ahLst/>
            <a:cxn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6"/>
          <p:cNvSpPr/>
          <p:nvPr/>
        </p:nvSpPr>
        <p:spPr>
          <a:xfrm flipH="1" flipV="1">
            <a:off x="0" y="3028586"/>
            <a:ext cx="12188825" cy="3829414"/>
          </a:xfrm>
          <a:custGeom>
            <a:avLst/>
            <a:gdLst>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25 w 12188825"/>
              <a:gd name="connsiteY12" fmla="*/ 2270882 h 3829414"/>
              <a:gd name="connsiteX13" fmla="*/ 12188819 w 12188825"/>
              <a:gd name="connsiteY13" fmla="*/ 2270882 h 3829414"/>
              <a:gd name="connsiteX14" fmla="*/ 12188819 w 12188825"/>
              <a:gd name="connsiteY14"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25 w 12188825"/>
              <a:gd name="connsiteY12" fmla="*/ 2270882 h 3829414"/>
              <a:gd name="connsiteX13" fmla="*/ 12188819 w 12188825"/>
              <a:gd name="connsiteY13"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19 w 12188825"/>
              <a:gd name="connsiteY12"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19 w 12188825"/>
              <a:gd name="connsiteY11"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19 w 12188825"/>
              <a:gd name="connsiteY10"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0 h 3829414"/>
              <a:gd name="connsiteX8" fmla="*/ 12188825 w 12188825"/>
              <a:gd name="connsiteY8" fmla="*/ 0 h 3829414"/>
              <a:gd name="connsiteX9" fmla="*/ 12188819 w 12188825"/>
              <a:gd name="connsiteY9"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0 h 3829414"/>
              <a:gd name="connsiteX7" fmla="*/ 12188825 w 12188825"/>
              <a:gd name="connsiteY7" fmla="*/ 0 h 3829414"/>
              <a:gd name="connsiteX8" fmla="*/ 12188819 w 12188825"/>
              <a:gd name="connsiteY8"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0 h 3829414"/>
              <a:gd name="connsiteX6" fmla="*/ 12188825 w 12188825"/>
              <a:gd name="connsiteY6" fmla="*/ 0 h 3829414"/>
              <a:gd name="connsiteX7" fmla="*/ 12188819 w 12188825"/>
              <a:gd name="connsiteY7"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0 h 3829414"/>
              <a:gd name="connsiteX5" fmla="*/ 12188825 w 12188825"/>
              <a:gd name="connsiteY5" fmla="*/ 0 h 3829414"/>
              <a:gd name="connsiteX6" fmla="*/ 12188819 w 12188825"/>
              <a:gd name="connsiteY6"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1 w 12188825"/>
              <a:gd name="connsiteY3" fmla="*/ 0 h 3829414"/>
              <a:gd name="connsiteX4" fmla="*/ 12188825 w 12188825"/>
              <a:gd name="connsiteY4" fmla="*/ 0 h 3829414"/>
              <a:gd name="connsiteX5" fmla="*/ 12188819 w 12188825"/>
              <a:gd name="connsiteY5" fmla="*/ 3829414 h 382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3829414">
                <a:moveTo>
                  <a:pt x="12188819" y="3829414"/>
                </a:moveTo>
                <a:cubicBezTo>
                  <a:pt x="10472741" y="3611474"/>
                  <a:pt x="8380478" y="3464940"/>
                  <a:pt x="6121030" y="3425501"/>
                </a:cubicBezTo>
                <a:cubicBezTo>
                  <a:pt x="3842817" y="3385734"/>
                  <a:pt x="1730673" y="3460715"/>
                  <a:pt x="0" y="3621385"/>
                </a:cubicBezTo>
                <a:cubicBezTo>
                  <a:pt x="0" y="2414257"/>
                  <a:pt x="1" y="1207128"/>
                  <a:pt x="1" y="0"/>
                </a:cubicBezTo>
                <a:lnTo>
                  <a:pt x="12188825" y="0"/>
                </a:lnTo>
                <a:cubicBezTo>
                  <a:pt x="12188823" y="1276471"/>
                  <a:pt x="12188821" y="2552943"/>
                  <a:pt x="12188819" y="382941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3505200"/>
            <a:ext cx="9144000" cy="1908446"/>
          </a:xfrm>
        </p:spPr>
        <p:txBody>
          <a:bodyPr>
            <a:noAutofit/>
          </a:bodyPr>
          <a:lstStyle>
            <a:lvl1pPr>
              <a:lnSpc>
                <a:spcPct val="85000"/>
              </a:lnSpc>
              <a:defRPr sz="6600"/>
            </a:lvl1pPr>
          </a:lstStyle>
          <a:p>
            <a:r>
              <a:rPr lang="en-US"/>
              <a:t>Click to edit Master title style</a:t>
            </a:r>
            <a:endParaRPr/>
          </a:p>
        </p:txBody>
      </p:sp>
      <p:sp>
        <p:nvSpPr>
          <p:cNvPr id="17" name="Picture Placeholder 16" descr="An empty placeholder to add an image. Click on the placeholder and select the image that you wish to add"/>
          <p:cNvSpPr>
            <a:spLocks noGrp="1"/>
          </p:cNvSpPr>
          <p:nvPr>
            <p:ph type="pic" sz="quarter" idx="13"/>
          </p:nvPr>
        </p:nvSpPr>
        <p:spPr>
          <a:xfrm>
            <a:off x="0" y="0"/>
            <a:ext cx="12188825" cy="3141318"/>
          </a:xfrm>
          <a:custGeom>
            <a:avLst/>
            <a:gdLst>
              <a:gd name="connsiteX0" fmla="*/ 0 w 12188825"/>
              <a:gd name="connsiteY0" fmla="*/ 0 h 3867150"/>
              <a:gd name="connsiteX1" fmla="*/ 12188825 w 12188825"/>
              <a:gd name="connsiteY1" fmla="*/ 0 h 3867150"/>
              <a:gd name="connsiteX2" fmla="*/ 12188825 w 12188825"/>
              <a:gd name="connsiteY2" fmla="*/ 3867150 h 3867150"/>
              <a:gd name="connsiteX3" fmla="*/ 12188824 w 12188825"/>
              <a:gd name="connsiteY3" fmla="*/ 2819066 h 3867150"/>
              <a:gd name="connsiteX4" fmla="*/ 6324758 w 12188825"/>
              <a:gd name="connsiteY4" fmla="*/ 3141318 h 3867150"/>
              <a:gd name="connsiteX5" fmla="*/ 0 w 12188825"/>
              <a:gd name="connsiteY5" fmla="*/ 2907554 h 3867150"/>
              <a:gd name="connsiteX6" fmla="*/ 0 w 12188825"/>
              <a:gd name="connsiteY6" fmla="*/ 0 h 3867150"/>
              <a:gd name="connsiteX0" fmla="*/ 0 w 12188825"/>
              <a:gd name="connsiteY0" fmla="*/ 0 h 3141318"/>
              <a:gd name="connsiteX1" fmla="*/ 12188825 w 12188825"/>
              <a:gd name="connsiteY1" fmla="*/ 0 h 3141318"/>
              <a:gd name="connsiteX2" fmla="*/ 12188824 w 12188825"/>
              <a:gd name="connsiteY2" fmla="*/ 2819066 h 3141318"/>
              <a:gd name="connsiteX3" fmla="*/ 6324758 w 12188825"/>
              <a:gd name="connsiteY3" fmla="*/ 3141318 h 3141318"/>
              <a:gd name="connsiteX4" fmla="*/ 0 w 12188825"/>
              <a:gd name="connsiteY4" fmla="*/ 2907554 h 3141318"/>
              <a:gd name="connsiteX5" fmla="*/ 0 w 12188825"/>
              <a:gd name="connsiteY5" fmla="*/ 0 h 314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3141318">
                <a:moveTo>
                  <a:pt x="0" y="0"/>
                </a:moveTo>
                <a:lnTo>
                  <a:pt x="12188825" y="0"/>
                </a:lnTo>
                <a:cubicBezTo>
                  <a:pt x="12188825" y="939689"/>
                  <a:pt x="12188824" y="1879377"/>
                  <a:pt x="12188824" y="2819066"/>
                </a:cubicBezTo>
                <a:cubicBezTo>
                  <a:pt x="10416010" y="2990681"/>
                  <a:pt x="8565431" y="3141318"/>
                  <a:pt x="6324758" y="3141318"/>
                </a:cubicBezTo>
                <a:cubicBezTo>
                  <a:pt x="4093515" y="3141318"/>
                  <a:pt x="1768040" y="3077775"/>
                  <a:pt x="0" y="2907554"/>
                </a:cubicBezTo>
                <a:lnTo>
                  <a:pt x="0" y="0"/>
                </a:lnTo>
                <a:close/>
              </a:path>
            </a:pathLst>
          </a:custGeom>
        </p:spPr>
        <p:txBody>
          <a:bodyPr tIns="457200"/>
          <a:lstStyle>
            <a:lvl1pPr marL="0" indent="0" algn="ctr">
              <a:buNone/>
              <a:defRPr/>
            </a:lvl1pPr>
          </a:lstStyle>
          <a:p>
            <a:r>
              <a:rPr lang="en-US"/>
              <a:t>Click icon to add picture</a:t>
            </a:r>
            <a:endParaRPr/>
          </a:p>
        </p:txBody>
      </p:sp>
      <p:sp>
        <p:nvSpPr>
          <p:cNvPr id="3" name="Subtitle 2"/>
          <p:cNvSpPr>
            <a:spLocks noGrp="1"/>
          </p:cNvSpPr>
          <p:nvPr>
            <p:ph type="subTitle" idx="1" hasCustomPrompt="1"/>
          </p:nvPr>
        </p:nvSpPr>
        <p:spPr bwMode="white">
          <a:xfrm>
            <a:off x="1501775" y="5562600"/>
            <a:ext cx="7335837" cy="838200"/>
          </a:xfrm>
        </p:spPr>
        <p:txBody>
          <a:bodyPr/>
          <a:lstStyle>
            <a:lvl1pPr marL="0" indent="0" algn="l">
              <a:spcBef>
                <a:spcPts val="0"/>
              </a:spcBef>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Edit Master subtitle style</a:t>
            </a:r>
            <a:endParaRPr dirty="0"/>
          </a:p>
        </p:txBody>
      </p:sp>
    </p:spTree>
    <p:extLst>
      <p:ext uri="{BB962C8B-B14F-4D97-AF65-F5344CB8AC3E}">
        <p14:creationId xmlns:p14="http://schemas.microsoft.com/office/powerpoint/2010/main" val="223617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lumMod val="75000"/>
          </a:schemeClr>
        </a:solidFill>
        <a:effectLst/>
      </p:bgPr>
    </p:bg>
    <p:spTree>
      <p:nvGrpSpPr>
        <p:cNvPr id="1" name=""/>
        <p:cNvGrpSpPr/>
        <p:nvPr/>
      </p:nvGrpSpPr>
      <p:grpSpPr>
        <a:xfrm>
          <a:off x="0" y="0"/>
          <a:ext cx="0" cy="0"/>
          <a:chOff x="0" y="0"/>
          <a:chExt cx="0" cy="0"/>
        </a:xfrm>
      </p:grpSpPr>
      <p:sp>
        <p:nvSpPr>
          <p:cNvPr id="10" name="Rectangle 12"/>
          <p:cNvSpPr/>
          <p:nvPr userDrawn="1"/>
        </p:nvSpPr>
        <p:spPr>
          <a:xfrm flipH="1">
            <a:off x="2" y="789993"/>
            <a:ext cx="12188825" cy="5080598"/>
          </a:xfrm>
          <a:custGeom>
            <a:avLst/>
            <a:gdLst/>
            <a:ahLst/>
            <a:cxnLst/>
            <a:rect l="l" t="t" r="r" b="b"/>
            <a:pathLst>
              <a:path w="12188825" h="5080598">
                <a:moveTo>
                  <a:pt x="12188824" y="0"/>
                </a:moveTo>
                <a:cubicBezTo>
                  <a:pt x="10416010" y="171615"/>
                  <a:pt x="8323891" y="270494"/>
                  <a:pt x="6083218" y="270494"/>
                </a:cubicBezTo>
                <a:cubicBezTo>
                  <a:pt x="3851975" y="270494"/>
                  <a:pt x="1768040" y="172445"/>
                  <a:pt x="0" y="2224"/>
                </a:cubicBezTo>
                <a:lnTo>
                  <a:pt x="0" y="1496008"/>
                </a:lnTo>
                <a:lnTo>
                  <a:pt x="0" y="1785092"/>
                </a:lnTo>
                <a:lnTo>
                  <a:pt x="0" y="3295506"/>
                </a:lnTo>
                <a:lnTo>
                  <a:pt x="0" y="3553408"/>
                </a:lnTo>
                <a:lnTo>
                  <a:pt x="0" y="5080598"/>
                </a:lnTo>
                <a:cubicBezTo>
                  <a:pt x="1772814" y="4908983"/>
                  <a:pt x="3864933" y="4810104"/>
                  <a:pt x="6105606" y="4810104"/>
                </a:cubicBezTo>
                <a:cubicBezTo>
                  <a:pt x="8336849" y="4810104"/>
                  <a:pt x="10420784" y="4908153"/>
                  <a:pt x="12188824" y="5078374"/>
                </a:cubicBezTo>
                <a:lnTo>
                  <a:pt x="12188824" y="3553408"/>
                </a:lnTo>
                <a:lnTo>
                  <a:pt x="12188825" y="3553408"/>
                </a:lnTo>
                <a:lnTo>
                  <a:pt x="12188825" y="1496008"/>
                </a:lnTo>
                <a:lnTo>
                  <a:pt x="12188824" y="1496008"/>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5" name="Rectangle 12"/>
          <p:cNvSpPr/>
          <p:nvPr userDrawn="1"/>
        </p:nvSpPr>
        <p:spPr>
          <a:xfrm flipH="1">
            <a:off x="2" y="792217"/>
            <a:ext cx="12188825" cy="5078374"/>
          </a:xfrm>
          <a:custGeom>
            <a:avLst/>
            <a:gdLst/>
            <a:ahLst/>
            <a:cxnLst/>
            <a:rect l="l" t="t" r="r" b="b"/>
            <a:pathLst>
              <a:path w="12188825" h="5078374">
                <a:moveTo>
                  <a:pt x="0" y="0"/>
                </a:moveTo>
                <a:lnTo>
                  <a:pt x="0" y="1493784"/>
                </a:lnTo>
                <a:lnTo>
                  <a:pt x="0" y="1782868"/>
                </a:lnTo>
                <a:lnTo>
                  <a:pt x="0" y="3293282"/>
                </a:lnTo>
                <a:lnTo>
                  <a:pt x="0" y="3551184"/>
                </a:lnTo>
                <a:lnTo>
                  <a:pt x="0" y="5078374"/>
                </a:lnTo>
                <a:lnTo>
                  <a:pt x="2" y="5078374"/>
                </a:lnTo>
                <a:lnTo>
                  <a:pt x="2" y="4101849"/>
                </a:lnTo>
                <a:lnTo>
                  <a:pt x="8" y="4101849"/>
                </a:lnTo>
                <a:lnTo>
                  <a:pt x="8" y="4825486"/>
                </a:lnTo>
                <a:cubicBezTo>
                  <a:pt x="1730681" y="4664816"/>
                  <a:pt x="3842825" y="4589835"/>
                  <a:pt x="6121038" y="4629602"/>
                </a:cubicBezTo>
                <a:cubicBezTo>
                  <a:pt x="8380486" y="4669041"/>
                  <a:pt x="10472749" y="4815575"/>
                  <a:pt x="12188824" y="5033515"/>
                </a:cubicBezTo>
                <a:lnTo>
                  <a:pt x="12188824" y="3551184"/>
                </a:lnTo>
                <a:lnTo>
                  <a:pt x="12188825" y="3551184"/>
                </a:lnTo>
                <a:lnTo>
                  <a:pt x="12188825" y="1493784"/>
                </a:lnTo>
                <a:lnTo>
                  <a:pt x="12188824" y="1493784"/>
                </a:lnTo>
                <a:lnTo>
                  <a:pt x="12188824" y="254012"/>
                </a:lnTo>
                <a:cubicBezTo>
                  <a:pt x="10458154" y="414682"/>
                  <a:pt x="8346010" y="489663"/>
                  <a:pt x="6067797" y="449896"/>
                </a:cubicBezTo>
                <a:cubicBezTo>
                  <a:pt x="3808349" y="410457"/>
                  <a:pt x="1716086" y="263923"/>
                  <a:pt x="8" y="45983"/>
                </a:cubicBezTo>
                <a:lnTo>
                  <a:pt x="8" y="977649"/>
                </a:lnTo>
                <a:lnTo>
                  <a:pt x="2" y="97764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1522413" y="1371600"/>
            <a:ext cx="9144000" cy="2743200"/>
          </a:xfrm>
        </p:spPr>
        <p:txBody>
          <a:bodyPr anchor="b">
            <a:normAutofit/>
          </a:bodyPr>
          <a:lstStyle>
            <a:lvl1pPr algn="l">
              <a:lnSpc>
                <a:spcPct val="85000"/>
              </a:lnSpc>
              <a:defRPr sz="60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4" y="4267201"/>
            <a:ext cx="7315198" cy="1066800"/>
          </a:xfrm>
        </p:spPr>
        <p:txBody>
          <a:bodyPr anchor="t">
            <a:normAutofit/>
          </a:bodyPr>
          <a:lstStyle>
            <a:lvl1pPr marL="0" indent="0">
              <a:spcBef>
                <a:spcPts val="60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14F042A8-43C1-4815-A5CF-022104463224}" type="datetimeFigureOut">
              <a:rPr lang="en-US"/>
              <a:t>11/26/2019</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57037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49862" y="1905000"/>
            <a:ext cx="4416552" cy="4267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4F042A8-43C1-4815-A5CF-022104463224}" type="datetimeFigureOut">
              <a:rPr lang="en-US"/>
              <a:t>11/26/2019</a:t>
            </a:fld>
            <a:endParaRPr/>
          </a:p>
        </p:txBody>
      </p:sp>
      <p:sp>
        <p:nvSpPr>
          <p:cNvPr id="7" name="Slide Number Placeholder 6"/>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354418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68580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666999"/>
            <a:ext cx="4416552" cy="35052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91754" y="1905000"/>
            <a:ext cx="4416552" cy="68580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666999"/>
            <a:ext cx="4416552" cy="3505201"/>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14F042A8-43C1-4815-A5CF-022104463224}" type="datetimeFigureOut">
              <a:rPr lang="en-US"/>
              <a:t>11/26/2019</a:t>
            </a:fld>
            <a:endParaRPr/>
          </a:p>
        </p:txBody>
      </p:sp>
      <p:sp>
        <p:nvSpPr>
          <p:cNvPr id="9" name="Slide Number Placeholder 8"/>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26610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14F042A8-43C1-4815-A5CF-022104463224}" type="datetimeFigureOut">
              <a:rPr lang="en-US"/>
              <a:t>11/26/2019</a:t>
            </a:fld>
            <a:endParaRPr/>
          </a:p>
        </p:txBody>
      </p:sp>
      <p:sp>
        <p:nvSpPr>
          <p:cNvPr id="5" name="Slide Number Placeholder 4"/>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118338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Footer Placeholder 2"/>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2" name="Date Placeholder 1"/>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11/26/2019</a:t>
            </a:fld>
            <a:endParaRPr lang="en-US"/>
          </a:p>
        </p:txBody>
      </p:sp>
      <p:sp>
        <p:nvSpPr>
          <p:cNvPr id="4" name="Slide Number Placeholder 3"/>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287941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a:xfrm>
            <a:off x="7466013" y="1"/>
            <a:ext cx="4722806" cy="6353183"/>
          </a:xfrm>
          <a:custGeom>
            <a:avLst/>
            <a:gdLst/>
            <a:ahLst/>
            <a:cxnLst/>
            <a:rect l="l" t="t" r="r" b="b"/>
            <a:pathLst>
              <a:path w="4722806" h="6353183">
                <a:moveTo>
                  <a:pt x="0" y="0"/>
                </a:moveTo>
                <a:lnTo>
                  <a:pt x="4722806" y="0"/>
                </a:lnTo>
                <a:lnTo>
                  <a:pt x="4722806" y="6098225"/>
                </a:lnTo>
                <a:cubicBezTo>
                  <a:pt x="3319459" y="6233334"/>
                  <a:pt x="1717095" y="6322975"/>
                  <a:pt x="0" y="6353183"/>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7923212" y="457200"/>
            <a:ext cx="3781439" cy="3276600"/>
          </a:xfrm>
        </p:spPr>
        <p:txBody>
          <a:bodyPr anchor="b">
            <a:noAutofit/>
          </a:bodyPr>
          <a:lstStyle>
            <a:lvl1pPr algn="l">
              <a:defRPr sz="4000" b="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608013" y="457200"/>
            <a:ext cx="6324599"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923212" y="3962400"/>
            <a:ext cx="3781439" cy="1828800"/>
          </a:xfrm>
        </p:spPr>
        <p:txBody>
          <a:bodyPr>
            <a:normAutofit/>
          </a:bodyPr>
          <a:lstStyle>
            <a:lvl1pPr marL="0" indent="0">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5" name="Date Placeholder 4"/>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11/26/2019</a:t>
            </a:fld>
            <a:endParaRPr lang="en-US"/>
          </a:p>
        </p:txBody>
      </p:sp>
      <p:sp>
        <p:nvSpPr>
          <p:cNvPr id="7" name="Slide Number Placeholder 6"/>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389945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Rectangle 12"/>
          <p:cNvSpPr/>
          <p:nvPr/>
        </p:nvSpPr>
        <p:spPr>
          <a:xfrm>
            <a:off x="0" y="0"/>
            <a:ext cx="12188825" cy="1870938"/>
          </a:xfrm>
          <a:custGeom>
            <a:avLst/>
            <a:gdLst>
              <a:gd name="connsiteX0" fmla="*/ 0 w 12188825"/>
              <a:gd name="connsiteY0" fmla="*/ 0 h 1870938"/>
              <a:gd name="connsiteX1" fmla="*/ 12188825 w 12188825"/>
              <a:gd name="connsiteY1" fmla="*/ 0 h 1870938"/>
              <a:gd name="connsiteX2" fmla="*/ 12188825 w 12188825"/>
              <a:gd name="connsiteY2" fmla="*/ 85846 h 1870938"/>
              <a:gd name="connsiteX3" fmla="*/ 12188825 w 12188825"/>
              <a:gd name="connsiteY3" fmla="*/ 335280 h 1870938"/>
              <a:gd name="connsiteX4" fmla="*/ 12188825 w 12188825"/>
              <a:gd name="connsiteY4" fmla="*/ 1868714 h 1870938"/>
              <a:gd name="connsiteX5" fmla="*/ 6105607 w 12188825"/>
              <a:gd name="connsiteY5" fmla="*/ 1600444 h 1870938"/>
              <a:gd name="connsiteX6" fmla="*/ 1 w 12188825"/>
              <a:gd name="connsiteY6" fmla="*/ 1870938 h 1870938"/>
              <a:gd name="connsiteX7" fmla="*/ 1 w 12188825"/>
              <a:gd name="connsiteY7" fmla="*/ 335280 h 1870938"/>
              <a:gd name="connsiteX8" fmla="*/ 0 w 12188825"/>
              <a:gd name="connsiteY8" fmla="*/ 0 h 1870938"/>
              <a:gd name="connsiteX0" fmla="*/ 0 w 12188825"/>
              <a:gd name="connsiteY0" fmla="*/ 0 h 1870938"/>
              <a:gd name="connsiteX1" fmla="*/ 12188825 w 12188825"/>
              <a:gd name="connsiteY1" fmla="*/ 0 h 1870938"/>
              <a:gd name="connsiteX2" fmla="*/ 12188825 w 12188825"/>
              <a:gd name="connsiteY2" fmla="*/ 85846 h 1870938"/>
              <a:gd name="connsiteX3" fmla="*/ 12188825 w 12188825"/>
              <a:gd name="connsiteY3" fmla="*/ 335280 h 1870938"/>
              <a:gd name="connsiteX4" fmla="*/ 12188825 w 12188825"/>
              <a:gd name="connsiteY4" fmla="*/ 1868714 h 1870938"/>
              <a:gd name="connsiteX5" fmla="*/ 6105607 w 12188825"/>
              <a:gd name="connsiteY5" fmla="*/ 1600444 h 1870938"/>
              <a:gd name="connsiteX6" fmla="*/ 1 w 12188825"/>
              <a:gd name="connsiteY6" fmla="*/ 1870938 h 1870938"/>
              <a:gd name="connsiteX7" fmla="*/ 0 w 12188825"/>
              <a:gd name="connsiteY7" fmla="*/ 0 h 1870938"/>
              <a:gd name="connsiteX0" fmla="*/ 0 w 12188825"/>
              <a:gd name="connsiteY0" fmla="*/ 0 h 1870938"/>
              <a:gd name="connsiteX1" fmla="*/ 12188825 w 12188825"/>
              <a:gd name="connsiteY1" fmla="*/ 0 h 1870938"/>
              <a:gd name="connsiteX2" fmla="*/ 12188825 w 12188825"/>
              <a:gd name="connsiteY2" fmla="*/ 335280 h 1870938"/>
              <a:gd name="connsiteX3" fmla="*/ 12188825 w 12188825"/>
              <a:gd name="connsiteY3" fmla="*/ 1868714 h 1870938"/>
              <a:gd name="connsiteX4" fmla="*/ 6105607 w 12188825"/>
              <a:gd name="connsiteY4" fmla="*/ 1600444 h 1870938"/>
              <a:gd name="connsiteX5" fmla="*/ 1 w 12188825"/>
              <a:gd name="connsiteY5" fmla="*/ 1870938 h 1870938"/>
              <a:gd name="connsiteX6" fmla="*/ 0 w 12188825"/>
              <a:gd name="connsiteY6" fmla="*/ 0 h 1870938"/>
              <a:gd name="connsiteX0" fmla="*/ 0 w 12188825"/>
              <a:gd name="connsiteY0" fmla="*/ 0 h 1870938"/>
              <a:gd name="connsiteX1" fmla="*/ 12188825 w 12188825"/>
              <a:gd name="connsiteY1" fmla="*/ 0 h 1870938"/>
              <a:gd name="connsiteX2" fmla="*/ 12188825 w 12188825"/>
              <a:gd name="connsiteY2" fmla="*/ 1868714 h 1870938"/>
              <a:gd name="connsiteX3" fmla="*/ 6105607 w 12188825"/>
              <a:gd name="connsiteY3" fmla="*/ 1600444 h 1870938"/>
              <a:gd name="connsiteX4" fmla="*/ 1 w 12188825"/>
              <a:gd name="connsiteY4" fmla="*/ 1870938 h 1870938"/>
              <a:gd name="connsiteX5" fmla="*/ 0 w 12188825"/>
              <a:gd name="connsiteY5" fmla="*/ 0 h 187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1870938">
                <a:moveTo>
                  <a:pt x="0" y="0"/>
                </a:moveTo>
                <a:lnTo>
                  <a:pt x="12188825" y="0"/>
                </a:lnTo>
                <a:lnTo>
                  <a:pt x="12188825" y="1868714"/>
                </a:lnTo>
                <a:cubicBezTo>
                  <a:pt x="10420785" y="1698493"/>
                  <a:pt x="8336850" y="1600444"/>
                  <a:pt x="6105607" y="1600444"/>
                </a:cubicBezTo>
                <a:cubicBezTo>
                  <a:pt x="3864934" y="1600444"/>
                  <a:pt x="1772815" y="1699323"/>
                  <a:pt x="1" y="1870938"/>
                </a:cubicBezTo>
                <a:cubicBezTo>
                  <a:pt x="1" y="1247292"/>
                  <a:pt x="0" y="623646"/>
                  <a:pt x="0" y="0"/>
                </a:cubicBez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12"/>
          <p:cNvSpPr/>
          <p:nvPr/>
        </p:nvSpPr>
        <p:spPr>
          <a:xfrm>
            <a:off x="1" y="0"/>
            <a:ext cx="12188824" cy="1812642"/>
          </a:xfrm>
          <a:custGeom>
            <a:avLst/>
            <a:gdLst>
              <a:gd name="connsiteX0" fmla="*/ 0 w 12188824"/>
              <a:gd name="connsiteY0" fmla="*/ 0 h 1812642"/>
              <a:gd name="connsiteX1" fmla="*/ 12188824 w 12188824"/>
              <a:gd name="connsiteY1" fmla="*/ 0 h 1812642"/>
              <a:gd name="connsiteX2" fmla="*/ 12188824 w 12188824"/>
              <a:gd name="connsiteY2" fmla="*/ 1812642 h 1812642"/>
              <a:gd name="connsiteX3" fmla="*/ 6105607 w 12188824"/>
              <a:gd name="connsiteY3" fmla="*/ 1498429 h 1812642"/>
              <a:gd name="connsiteX4" fmla="*/ 1 w 12188824"/>
              <a:gd name="connsiteY4" fmla="*/ 1723203 h 1812642"/>
              <a:gd name="connsiteX5" fmla="*/ 1 w 12188824"/>
              <a:gd name="connsiteY5" fmla="*/ 187545 h 1812642"/>
              <a:gd name="connsiteX6" fmla="*/ 0 w 12188824"/>
              <a:gd name="connsiteY6" fmla="*/ 0 h 1812642"/>
              <a:gd name="connsiteX0" fmla="*/ 0 w 12188824"/>
              <a:gd name="connsiteY0" fmla="*/ 0 h 1812642"/>
              <a:gd name="connsiteX1" fmla="*/ 12188824 w 12188824"/>
              <a:gd name="connsiteY1" fmla="*/ 0 h 1812642"/>
              <a:gd name="connsiteX2" fmla="*/ 12188824 w 12188824"/>
              <a:gd name="connsiteY2" fmla="*/ 1812642 h 1812642"/>
              <a:gd name="connsiteX3" fmla="*/ 6105607 w 12188824"/>
              <a:gd name="connsiteY3" fmla="*/ 1498429 h 1812642"/>
              <a:gd name="connsiteX4" fmla="*/ 1 w 12188824"/>
              <a:gd name="connsiteY4" fmla="*/ 1723203 h 1812642"/>
              <a:gd name="connsiteX5" fmla="*/ 0 w 12188824"/>
              <a:gd name="connsiteY5" fmla="*/ 0 h 181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4" h="1812642">
                <a:moveTo>
                  <a:pt x="0" y="0"/>
                </a:moveTo>
                <a:lnTo>
                  <a:pt x="12188824" y="0"/>
                </a:lnTo>
                <a:lnTo>
                  <a:pt x="12188824" y="1812642"/>
                </a:lnTo>
                <a:cubicBezTo>
                  <a:pt x="10427038" y="1644563"/>
                  <a:pt x="8126377" y="1513957"/>
                  <a:pt x="6105607" y="1498429"/>
                </a:cubicBezTo>
                <a:cubicBezTo>
                  <a:pt x="4065906" y="1482756"/>
                  <a:pt x="1772815" y="1551588"/>
                  <a:pt x="1" y="1723203"/>
                </a:cubicBezTo>
                <a:cubicBezTo>
                  <a:pt x="1" y="1148802"/>
                  <a:pt x="0" y="574401"/>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7"/>
          <p:cNvSpPr/>
          <p:nvPr/>
        </p:nvSpPr>
        <p:spPr bwMode="hidden">
          <a:xfrm>
            <a:off x="1" y="6354411"/>
            <a:ext cx="12188824" cy="503589"/>
          </a:xfrm>
          <a:custGeom>
            <a:avLst/>
            <a:gdLst/>
            <a:ahLst/>
            <a:cxnLst/>
            <a:rect l="l" t="t" r="r" b="b"/>
            <a:pathLst>
              <a:path w="12188824" h="503589">
                <a:moveTo>
                  <a:pt x="6105606" y="0"/>
                </a:moveTo>
                <a:cubicBezTo>
                  <a:pt x="8336849" y="0"/>
                  <a:pt x="10420784" y="98049"/>
                  <a:pt x="12188824" y="268270"/>
                </a:cubicBezTo>
                <a:lnTo>
                  <a:pt x="12188824" y="503589"/>
                </a:lnTo>
                <a:lnTo>
                  <a:pt x="0" y="503589"/>
                </a:lnTo>
                <a:lnTo>
                  <a:pt x="0" y="270494"/>
                </a:lnTo>
                <a:cubicBezTo>
                  <a:pt x="1772814" y="98879"/>
                  <a:pt x="3864933" y="0"/>
                  <a:pt x="6105606" y="0"/>
                </a:cubicBezTo>
                <a:close/>
              </a:path>
            </a:pathLst>
          </a:custGeom>
          <a:solidFill>
            <a:schemeClr val="bg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white">
          <a:xfrm>
            <a:off x="1522414" y="274638"/>
            <a:ext cx="9144000" cy="10969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5138" y="6518274"/>
            <a:ext cx="5864674" cy="320676"/>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7618412" y="6518274"/>
            <a:ext cx="1676400" cy="320676"/>
          </a:xfrm>
          <a:prstGeom prst="rect">
            <a:avLst/>
          </a:prstGeom>
        </p:spPr>
        <p:txBody>
          <a:bodyPr vert="horz" lIns="91440" tIns="45720" rIns="91440" bIns="45720" rtlCol="0" anchor="ctr"/>
          <a:lstStyle>
            <a:lvl1pPr algn="r">
              <a:defRPr sz="1100">
                <a:solidFill>
                  <a:schemeClr val="tx1"/>
                </a:solidFill>
              </a:defRPr>
            </a:lvl1pPr>
          </a:lstStyle>
          <a:p>
            <a:fld id="{14F042A8-43C1-4815-A5CF-022104463224}" type="datetimeFigureOut">
              <a:rPr lang="en-US" smtClean="0"/>
              <a:pPr/>
              <a:t>11/26/2019</a:t>
            </a:fld>
            <a:endParaRPr lang="en-US"/>
          </a:p>
        </p:txBody>
      </p:sp>
      <p:sp>
        <p:nvSpPr>
          <p:cNvPr id="6" name="Slide Number Placeholder 5"/>
          <p:cNvSpPr>
            <a:spLocks noGrp="1"/>
          </p:cNvSpPr>
          <p:nvPr>
            <p:ph type="sldNum" sz="quarter" idx="4"/>
          </p:nvPr>
        </p:nvSpPr>
        <p:spPr>
          <a:xfrm>
            <a:off x="9523412" y="6518274"/>
            <a:ext cx="1143002" cy="320676"/>
          </a:xfrm>
          <a:prstGeom prst="rect">
            <a:avLst/>
          </a:prstGeom>
        </p:spPr>
        <p:txBody>
          <a:bodyPr vert="horz" lIns="91440" tIns="45720" rIns="91440" bIns="45720" rtlCol="0" anchor="ctr"/>
          <a:lstStyle>
            <a:lvl1pPr algn="r">
              <a:defRPr sz="1100">
                <a:solidFill>
                  <a:schemeClr val="tx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424876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mid"/><Relationship Id="rId1" Type="http://schemas.microsoft.com/office/2007/relationships/media" Target="../media/media1.mid"/><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Music generation</a:t>
            </a:r>
          </a:p>
        </p:txBody>
      </p:sp>
      <p:pic>
        <p:nvPicPr>
          <p:cNvPr id="10" name="Picture Placeholder 9" descr="Piano keys"/>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t="3" b="3"/>
          <a:stretch>
            <a:fillRect/>
          </a:stretch>
        </p:blipFill>
        <p:spPr/>
      </p:pic>
      <p:sp>
        <p:nvSpPr>
          <p:cNvPr id="3" name="Subtitle 2"/>
          <p:cNvSpPr>
            <a:spLocks noGrp="1"/>
          </p:cNvSpPr>
          <p:nvPr>
            <p:ph type="subTitle" idx="1"/>
          </p:nvPr>
        </p:nvSpPr>
        <p:spPr>
          <a:xfrm>
            <a:off x="1522413" y="5517232"/>
            <a:ext cx="7335837" cy="838200"/>
          </a:xfrm>
        </p:spPr>
        <p:txBody>
          <a:bodyPr/>
          <a:lstStyle/>
          <a:p>
            <a:r>
              <a:rPr lang="en-US" dirty="0"/>
              <a:t>Bidirectional RNNs and Markov Chains</a:t>
            </a:r>
          </a:p>
        </p:txBody>
      </p:sp>
      <p:pic>
        <p:nvPicPr>
          <p:cNvPr id="5" name="Genmusic">
            <a:hlinkClick r:id="" action="ppaction://media"/>
            <a:extLst>
              <a:ext uri="{FF2B5EF4-FFF2-40B4-BE49-F238E27FC236}">
                <a16:creationId xmlns:a16="http://schemas.microsoft.com/office/drawing/2014/main" id="{D7D81EDF-4519-4CDD-88AE-ED10BDB7160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891213" y="3225800"/>
            <a:ext cx="406400" cy="406400"/>
          </a:xfrm>
          <a:prstGeom prst="rect">
            <a:avLst/>
          </a:prstGeom>
        </p:spPr>
      </p:pic>
    </p:spTree>
    <p:extLst>
      <p:ext uri="{BB962C8B-B14F-4D97-AF65-F5344CB8AC3E}">
        <p14:creationId xmlns:p14="http://schemas.microsoft.com/office/powerpoint/2010/main" val="13494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Dataset</a:t>
            </a:r>
          </a:p>
        </p:txBody>
      </p:sp>
      <p:sp>
        <p:nvSpPr>
          <p:cNvPr id="14" name="Content Placeholder 13"/>
          <p:cNvSpPr>
            <a:spLocks noGrp="1"/>
          </p:cNvSpPr>
          <p:nvPr>
            <p:ph idx="1"/>
          </p:nvPr>
        </p:nvSpPr>
        <p:spPr>
          <a:xfrm>
            <a:off x="1522412" y="1728513"/>
            <a:ext cx="9144000" cy="4267200"/>
          </a:xfrm>
        </p:spPr>
        <p:txBody>
          <a:bodyPr/>
          <a:lstStyle/>
          <a:p>
            <a:r>
              <a:rPr lang="en-US" sz="1600" dirty="0"/>
              <a:t>Dataset consists of 307 MIDI files, containing background tracks from various Pokémon games.</a:t>
            </a:r>
          </a:p>
          <a:p>
            <a:r>
              <a:rPr lang="en-IN" sz="1600" dirty="0"/>
              <a:t>MIDI files are simple files consisting of chunks which contain information about the music encoded in the file. An important distinction to note is that MIDI files are not audio files like MP3 files. Instead, they contain instructions on how to play tunes, which can be played by a variety of different computer-generated instruments. Because of this, they are limited in that they can only store a certain range of notes and cannot store complex audio like vocal lyrics.</a:t>
            </a:r>
            <a:endParaRPr lang="en-US" sz="1600" dirty="0"/>
          </a:p>
          <a:p>
            <a:pPr marL="0" indent="0">
              <a:buNone/>
            </a:pPr>
            <a:endParaRPr lang="en-US" dirty="0"/>
          </a:p>
        </p:txBody>
      </p:sp>
      <p:pic>
        <p:nvPicPr>
          <p:cNvPr id="7" name="Picture 6" descr="A screen shot of a computer&#10;&#10;Description automatically generated">
            <a:extLst>
              <a:ext uri="{FF2B5EF4-FFF2-40B4-BE49-F238E27FC236}">
                <a16:creationId xmlns:a16="http://schemas.microsoft.com/office/drawing/2014/main" id="{C8FAAE1F-30A1-4190-AE3F-12D3F9FC18EF}"/>
              </a:ext>
            </a:extLst>
          </p:cNvPr>
          <p:cNvPicPr>
            <a:picLocks noChangeAspect="1"/>
          </p:cNvPicPr>
          <p:nvPr/>
        </p:nvPicPr>
        <p:blipFill rotWithShape="1">
          <a:blip r:embed="rId2">
            <a:extLst>
              <a:ext uri="{28A0092B-C50C-407E-A947-70E740481C1C}">
                <a14:useLocalDpi xmlns:a14="http://schemas.microsoft.com/office/drawing/2010/main" val="0"/>
              </a:ext>
            </a:extLst>
          </a:blip>
          <a:srcRect l="-12544" t="5147" r="34385" b="34815"/>
          <a:stretch/>
        </p:blipFill>
        <p:spPr>
          <a:xfrm>
            <a:off x="765820" y="3633947"/>
            <a:ext cx="6489644" cy="2804167"/>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3616B7B1-1847-4F1F-B793-BEB965B1A7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6086" r="57754" b="20880"/>
          <a:stretch/>
        </p:blipFill>
        <p:spPr>
          <a:xfrm>
            <a:off x="7534572" y="3413778"/>
            <a:ext cx="2665763" cy="3024336"/>
          </a:xfrm>
          <a:prstGeom prst="rect">
            <a:avLst/>
          </a:prstGeom>
        </p:spPr>
      </p:pic>
    </p:spTree>
    <p:extLst>
      <p:ext uri="{BB962C8B-B14F-4D97-AF65-F5344CB8AC3E}">
        <p14:creationId xmlns:p14="http://schemas.microsoft.com/office/powerpoint/2010/main" val="58726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RNN</a:t>
            </a:r>
          </a:p>
        </p:txBody>
      </p:sp>
      <p:sp>
        <p:nvSpPr>
          <p:cNvPr id="3" name="Content Placeholder 2">
            <a:extLst>
              <a:ext uri="{FF2B5EF4-FFF2-40B4-BE49-F238E27FC236}">
                <a16:creationId xmlns:a16="http://schemas.microsoft.com/office/drawing/2014/main" id="{37F2F955-6C67-4F97-A01D-F46DDBF3F5E8}"/>
              </a:ext>
            </a:extLst>
          </p:cNvPr>
          <p:cNvSpPr>
            <a:spLocks noGrp="1"/>
          </p:cNvSpPr>
          <p:nvPr>
            <p:ph idx="1"/>
          </p:nvPr>
        </p:nvSpPr>
        <p:spPr>
          <a:xfrm>
            <a:off x="621804" y="1916832"/>
            <a:ext cx="11017224" cy="4255368"/>
          </a:xfrm>
        </p:spPr>
        <p:txBody>
          <a:bodyPr/>
          <a:lstStyle/>
          <a:p>
            <a:r>
              <a:rPr lang="en-IN" dirty="0"/>
              <a:t>By treating the notes and chords within MIDI files as discrete sequential data, we were able to train the model and use them to generate completely new MIDI files.</a:t>
            </a:r>
          </a:p>
          <a:p>
            <a:r>
              <a:rPr lang="en-IN" dirty="0"/>
              <a:t>The model has 3 Bidirectional layers (stacked LSTM). Each layer has a forward and backward cell which parse the input in timesteps and produce an output tensor. The second layer has a dropout wrapper of drop-out probability 0.2. The dropout layer is a regularization technique that prevents overfitting by removing a proportion of neurons at random in every iteration. This forces the model to generalize remaining neurons by splitting the concepts learned among them. This is crucial for music generation as overfitting will cause the output to sound nearly identical to one or more of the original songs.</a:t>
            </a:r>
          </a:p>
          <a:p>
            <a:r>
              <a:rPr lang="en-IN" dirty="0"/>
              <a:t>We chose the </a:t>
            </a:r>
            <a:r>
              <a:rPr lang="en-IN" dirty="0" err="1"/>
              <a:t>Softmax</a:t>
            </a:r>
            <a:r>
              <a:rPr lang="en-IN" dirty="0"/>
              <a:t> activation function on the outputs of the last layer. This predicts the most likely note that follows the sequence.</a:t>
            </a:r>
          </a:p>
        </p:txBody>
      </p:sp>
    </p:spTree>
    <p:extLst>
      <p:ext uri="{BB962C8B-B14F-4D97-AF65-F5344CB8AC3E}">
        <p14:creationId xmlns:p14="http://schemas.microsoft.com/office/powerpoint/2010/main" val="313906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7923212" y="457200"/>
            <a:ext cx="3781439" cy="3276600"/>
          </a:xfrm>
          <a:prstGeom prst="rect">
            <a:avLst/>
          </a:prstGeom>
        </p:spPr>
        <p:txBody>
          <a:bodyPr anchor="b">
            <a:normAutofit/>
          </a:bodyPr>
          <a:lstStyle/>
          <a:p>
            <a:r>
              <a:rPr lang="en-US" dirty="0"/>
              <a:t>Results</a:t>
            </a:r>
          </a:p>
        </p:txBody>
      </p:sp>
      <p:pic>
        <p:nvPicPr>
          <p:cNvPr id="6" name="Content Placeholder 5">
            <a:extLst>
              <a:ext uri="{FF2B5EF4-FFF2-40B4-BE49-F238E27FC236}">
                <a16:creationId xmlns:a16="http://schemas.microsoft.com/office/drawing/2014/main" id="{C1E48597-ACAC-4DDA-991E-3F83264A4245}"/>
              </a:ext>
            </a:extLst>
          </p:cNvPr>
          <p:cNvPicPr>
            <a:picLocks noGrp="1" noChangeAspect="1"/>
          </p:cNvPicPr>
          <p:nvPr>
            <p:ph idx="1"/>
          </p:nvPr>
        </p:nvPicPr>
        <p:blipFill>
          <a:blip r:embed="rId2"/>
          <a:stretch>
            <a:fillRect/>
          </a:stretch>
        </p:blipFill>
        <p:spPr>
          <a:xfrm>
            <a:off x="608013" y="800707"/>
            <a:ext cx="6324599" cy="4646985"/>
          </a:xfrm>
          <a:prstGeom prst="rect">
            <a:avLst/>
          </a:prstGeom>
          <a:noFill/>
        </p:spPr>
      </p:pic>
      <p:sp>
        <p:nvSpPr>
          <p:cNvPr id="3" name="Content Placeholder 2"/>
          <p:cNvSpPr>
            <a:spLocks noGrp="1"/>
          </p:cNvSpPr>
          <p:nvPr>
            <p:ph type="body" sz="half" idx="2"/>
          </p:nvPr>
        </p:nvSpPr>
        <p:spPr>
          <a:xfrm>
            <a:off x="7923212" y="3962400"/>
            <a:ext cx="3781439" cy="1828800"/>
          </a:xfrm>
          <a:prstGeom prst="rect">
            <a:avLst/>
          </a:prstGeom>
        </p:spPr>
        <p:txBody>
          <a:bodyPr>
            <a:normAutofit/>
          </a:bodyPr>
          <a:lstStyle/>
          <a:p>
            <a:r>
              <a:rPr lang="en-US"/>
              <a:t>Training loss observed over 30 epochs </a:t>
            </a:r>
          </a:p>
        </p:txBody>
      </p:sp>
    </p:spTree>
    <p:extLst>
      <p:ext uri="{BB962C8B-B14F-4D97-AF65-F5344CB8AC3E}">
        <p14:creationId xmlns:p14="http://schemas.microsoft.com/office/powerpoint/2010/main" val="360334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Markov Chains</a:t>
            </a:r>
          </a:p>
        </p:txBody>
      </p:sp>
      <p:sp>
        <p:nvSpPr>
          <p:cNvPr id="3" name="Content Placeholder 2">
            <a:extLst>
              <a:ext uri="{FF2B5EF4-FFF2-40B4-BE49-F238E27FC236}">
                <a16:creationId xmlns:a16="http://schemas.microsoft.com/office/drawing/2014/main" id="{37F2F955-6C67-4F97-A01D-F46DDBF3F5E8}"/>
              </a:ext>
            </a:extLst>
          </p:cNvPr>
          <p:cNvSpPr>
            <a:spLocks noGrp="1"/>
          </p:cNvSpPr>
          <p:nvPr>
            <p:ph idx="1"/>
          </p:nvPr>
        </p:nvSpPr>
        <p:spPr>
          <a:xfrm>
            <a:off x="621804" y="1916832"/>
            <a:ext cx="11017224" cy="4255368"/>
          </a:xfrm>
        </p:spPr>
        <p:txBody>
          <a:bodyPr/>
          <a:lstStyle/>
          <a:p>
            <a:r>
              <a:rPr lang="en-IN" dirty="0"/>
              <a:t>To build the Markov Chain we group the notes which need to be played simultaneously into states and the transitions between the states denote the shift from one set of notes to another.</a:t>
            </a:r>
          </a:p>
          <a:p>
            <a:r>
              <a:rPr lang="en-IN" dirty="0"/>
              <a:t>We used the </a:t>
            </a:r>
            <a:r>
              <a:rPr lang="en-IN" dirty="0" err="1"/>
              <a:t>note_on</a:t>
            </a:r>
            <a:r>
              <a:rPr lang="en-IN" dirty="0"/>
              <a:t> message information in each track to separate the notes into different states and build a dictionary structure which stores the number of transitions from one note to another.</a:t>
            </a:r>
          </a:p>
          <a:p>
            <a:pPr marL="0" indent="0">
              <a:buNone/>
            </a:pPr>
            <a:r>
              <a:rPr lang="en-IN" dirty="0"/>
              <a:t> </a:t>
            </a:r>
          </a:p>
        </p:txBody>
      </p:sp>
      <p:pic>
        <p:nvPicPr>
          <p:cNvPr id="4" name="Picture 3">
            <a:extLst>
              <a:ext uri="{FF2B5EF4-FFF2-40B4-BE49-F238E27FC236}">
                <a16:creationId xmlns:a16="http://schemas.microsoft.com/office/drawing/2014/main" id="{8310ADA4-B8CB-4FC4-82F1-09E5B0DA524E}"/>
              </a:ext>
            </a:extLst>
          </p:cNvPr>
          <p:cNvPicPr/>
          <p:nvPr/>
        </p:nvPicPr>
        <p:blipFill>
          <a:blip r:embed="rId2"/>
          <a:stretch>
            <a:fillRect/>
          </a:stretch>
        </p:blipFill>
        <p:spPr>
          <a:xfrm>
            <a:off x="492714" y="4153139"/>
            <a:ext cx="3854621" cy="1600117"/>
          </a:xfrm>
          <a:prstGeom prst="rect">
            <a:avLst/>
          </a:prstGeom>
        </p:spPr>
      </p:pic>
      <p:pic>
        <p:nvPicPr>
          <p:cNvPr id="5" name="Picture 4">
            <a:extLst>
              <a:ext uri="{FF2B5EF4-FFF2-40B4-BE49-F238E27FC236}">
                <a16:creationId xmlns:a16="http://schemas.microsoft.com/office/drawing/2014/main" id="{AC4DE46B-B3CB-4ECA-8711-A6A5CFDB3687}"/>
              </a:ext>
            </a:extLst>
          </p:cNvPr>
          <p:cNvPicPr>
            <a:picLocks noChangeAspect="1"/>
          </p:cNvPicPr>
          <p:nvPr/>
        </p:nvPicPr>
        <p:blipFill rotWithShape="1">
          <a:blip r:embed="rId3"/>
          <a:srcRect b="56871"/>
          <a:stretch/>
        </p:blipFill>
        <p:spPr>
          <a:xfrm>
            <a:off x="4807918" y="4153139"/>
            <a:ext cx="6969846" cy="1600117"/>
          </a:xfrm>
          <a:prstGeom prst="rect">
            <a:avLst/>
          </a:prstGeom>
        </p:spPr>
      </p:pic>
    </p:spTree>
    <p:extLst>
      <p:ext uri="{BB962C8B-B14F-4D97-AF65-F5344CB8AC3E}">
        <p14:creationId xmlns:p14="http://schemas.microsoft.com/office/powerpoint/2010/main" val="101611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EA63F-E55F-4872-957D-5AB4F139BA91}"/>
              </a:ext>
            </a:extLst>
          </p:cNvPr>
          <p:cNvSpPr>
            <a:spLocks noGrp="1"/>
          </p:cNvSpPr>
          <p:nvPr>
            <p:ph type="title"/>
          </p:nvPr>
        </p:nvSpPr>
        <p:spPr bwMode="white">
          <a:xfrm>
            <a:off x="1522414" y="274638"/>
            <a:ext cx="9144000" cy="1096962"/>
          </a:xfrm>
          <a:prstGeom prst="rect">
            <a:avLst/>
          </a:prstGeom>
        </p:spPr>
        <p:txBody>
          <a:bodyPr anchor="b">
            <a:normAutofit/>
          </a:bodyPr>
          <a:lstStyle/>
          <a:p>
            <a:r>
              <a:rPr lang="en-US" dirty="0"/>
              <a:t>Execution Environment</a:t>
            </a:r>
          </a:p>
        </p:txBody>
      </p:sp>
      <p:sp>
        <p:nvSpPr>
          <p:cNvPr id="11" name="Content Placeholder 2">
            <a:extLst>
              <a:ext uri="{FF2B5EF4-FFF2-40B4-BE49-F238E27FC236}">
                <a16:creationId xmlns:a16="http://schemas.microsoft.com/office/drawing/2014/main" id="{4411FE40-C5E7-42F0-9D56-8311C6460524}"/>
              </a:ext>
            </a:extLst>
          </p:cNvPr>
          <p:cNvSpPr>
            <a:spLocks noGrp="1"/>
          </p:cNvSpPr>
          <p:nvPr>
            <p:ph idx="1"/>
          </p:nvPr>
        </p:nvSpPr>
        <p:spPr>
          <a:xfrm>
            <a:off x="1522414" y="1905000"/>
            <a:ext cx="9144000" cy="4267200"/>
          </a:xfrm>
        </p:spPr>
        <p:txBody>
          <a:bodyPr/>
          <a:lstStyle/>
          <a:p>
            <a:r>
              <a:rPr lang="en-US" dirty="0"/>
              <a:t>We used Google-</a:t>
            </a:r>
            <a:r>
              <a:rPr lang="en-US" dirty="0" err="1"/>
              <a:t>Colab</a:t>
            </a:r>
            <a:r>
              <a:rPr lang="en-US" dirty="0"/>
              <a:t> with a Python3-GPU runtime environment to the train the model.</a:t>
            </a:r>
          </a:p>
          <a:p>
            <a:r>
              <a:rPr lang="en-US" dirty="0" err="1"/>
              <a:t>Tensorflow</a:t>
            </a:r>
            <a:r>
              <a:rPr lang="en-US" dirty="0"/>
              <a:t>, </a:t>
            </a:r>
            <a:r>
              <a:rPr lang="en-US" dirty="0" err="1"/>
              <a:t>numpy</a:t>
            </a:r>
            <a:r>
              <a:rPr lang="en-US" dirty="0"/>
              <a:t>, pandas and </a:t>
            </a:r>
            <a:r>
              <a:rPr lang="en-US" dirty="0" err="1"/>
              <a:t>sklearn</a:t>
            </a:r>
            <a:r>
              <a:rPr lang="en-US" dirty="0"/>
              <a:t> was used for the model</a:t>
            </a:r>
          </a:p>
          <a:p>
            <a:r>
              <a:rPr lang="en-US" dirty="0"/>
              <a:t>Music21 and </a:t>
            </a:r>
            <a:r>
              <a:rPr lang="en-US" dirty="0" err="1"/>
              <a:t>mido</a:t>
            </a:r>
            <a:r>
              <a:rPr lang="en-US" dirty="0"/>
              <a:t> was used for dataset preprocessing and generating the output MIDI files</a:t>
            </a:r>
          </a:p>
        </p:txBody>
      </p:sp>
    </p:spTree>
    <p:extLst>
      <p:ext uri="{BB962C8B-B14F-4D97-AF65-F5344CB8AC3E}">
        <p14:creationId xmlns:p14="http://schemas.microsoft.com/office/powerpoint/2010/main" val="348985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661E10E-0C80-4FE7-9E57-6C7AF2B06FB7}"/>
              </a:ext>
            </a:extLst>
          </p:cNvPr>
          <p:cNvSpPr>
            <a:spLocks noGrp="1"/>
          </p:cNvSpPr>
          <p:nvPr>
            <p:ph type="ctrTitle"/>
          </p:nvPr>
        </p:nvSpPr>
        <p:spPr>
          <a:xfrm>
            <a:off x="1522413" y="1371600"/>
            <a:ext cx="9144000" cy="2743200"/>
          </a:xfrm>
        </p:spPr>
        <p:txBody>
          <a:bodyPr/>
          <a:lstStyle/>
          <a:p>
            <a:pPr algn="ctr"/>
            <a:r>
              <a:rPr lang="en-US" dirty="0"/>
              <a:t>Thank you</a:t>
            </a:r>
          </a:p>
        </p:txBody>
      </p:sp>
    </p:spTree>
    <p:extLst>
      <p:ext uri="{BB962C8B-B14F-4D97-AF65-F5344CB8AC3E}">
        <p14:creationId xmlns:p14="http://schemas.microsoft.com/office/powerpoint/2010/main" val="393058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rves 16x9">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sical curves presentation (widescreen).potx" id="{68710E6A-EAC6-48C2-B3F1-37ABA3E433C0}" vid="{1E11B4D8-8842-4901-9C7E-68BBF3CF07CC}"/>
    </a:ext>
  </a:extLst>
</a:theme>
</file>

<file path=ppt/theme/theme2.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395</Words>
  <Application>Microsoft Office PowerPoint</Application>
  <PresentationFormat>Custom</PresentationFormat>
  <Paragraphs>20</Paragraphs>
  <Slides>7</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Euphemia</vt:lpstr>
      <vt:lpstr>Curves 16x9</vt:lpstr>
      <vt:lpstr>Music generation</vt:lpstr>
      <vt:lpstr>Dataset</vt:lpstr>
      <vt:lpstr>Bidirectional RNN</vt:lpstr>
      <vt:lpstr>Results</vt:lpstr>
      <vt:lpstr>Markov Chains</vt:lpstr>
      <vt:lpstr>Execution Environment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generation</dc:title>
  <dc:creator>Sandya Sivakumar</dc:creator>
  <cp:lastModifiedBy>Sandya Sivakumar</cp:lastModifiedBy>
  <cp:revision>4</cp:revision>
  <dcterms:created xsi:type="dcterms:W3CDTF">2019-11-26T14:31:26Z</dcterms:created>
  <dcterms:modified xsi:type="dcterms:W3CDTF">2019-11-26T15:21:29Z</dcterms:modified>
</cp:coreProperties>
</file>