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AA44C99-82EE-418D-BEE0-BAB24BF4E29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D35884C-6149-4160-BEEA-A2ED69C87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4C99-82EE-418D-BEE0-BAB24BF4E29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884C-6149-4160-BEEA-A2ED69C87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1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4C99-82EE-418D-BEE0-BAB24BF4E29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884C-6149-4160-BEEA-A2ED69C87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19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4C99-82EE-418D-BEE0-BAB24BF4E29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884C-6149-4160-BEEA-A2ED69C87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41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4C99-82EE-418D-BEE0-BAB24BF4E29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884C-6149-4160-BEEA-A2ED69C87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60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4C99-82EE-418D-BEE0-BAB24BF4E29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884C-6149-4160-BEEA-A2ED69C87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74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4C99-82EE-418D-BEE0-BAB24BF4E29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884C-6149-4160-BEEA-A2ED69C87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17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AA44C99-82EE-418D-BEE0-BAB24BF4E29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884C-6149-4160-BEEA-A2ED69C87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37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AA44C99-82EE-418D-BEE0-BAB24BF4E29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884C-6149-4160-BEEA-A2ED69C87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9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4C99-82EE-418D-BEE0-BAB24BF4E29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884C-6149-4160-BEEA-A2ED69C87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4C99-82EE-418D-BEE0-BAB24BF4E29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884C-6149-4160-BEEA-A2ED69C87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8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4C99-82EE-418D-BEE0-BAB24BF4E29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884C-6149-4160-BEEA-A2ED69C87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5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4C99-82EE-418D-BEE0-BAB24BF4E29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884C-6149-4160-BEEA-A2ED69C87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8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4C99-82EE-418D-BEE0-BAB24BF4E29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884C-6149-4160-BEEA-A2ED69C87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0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4C99-82EE-418D-BEE0-BAB24BF4E29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884C-6149-4160-BEEA-A2ED69C87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5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4C99-82EE-418D-BEE0-BAB24BF4E29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884C-6149-4160-BEEA-A2ED69C87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4C99-82EE-418D-BEE0-BAB24BF4E29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884C-6149-4160-BEEA-A2ED69C87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3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AA44C99-82EE-418D-BEE0-BAB24BF4E29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D35884C-6149-4160-BEEA-A2ED69C87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8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B0EA-6D1F-4E68-A85E-028DEA1D0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2672"/>
            <a:ext cx="8825658" cy="2677648"/>
          </a:xfrm>
        </p:spPr>
        <p:txBody>
          <a:bodyPr/>
          <a:lstStyle/>
          <a:p>
            <a:r>
              <a:rPr lang="en-US" dirty="0"/>
              <a:t>Letter Of Credit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A8BED-0069-4C2D-9087-6C0336932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206261"/>
            <a:ext cx="8825658" cy="861420"/>
          </a:xfrm>
        </p:spPr>
        <p:txBody>
          <a:bodyPr>
            <a:noAutofit/>
          </a:bodyPr>
          <a:lstStyle/>
          <a:p>
            <a:r>
              <a:rPr lang="en-US" sz="2400" dirty="0"/>
              <a:t>Nama </a:t>
            </a:r>
            <a:r>
              <a:rPr lang="en-US" sz="2400" dirty="0" err="1"/>
              <a:t>Kelompok</a:t>
            </a:r>
            <a:r>
              <a:rPr lang="en-US" sz="2400" dirty="0"/>
              <a:t> :</a:t>
            </a:r>
          </a:p>
          <a:p>
            <a:r>
              <a:rPr lang="en-US" sz="2400" b="0" i="0" dirty="0">
                <a:solidFill>
                  <a:srgbClr val="CBC6C0"/>
                </a:solidFill>
                <a:effectLst/>
                <a:latin typeface="-apple-system"/>
              </a:rPr>
              <a:t>-M </a:t>
            </a:r>
            <a:r>
              <a:rPr lang="en-US" sz="2400" b="0" i="0" dirty="0" err="1">
                <a:solidFill>
                  <a:srgbClr val="CBC6C0"/>
                </a:solidFill>
                <a:effectLst/>
                <a:latin typeface="-apple-system"/>
              </a:rPr>
              <a:t>Rifki</a:t>
            </a:r>
            <a:r>
              <a:rPr lang="en-US" sz="2400" b="0" i="0" dirty="0">
                <a:solidFill>
                  <a:srgbClr val="CBC6C0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CBC6C0"/>
                </a:solidFill>
                <a:effectLst/>
                <a:latin typeface="-apple-system"/>
              </a:rPr>
              <a:t>Alfi</a:t>
            </a:r>
            <a:r>
              <a:rPr lang="en-US" sz="2400" b="0" i="0" dirty="0">
                <a:solidFill>
                  <a:srgbClr val="CBC6C0"/>
                </a:solidFill>
                <a:effectLst/>
                <a:latin typeface="-apple-system"/>
              </a:rPr>
              <a:t> H    (065118192) </a:t>
            </a:r>
          </a:p>
          <a:p>
            <a:r>
              <a:rPr lang="en-US" sz="2400" b="0" i="0" dirty="0">
                <a:solidFill>
                  <a:srgbClr val="CBC6C0"/>
                </a:solidFill>
                <a:effectLst/>
                <a:latin typeface="-apple-system"/>
              </a:rPr>
              <a:t>-Sandy Ardian   (065118201)</a:t>
            </a:r>
          </a:p>
          <a:p>
            <a:r>
              <a:rPr lang="en-US" sz="2400" b="0" i="0" dirty="0">
                <a:solidFill>
                  <a:srgbClr val="CBC6C0"/>
                </a:solidFill>
                <a:effectLst/>
                <a:latin typeface="-apple-system"/>
              </a:rPr>
              <a:t>-</a:t>
            </a:r>
            <a:r>
              <a:rPr lang="en-US" sz="2400" b="0" i="0" dirty="0" err="1">
                <a:solidFill>
                  <a:srgbClr val="CBC6C0"/>
                </a:solidFill>
                <a:effectLst/>
                <a:latin typeface="-apple-system"/>
              </a:rPr>
              <a:t>Farizal</a:t>
            </a:r>
            <a:r>
              <a:rPr lang="en-US" sz="2400" b="0" i="0" dirty="0">
                <a:solidFill>
                  <a:srgbClr val="CBC6C0"/>
                </a:solidFill>
                <a:effectLst/>
                <a:latin typeface="-apple-system"/>
              </a:rPr>
              <a:t> G M        (065118208) </a:t>
            </a:r>
          </a:p>
        </p:txBody>
      </p:sp>
    </p:spTree>
    <p:extLst>
      <p:ext uri="{BB962C8B-B14F-4D97-AF65-F5344CB8AC3E}">
        <p14:creationId xmlns:p14="http://schemas.microsoft.com/office/powerpoint/2010/main" val="317847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85B5-EA08-4369-B43E-00C0A83F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Setelah Di Edit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2CBB58-C08D-47BD-88B9-49C3C2CBA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1944077"/>
            <a:ext cx="8230340" cy="4629566"/>
          </a:xfrm>
        </p:spPr>
      </p:pic>
    </p:spTree>
    <p:extLst>
      <p:ext uri="{BB962C8B-B14F-4D97-AF65-F5344CB8AC3E}">
        <p14:creationId xmlns:p14="http://schemas.microsoft.com/office/powerpoint/2010/main" val="317227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172D-6A9D-4F31-B233-BC058C260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05D1B9-C41B-4508-BA69-D473F2651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1720849"/>
            <a:ext cx="8472623" cy="4765851"/>
          </a:xfrm>
        </p:spPr>
      </p:pic>
    </p:spTree>
    <p:extLst>
      <p:ext uri="{BB962C8B-B14F-4D97-AF65-F5344CB8AC3E}">
        <p14:creationId xmlns:p14="http://schemas.microsoft.com/office/powerpoint/2010/main" val="280887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77C7-E333-40F2-B85F-8851686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Terimakasih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032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F79A0F-A2B2-4B53-8D1F-80CE454B9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81" y="778199"/>
            <a:ext cx="9620596" cy="5411586"/>
          </a:xfrm>
        </p:spPr>
      </p:pic>
    </p:spTree>
    <p:extLst>
      <p:ext uri="{BB962C8B-B14F-4D97-AF65-F5344CB8AC3E}">
        <p14:creationId xmlns:p14="http://schemas.microsoft.com/office/powerpoint/2010/main" val="28672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DB8A5F-6389-479C-BACA-DB7CE9054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21" y="739530"/>
            <a:ext cx="9601941" cy="5401092"/>
          </a:xfrm>
        </p:spPr>
      </p:pic>
    </p:spTree>
    <p:extLst>
      <p:ext uri="{BB962C8B-B14F-4D97-AF65-F5344CB8AC3E}">
        <p14:creationId xmlns:p14="http://schemas.microsoft.com/office/powerpoint/2010/main" val="13182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371AC6-C81E-4E8A-96DD-6B1556D1B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7" y="792284"/>
            <a:ext cx="9285417" cy="5223047"/>
          </a:xfrm>
        </p:spPr>
      </p:pic>
    </p:spTree>
    <p:extLst>
      <p:ext uri="{BB962C8B-B14F-4D97-AF65-F5344CB8AC3E}">
        <p14:creationId xmlns:p14="http://schemas.microsoft.com/office/powerpoint/2010/main" val="98218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1E8904-36FD-43B7-99CD-A4A410850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4" y="748322"/>
            <a:ext cx="9548663" cy="5371123"/>
          </a:xfrm>
        </p:spPr>
      </p:pic>
    </p:spTree>
    <p:extLst>
      <p:ext uri="{BB962C8B-B14F-4D97-AF65-F5344CB8AC3E}">
        <p14:creationId xmlns:p14="http://schemas.microsoft.com/office/powerpoint/2010/main" val="345832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86AD32-9BD7-4CE8-B647-42F4E9871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21" y="774699"/>
            <a:ext cx="9548664" cy="5371124"/>
          </a:xfrm>
        </p:spPr>
      </p:pic>
    </p:spTree>
    <p:extLst>
      <p:ext uri="{BB962C8B-B14F-4D97-AF65-F5344CB8AC3E}">
        <p14:creationId xmlns:p14="http://schemas.microsoft.com/office/powerpoint/2010/main" val="268336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9EC6-0044-4D2D-A286-9806525A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6BC9AA-6B2B-46E5-8233-939CD1F7C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1996830"/>
            <a:ext cx="8126264" cy="4571024"/>
          </a:xfrm>
        </p:spPr>
      </p:pic>
    </p:spTree>
    <p:extLst>
      <p:ext uri="{BB962C8B-B14F-4D97-AF65-F5344CB8AC3E}">
        <p14:creationId xmlns:p14="http://schemas.microsoft.com/office/powerpoint/2010/main" val="174663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E71F-F624-4C4D-AEE8-6EE84E93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4B85BB-6E5D-4892-B967-69AE66636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1900115"/>
            <a:ext cx="8428661" cy="4741122"/>
          </a:xfrm>
        </p:spPr>
      </p:pic>
    </p:spTree>
    <p:extLst>
      <p:ext uri="{BB962C8B-B14F-4D97-AF65-F5344CB8AC3E}">
        <p14:creationId xmlns:p14="http://schemas.microsoft.com/office/powerpoint/2010/main" val="240470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5D77-9CF3-4745-BF53-741226DC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Barang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FFA16E-69A8-40E5-80FC-3BBC07A8E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1847360"/>
            <a:ext cx="8287984" cy="4661991"/>
          </a:xfrm>
        </p:spPr>
      </p:pic>
    </p:spTree>
    <p:extLst>
      <p:ext uri="{BB962C8B-B14F-4D97-AF65-F5344CB8AC3E}">
        <p14:creationId xmlns:p14="http://schemas.microsoft.com/office/powerpoint/2010/main" val="2523153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</TotalTime>
  <Words>41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Century Gothic</vt:lpstr>
      <vt:lpstr>Wingdings 3</vt:lpstr>
      <vt:lpstr>Ion Boardroom</vt:lpstr>
      <vt:lpstr>Letter Of Credit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Tambah Barang</vt:lpstr>
      <vt:lpstr>Menampilkan Barang</vt:lpstr>
      <vt:lpstr>Edit Barang</vt:lpstr>
      <vt:lpstr>Menampilkan Barang Setelah Di Edit</vt:lpstr>
      <vt:lpstr>Hapus Barang</vt:lpstr>
      <vt:lpstr>Terimakasih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Letter Of Credit</dc:title>
  <dc:creator>sandy ardian</dc:creator>
  <cp:lastModifiedBy>sandy ardian</cp:lastModifiedBy>
  <cp:revision>3</cp:revision>
  <dcterms:created xsi:type="dcterms:W3CDTF">2021-05-08T03:48:10Z</dcterms:created>
  <dcterms:modified xsi:type="dcterms:W3CDTF">2021-05-08T04:06:36Z</dcterms:modified>
</cp:coreProperties>
</file>