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Dan, Andrew, Sandesh, </a:t>
            </a:r>
            <a:r>
              <a:rPr lang="en-US" dirty="0" err="1" smtClean="0"/>
              <a:t>Prajacta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Began work on 3D structure from motion</a:t>
            </a:r>
          </a:p>
          <a:p>
            <a:r>
              <a:rPr lang="en-US" dirty="0" smtClean="0"/>
              <a:t>Began work on visual SLAM</a:t>
            </a:r>
          </a:p>
          <a:p>
            <a:r>
              <a:rPr lang="en-US" dirty="0" smtClean="0"/>
              <a:t>Realized the complexities of the math</a:t>
            </a:r>
          </a:p>
          <a:p>
            <a:r>
              <a:rPr lang="en-US" dirty="0" smtClean="0"/>
              <a:t>Decided to 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Burger Bot - Follow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48" y="2286000"/>
            <a:ext cx="5804452" cy="3581400"/>
          </a:xfrm>
        </p:spPr>
        <p:txBody>
          <a:bodyPr/>
          <a:lstStyle/>
          <a:p>
            <a:r>
              <a:rPr lang="en-US" dirty="0" smtClean="0"/>
              <a:t>Generate SLAM map</a:t>
            </a:r>
          </a:p>
          <a:p>
            <a:r>
              <a:rPr lang="en-US" dirty="0" smtClean="0"/>
              <a:t>Identify when a person walks into frame</a:t>
            </a:r>
          </a:p>
          <a:p>
            <a:r>
              <a:rPr lang="en-US" dirty="0" smtClean="0"/>
              <a:t>Register person</a:t>
            </a:r>
          </a:p>
          <a:p>
            <a:r>
              <a:rPr lang="en-US" dirty="0" smtClean="0"/>
              <a:t>Follow person, avoid obstacles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22443"/>
            <a:ext cx="3102520" cy="354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 built in ROS SLAM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OpenCV</a:t>
            </a:r>
            <a:r>
              <a:rPr lang="en-US" dirty="0" smtClean="0"/>
              <a:t>/</a:t>
            </a:r>
            <a:r>
              <a:rPr lang="en-US" dirty="0" err="1" smtClean="0"/>
              <a:t>face_recognition</a:t>
            </a:r>
            <a:r>
              <a:rPr lang="en-US" dirty="0" smtClean="0"/>
              <a:t> library to track person</a:t>
            </a:r>
          </a:p>
          <a:p>
            <a:r>
              <a:rPr lang="en-US" dirty="0" smtClean="0"/>
              <a:t>So far, gotten access to the burger bots</a:t>
            </a:r>
          </a:p>
          <a:p>
            <a:r>
              <a:rPr lang="en-US" dirty="0" smtClean="0"/>
              <a:t>Played around with a couple facial recognition libraries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387</TotalTime>
  <Words>84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Group 2</vt:lpstr>
      <vt:lpstr>What we’ve done</vt:lpstr>
      <vt:lpstr>Burger Bot - Follow Bot</vt:lpstr>
      <vt:lpstr>Plan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Microsoft Office User</dc:creator>
  <cp:lastModifiedBy>Microsoft Office User</cp:lastModifiedBy>
  <cp:revision>3</cp:revision>
  <dcterms:created xsi:type="dcterms:W3CDTF">2018-03-26T16:20:58Z</dcterms:created>
  <dcterms:modified xsi:type="dcterms:W3CDTF">2018-03-26T22:48:32Z</dcterms:modified>
</cp:coreProperties>
</file>