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68349" y="10274299"/>
                </a:moveTo>
                <a:lnTo>
                  <a:pt x="0" y="10274299"/>
                </a:lnTo>
                <a:lnTo>
                  <a:pt x="0" y="10223499"/>
                </a:lnTo>
                <a:lnTo>
                  <a:pt x="9115983" y="102234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20099"/>
                </a:lnTo>
                <a:lnTo>
                  <a:pt x="0" y="84200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92999"/>
                </a:lnTo>
                <a:lnTo>
                  <a:pt x="0" y="7492999"/>
                </a:lnTo>
                <a:lnTo>
                  <a:pt x="0" y="7429499"/>
                </a:lnTo>
                <a:lnTo>
                  <a:pt x="9115983" y="7429499"/>
                </a:lnTo>
                <a:lnTo>
                  <a:pt x="9115983" y="6565899"/>
                </a:lnTo>
                <a:lnTo>
                  <a:pt x="0" y="6565899"/>
                </a:lnTo>
                <a:lnTo>
                  <a:pt x="0" y="6502399"/>
                </a:lnTo>
                <a:lnTo>
                  <a:pt x="9115983" y="6502399"/>
                </a:lnTo>
                <a:lnTo>
                  <a:pt x="9115983" y="5638799"/>
                </a:lnTo>
                <a:lnTo>
                  <a:pt x="0" y="5638799"/>
                </a:lnTo>
                <a:lnTo>
                  <a:pt x="0" y="5575299"/>
                </a:lnTo>
                <a:lnTo>
                  <a:pt x="9115983" y="55752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71899"/>
                </a:lnTo>
                <a:lnTo>
                  <a:pt x="0" y="37718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44799"/>
                </a:lnTo>
                <a:lnTo>
                  <a:pt x="0" y="2844799"/>
                </a:lnTo>
                <a:lnTo>
                  <a:pt x="0" y="2781299"/>
                </a:lnTo>
                <a:lnTo>
                  <a:pt x="9115983" y="2781299"/>
                </a:lnTo>
                <a:lnTo>
                  <a:pt x="9115983" y="1917699"/>
                </a:lnTo>
                <a:lnTo>
                  <a:pt x="0" y="1917699"/>
                </a:lnTo>
                <a:lnTo>
                  <a:pt x="0" y="1854199"/>
                </a:lnTo>
                <a:lnTo>
                  <a:pt x="9115983" y="1854199"/>
                </a:lnTo>
                <a:lnTo>
                  <a:pt x="9115983" y="990599"/>
                </a:lnTo>
                <a:lnTo>
                  <a:pt x="0" y="990599"/>
                </a:lnTo>
                <a:lnTo>
                  <a:pt x="0" y="927099"/>
                </a:lnTo>
                <a:lnTo>
                  <a:pt x="9115983" y="9270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68349" y="0"/>
                </a:lnTo>
                <a:lnTo>
                  <a:pt x="9174925" y="12699"/>
                </a:lnTo>
                <a:lnTo>
                  <a:pt x="9177337" y="25399"/>
                </a:lnTo>
                <a:lnTo>
                  <a:pt x="9177337" y="10248899"/>
                </a:lnTo>
                <a:lnTo>
                  <a:pt x="9174925" y="10261599"/>
                </a:lnTo>
                <a:lnTo>
                  <a:pt x="9168349" y="10274299"/>
                </a:lnTo>
                <a:close/>
              </a:path>
              <a:path w="9177655" h="10274300">
                <a:moveTo>
                  <a:pt x="810897" y="927099"/>
                </a:moveTo>
                <a:lnTo>
                  <a:pt x="749564" y="9270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27099"/>
                </a:lnTo>
                <a:close/>
              </a:path>
              <a:path w="9177655" h="10274300">
                <a:moveTo>
                  <a:pt x="1740490" y="927099"/>
                </a:moveTo>
                <a:lnTo>
                  <a:pt x="1679157" y="9270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27099"/>
                </a:lnTo>
                <a:close/>
              </a:path>
              <a:path w="9177655" h="10274300">
                <a:moveTo>
                  <a:pt x="2670104" y="927099"/>
                </a:moveTo>
                <a:lnTo>
                  <a:pt x="2608750" y="9270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27099"/>
                </a:lnTo>
                <a:close/>
              </a:path>
              <a:path w="9177655" h="10274300">
                <a:moveTo>
                  <a:pt x="3599717" y="927099"/>
                </a:moveTo>
                <a:lnTo>
                  <a:pt x="3538363" y="9270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27099"/>
                </a:lnTo>
                <a:close/>
              </a:path>
              <a:path w="9177655" h="10274300">
                <a:moveTo>
                  <a:pt x="4529331" y="927099"/>
                </a:moveTo>
                <a:lnTo>
                  <a:pt x="4467977" y="9270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27099"/>
                </a:lnTo>
                <a:close/>
              </a:path>
              <a:path w="9177655" h="10274300">
                <a:moveTo>
                  <a:pt x="5458924" y="927099"/>
                </a:moveTo>
                <a:lnTo>
                  <a:pt x="5397570" y="9270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27099"/>
                </a:lnTo>
                <a:close/>
              </a:path>
              <a:path w="9177655" h="10274300">
                <a:moveTo>
                  <a:pt x="6388537" y="927099"/>
                </a:moveTo>
                <a:lnTo>
                  <a:pt x="6327184" y="9270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27099"/>
                </a:lnTo>
                <a:close/>
              </a:path>
              <a:path w="9177655" h="10274300">
                <a:moveTo>
                  <a:pt x="7318130" y="927099"/>
                </a:moveTo>
                <a:lnTo>
                  <a:pt x="7256777" y="9270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27099"/>
                </a:lnTo>
                <a:close/>
              </a:path>
              <a:path w="9177655" h="10274300">
                <a:moveTo>
                  <a:pt x="8247744" y="927099"/>
                </a:moveTo>
                <a:lnTo>
                  <a:pt x="8186390" y="9270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27099"/>
                </a:lnTo>
                <a:close/>
              </a:path>
              <a:path w="9177655" h="10274300">
                <a:moveTo>
                  <a:pt x="810897" y="1854199"/>
                </a:moveTo>
                <a:lnTo>
                  <a:pt x="749543" y="1854199"/>
                </a:lnTo>
                <a:lnTo>
                  <a:pt x="749543" y="990599"/>
                </a:lnTo>
                <a:lnTo>
                  <a:pt x="810897" y="990599"/>
                </a:lnTo>
                <a:lnTo>
                  <a:pt x="810897" y="1854199"/>
                </a:lnTo>
                <a:close/>
              </a:path>
              <a:path w="9177655" h="10274300">
                <a:moveTo>
                  <a:pt x="1740490" y="1854199"/>
                </a:moveTo>
                <a:lnTo>
                  <a:pt x="1679157" y="1854199"/>
                </a:lnTo>
                <a:lnTo>
                  <a:pt x="1679157" y="990599"/>
                </a:lnTo>
                <a:lnTo>
                  <a:pt x="1740490" y="990599"/>
                </a:lnTo>
                <a:lnTo>
                  <a:pt x="1740490" y="1854199"/>
                </a:lnTo>
                <a:close/>
              </a:path>
              <a:path w="9177655" h="10274300">
                <a:moveTo>
                  <a:pt x="2670104" y="1854199"/>
                </a:moveTo>
                <a:lnTo>
                  <a:pt x="2608750" y="1854199"/>
                </a:lnTo>
                <a:lnTo>
                  <a:pt x="2608750" y="990599"/>
                </a:lnTo>
                <a:lnTo>
                  <a:pt x="2670104" y="990599"/>
                </a:lnTo>
                <a:lnTo>
                  <a:pt x="2670104" y="1854199"/>
                </a:lnTo>
                <a:close/>
              </a:path>
              <a:path w="9177655" h="10274300">
                <a:moveTo>
                  <a:pt x="3599717" y="1854199"/>
                </a:moveTo>
                <a:lnTo>
                  <a:pt x="3538363" y="1854199"/>
                </a:lnTo>
                <a:lnTo>
                  <a:pt x="3538363" y="990599"/>
                </a:lnTo>
                <a:lnTo>
                  <a:pt x="3599717" y="990599"/>
                </a:lnTo>
                <a:lnTo>
                  <a:pt x="3599717" y="1854199"/>
                </a:lnTo>
                <a:close/>
              </a:path>
              <a:path w="9177655" h="10274300">
                <a:moveTo>
                  <a:pt x="4529331" y="1854199"/>
                </a:moveTo>
                <a:lnTo>
                  <a:pt x="4467977" y="1854199"/>
                </a:lnTo>
                <a:lnTo>
                  <a:pt x="4467977" y="990599"/>
                </a:lnTo>
                <a:lnTo>
                  <a:pt x="4529331" y="990599"/>
                </a:lnTo>
                <a:lnTo>
                  <a:pt x="4529331" y="1854199"/>
                </a:lnTo>
                <a:close/>
              </a:path>
              <a:path w="9177655" h="10274300">
                <a:moveTo>
                  <a:pt x="5458924" y="1854199"/>
                </a:moveTo>
                <a:lnTo>
                  <a:pt x="5397570" y="1854199"/>
                </a:lnTo>
                <a:lnTo>
                  <a:pt x="5397570" y="990599"/>
                </a:lnTo>
                <a:lnTo>
                  <a:pt x="5458924" y="990599"/>
                </a:lnTo>
                <a:lnTo>
                  <a:pt x="5458924" y="1854199"/>
                </a:lnTo>
                <a:close/>
              </a:path>
              <a:path w="9177655" h="10274300">
                <a:moveTo>
                  <a:pt x="6388537" y="1854199"/>
                </a:moveTo>
                <a:lnTo>
                  <a:pt x="6327184" y="1854199"/>
                </a:lnTo>
                <a:lnTo>
                  <a:pt x="6327184" y="990599"/>
                </a:lnTo>
                <a:lnTo>
                  <a:pt x="6388537" y="990599"/>
                </a:lnTo>
                <a:lnTo>
                  <a:pt x="6388537" y="1854199"/>
                </a:lnTo>
                <a:close/>
              </a:path>
              <a:path w="9177655" h="10274300">
                <a:moveTo>
                  <a:pt x="7318130" y="1854199"/>
                </a:moveTo>
                <a:lnTo>
                  <a:pt x="7256777" y="1854199"/>
                </a:lnTo>
                <a:lnTo>
                  <a:pt x="7256777" y="990599"/>
                </a:lnTo>
                <a:lnTo>
                  <a:pt x="7318130" y="990599"/>
                </a:lnTo>
                <a:lnTo>
                  <a:pt x="7318130" y="1854199"/>
                </a:lnTo>
                <a:close/>
              </a:path>
              <a:path w="9177655" h="10274300">
                <a:moveTo>
                  <a:pt x="8247744" y="1854199"/>
                </a:moveTo>
                <a:lnTo>
                  <a:pt x="8186390" y="1854199"/>
                </a:lnTo>
                <a:lnTo>
                  <a:pt x="8186390" y="990599"/>
                </a:lnTo>
                <a:lnTo>
                  <a:pt x="8247744" y="990599"/>
                </a:lnTo>
                <a:lnTo>
                  <a:pt x="8247744" y="1854199"/>
                </a:lnTo>
                <a:close/>
              </a:path>
              <a:path w="9177655" h="10274300">
                <a:moveTo>
                  <a:pt x="810897" y="2781299"/>
                </a:moveTo>
                <a:lnTo>
                  <a:pt x="749564" y="2781299"/>
                </a:lnTo>
                <a:lnTo>
                  <a:pt x="749564" y="1917699"/>
                </a:lnTo>
                <a:lnTo>
                  <a:pt x="810897" y="1917699"/>
                </a:lnTo>
                <a:lnTo>
                  <a:pt x="810897" y="2781299"/>
                </a:lnTo>
                <a:close/>
              </a:path>
              <a:path w="9177655" h="10274300">
                <a:moveTo>
                  <a:pt x="1740490" y="2781299"/>
                </a:moveTo>
                <a:lnTo>
                  <a:pt x="1679157" y="2781299"/>
                </a:lnTo>
                <a:lnTo>
                  <a:pt x="1679157" y="1917699"/>
                </a:lnTo>
                <a:lnTo>
                  <a:pt x="1740490" y="1917699"/>
                </a:lnTo>
                <a:lnTo>
                  <a:pt x="1740490" y="2781299"/>
                </a:lnTo>
                <a:close/>
              </a:path>
              <a:path w="9177655" h="10274300">
                <a:moveTo>
                  <a:pt x="2670104" y="2781299"/>
                </a:moveTo>
                <a:lnTo>
                  <a:pt x="2608750" y="2781299"/>
                </a:lnTo>
                <a:lnTo>
                  <a:pt x="2608750" y="1917699"/>
                </a:lnTo>
                <a:lnTo>
                  <a:pt x="2670104" y="1917699"/>
                </a:lnTo>
                <a:lnTo>
                  <a:pt x="2670104" y="2781299"/>
                </a:lnTo>
                <a:close/>
              </a:path>
              <a:path w="9177655" h="10274300">
                <a:moveTo>
                  <a:pt x="3599717" y="2781299"/>
                </a:moveTo>
                <a:lnTo>
                  <a:pt x="3538363" y="2781299"/>
                </a:lnTo>
                <a:lnTo>
                  <a:pt x="3538363" y="1917699"/>
                </a:lnTo>
                <a:lnTo>
                  <a:pt x="3599717" y="1917699"/>
                </a:lnTo>
                <a:lnTo>
                  <a:pt x="3599717" y="2781299"/>
                </a:lnTo>
                <a:close/>
              </a:path>
              <a:path w="9177655" h="10274300">
                <a:moveTo>
                  <a:pt x="4529331" y="2781299"/>
                </a:moveTo>
                <a:lnTo>
                  <a:pt x="4467977" y="2781299"/>
                </a:lnTo>
                <a:lnTo>
                  <a:pt x="4467977" y="1917699"/>
                </a:lnTo>
                <a:lnTo>
                  <a:pt x="4529331" y="1917699"/>
                </a:lnTo>
                <a:lnTo>
                  <a:pt x="4529331" y="2781299"/>
                </a:lnTo>
                <a:close/>
              </a:path>
              <a:path w="9177655" h="10274300">
                <a:moveTo>
                  <a:pt x="5458924" y="2781299"/>
                </a:moveTo>
                <a:lnTo>
                  <a:pt x="5397570" y="2781299"/>
                </a:lnTo>
                <a:lnTo>
                  <a:pt x="5397570" y="1917699"/>
                </a:lnTo>
                <a:lnTo>
                  <a:pt x="5458924" y="1917699"/>
                </a:lnTo>
                <a:lnTo>
                  <a:pt x="5458924" y="2781299"/>
                </a:lnTo>
                <a:close/>
              </a:path>
              <a:path w="9177655" h="10274300">
                <a:moveTo>
                  <a:pt x="6388537" y="2781299"/>
                </a:moveTo>
                <a:lnTo>
                  <a:pt x="6327184" y="2781299"/>
                </a:lnTo>
                <a:lnTo>
                  <a:pt x="6327184" y="1917699"/>
                </a:lnTo>
                <a:lnTo>
                  <a:pt x="6388537" y="1917699"/>
                </a:lnTo>
                <a:lnTo>
                  <a:pt x="6388537" y="2781299"/>
                </a:lnTo>
                <a:close/>
              </a:path>
              <a:path w="9177655" h="10274300">
                <a:moveTo>
                  <a:pt x="7318130" y="2781299"/>
                </a:moveTo>
                <a:lnTo>
                  <a:pt x="7256777" y="2781299"/>
                </a:lnTo>
                <a:lnTo>
                  <a:pt x="7256777" y="1917699"/>
                </a:lnTo>
                <a:lnTo>
                  <a:pt x="7318130" y="1917699"/>
                </a:lnTo>
                <a:lnTo>
                  <a:pt x="7318130" y="2781299"/>
                </a:lnTo>
                <a:close/>
              </a:path>
              <a:path w="9177655" h="10274300">
                <a:moveTo>
                  <a:pt x="8247744" y="2781299"/>
                </a:moveTo>
                <a:lnTo>
                  <a:pt x="8186390" y="2781299"/>
                </a:lnTo>
                <a:lnTo>
                  <a:pt x="8186390" y="1917699"/>
                </a:lnTo>
                <a:lnTo>
                  <a:pt x="8247744" y="1917699"/>
                </a:lnTo>
                <a:lnTo>
                  <a:pt x="8247744" y="27812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44799"/>
                </a:lnTo>
                <a:lnTo>
                  <a:pt x="810897" y="28447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44799"/>
                </a:lnTo>
                <a:lnTo>
                  <a:pt x="1740490" y="28447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44799"/>
                </a:lnTo>
                <a:lnTo>
                  <a:pt x="2670104" y="28447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44799"/>
                </a:lnTo>
                <a:lnTo>
                  <a:pt x="3599717" y="28447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44799"/>
                </a:lnTo>
                <a:lnTo>
                  <a:pt x="4529331" y="28447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44799"/>
                </a:lnTo>
                <a:lnTo>
                  <a:pt x="5458924" y="28447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44799"/>
                </a:lnTo>
                <a:lnTo>
                  <a:pt x="6388537" y="28447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44799"/>
                </a:lnTo>
                <a:lnTo>
                  <a:pt x="7318130" y="28447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44799"/>
                </a:lnTo>
                <a:lnTo>
                  <a:pt x="8247744" y="28447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71899"/>
                </a:lnTo>
                <a:lnTo>
                  <a:pt x="810897" y="37718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71899"/>
                </a:lnTo>
                <a:lnTo>
                  <a:pt x="1740490" y="37718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71899"/>
                </a:lnTo>
                <a:lnTo>
                  <a:pt x="2670104" y="37718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71899"/>
                </a:lnTo>
                <a:lnTo>
                  <a:pt x="3599717" y="37718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71899"/>
                </a:lnTo>
                <a:lnTo>
                  <a:pt x="4529331" y="37718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71899"/>
                </a:lnTo>
                <a:lnTo>
                  <a:pt x="5458924" y="37718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71899"/>
                </a:lnTo>
                <a:lnTo>
                  <a:pt x="6388537" y="37718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71899"/>
                </a:lnTo>
                <a:lnTo>
                  <a:pt x="7318130" y="37718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71899"/>
                </a:lnTo>
                <a:lnTo>
                  <a:pt x="8247744" y="37718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75299"/>
                </a:moveTo>
                <a:lnTo>
                  <a:pt x="749543" y="55752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75299"/>
                </a:lnTo>
                <a:close/>
              </a:path>
              <a:path w="9177655" h="10274300">
                <a:moveTo>
                  <a:pt x="1740490" y="5575299"/>
                </a:moveTo>
                <a:lnTo>
                  <a:pt x="1679157" y="55752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75299"/>
                </a:lnTo>
                <a:close/>
              </a:path>
              <a:path w="9177655" h="10274300">
                <a:moveTo>
                  <a:pt x="2670104" y="5575299"/>
                </a:moveTo>
                <a:lnTo>
                  <a:pt x="2608750" y="55752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75299"/>
                </a:lnTo>
                <a:close/>
              </a:path>
              <a:path w="9177655" h="10274300">
                <a:moveTo>
                  <a:pt x="3599717" y="5575299"/>
                </a:moveTo>
                <a:lnTo>
                  <a:pt x="3538363" y="55752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75299"/>
                </a:lnTo>
                <a:close/>
              </a:path>
              <a:path w="9177655" h="10274300">
                <a:moveTo>
                  <a:pt x="4529331" y="5575299"/>
                </a:moveTo>
                <a:lnTo>
                  <a:pt x="4467977" y="55752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75299"/>
                </a:lnTo>
                <a:close/>
              </a:path>
              <a:path w="9177655" h="10274300">
                <a:moveTo>
                  <a:pt x="5458924" y="5575299"/>
                </a:moveTo>
                <a:lnTo>
                  <a:pt x="5397570" y="55752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75299"/>
                </a:lnTo>
                <a:close/>
              </a:path>
              <a:path w="9177655" h="10274300">
                <a:moveTo>
                  <a:pt x="6388537" y="5575299"/>
                </a:moveTo>
                <a:lnTo>
                  <a:pt x="6327184" y="55752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75299"/>
                </a:lnTo>
                <a:close/>
              </a:path>
              <a:path w="9177655" h="10274300">
                <a:moveTo>
                  <a:pt x="7318130" y="5575299"/>
                </a:moveTo>
                <a:lnTo>
                  <a:pt x="7256777" y="55752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75299"/>
                </a:lnTo>
                <a:close/>
              </a:path>
              <a:path w="9177655" h="10274300">
                <a:moveTo>
                  <a:pt x="8247744" y="5575299"/>
                </a:moveTo>
                <a:lnTo>
                  <a:pt x="8186390" y="55752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75299"/>
                </a:lnTo>
                <a:close/>
              </a:path>
              <a:path w="9177655" h="10274300">
                <a:moveTo>
                  <a:pt x="810897" y="6502399"/>
                </a:moveTo>
                <a:lnTo>
                  <a:pt x="749543" y="6502399"/>
                </a:lnTo>
                <a:lnTo>
                  <a:pt x="749543" y="5638799"/>
                </a:lnTo>
                <a:lnTo>
                  <a:pt x="810897" y="5638799"/>
                </a:lnTo>
                <a:lnTo>
                  <a:pt x="810897" y="6502399"/>
                </a:lnTo>
                <a:close/>
              </a:path>
              <a:path w="9177655" h="10274300">
                <a:moveTo>
                  <a:pt x="1740511" y="6502399"/>
                </a:moveTo>
                <a:lnTo>
                  <a:pt x="1679157" y="6502399"/>
                </a:lnTo>
                <a:lnTo>
                  <a:pt x="1679157" y="5638799"/>
                </a:lnTo>
                <a:lnTo>
                  <a:pt x="1740511" y="5638799"/>
                </a:lnTo>
                <a:lnTo>
                  <a:pt x="1740511" y="6502399"/>
                </a:lnTo>
                <a:close/>
              </a:path>
              <a:path w="9177655" h="10274300">
                <a:moveTo>
                  <a:pt x="2670104" y="6502399"/>
                </a:moveTo>
                <a:lnTo>
                  <a:pt x="2608770" y="6502399"/>
                </a:lnTo>
                <a:lnTo>
                  <a:pt x="2608770" y="5638799"/>
                </a:lnTo>
                <a:lnTo>
                  <a:pt x="2670104" y="5638799"/>
                </a:lnTo>
                <a:lnTo>
                  <a:pt x="2670104" y="6502399"/>
                </a:lnTo>
                <a:close/>
              </a:path>
              <a:path w="9177655" h="10274300">
                <a:moveTo>
                  <a:pt x="3599717" y="6502399"/>
                </a:moveTo>
                <a:lnTo>
                  <a:pt x="3538363" y="6502399"/>
                </a:lnTo>
                <a:lnTo>
                  <a:pt x="3538363" y="5638799"/>
                </a:lnTo>
                <a:lnTo>
                  <a:pt x="3599717" y="5638799"/>
                </a:lnTo>
                <a:lnTo>
                  <a:pt x="3599717" y="6502399"/>
                </a:lnTo>
                <a:close/>
              </a:path>
              <a:path w="9177655" h="10274300">
                <a:moveTo>
                  <a:pt x="4529331" y="6502399"/>
                </a:moveTo>
                <a:lnTo>
                  <a:pt x="4467977" y="6502399"/>
                </a:lnTo>
                <a:lnTo>
                  <a:pt x="4467977" y="5638799"/>
                </a:lnTo>
                <a:lnTo>
                  <a:pt x="4529331" y="5638799"/>
                </a:lnTo>
                <a:lnTo>
                  <a:pt x="4529331" y="6502399"/>
                </a:lnTo>
                <a:close/>
              </a:path>
              <a:path w="9177655" h="10274300">
                <a:moveTo>
                  <a:pt x="5458924" y="6502399"/>
                </a:moveTo>
                <a:lnTo>
                  <a:pt x="5397570" y="6502399"/>
                </a:lnTo>
                <a:lnTo>
                  <a:pt x="5397570" y="5638799"/>
                </a:lnTo>
                <a:lnTo>
                  <a:pt x="5458924" y="5638799"/>
                </a:lnTo>
                <a:lnTo>
                  <a:pt x="5458924" y="6502399"/>
                </a:lnTo>
                <a:close/>
              </a:path>
              <a:path w="9177655" h="10274300">
                <a:moveTo>
                  <a:pt x="6388537" y="6502399"/>
                </a:moveTo>
                <a:lnTo>
                  <a:pt x="6327184" y="6502399"/>
                </a:lnTo>
                <a:lnTo>
                  <a:pt x="6327184" y="5638799"/>
                </a:lnTo>
                <a:lnTo>
                  <a:pt x="6388537" y="5638799"/>
                </a:lnTo>
                <a:lnTo>
                  <a:pt x="6388537" y="6502399"/>
                </a:lnTo>
                <a:close/>
              </a:path>
              <a:path w="9177655" h="10274300">
                <a:moveTo>
                  <a:pt x="7318130" y="6502399"/>
                </a:moveTo>
                <a:lnTo>
                  <a:pt x="7256777" y="6502399"/>
                </a:lnTo>
                <a:lnTo>
                  <a:pt x="7256777" y="5638799"/>
                </a:lnTo>
                <a:lnTo>
                  <a:pt x="7318130" y="5638799"/>
                </a:lnTo>
                <a:lnTo>
                  <a:pt x="7318130" y="6502399"/>
                </a:lnTo>
                <a:close/>
              </a:path>
              <a:path w="9177655" h="10274300">
                <a:moveTo>
                  <a:pt x="8247744" y="6502399"/>
                </a:moveTo>
                <a:lnTo>
                  <a:pt x="8186390" y="6502399"/>
                </a:lnTo>
                <a:lnTo>
                  <a:pt x="8186390" y="5638799"/>
                </a:lnTo>
                <a:lnTo>
                  <a:pt x="8247744" y="5638799"/>
                </a:lnTo>
                <a:lnTo>
                  <a:pt x="8247744" y="6502399"/>
                </a:lnTo>
                <a:close/>
              </a:path>
              <a:path w="9177655" h="10274300">
                <a:moveTo>
                  <a:pt x="810897" y="7429499"/>
                </a:moveTo>
                <a:lnTo>
                  <a:pt x="749543" y="7429499"/>
                </a:lnTo>
                <a:lnTo>
                  <a:pt x="749543" y="6565899"/>
                </a:lnTo>
                <a:lnTo>
                  <a:pt x="810897" y="6565899"/>
                </a:lnTo>
                <a:lnTo>
                  <a:pt x="810897" y="7429499"/>
                </a:lnTo>
                <a:close/>
              </a:path>
              <a:path w="9177655" h="10274300">
                <a:moveTo>
                  <a:pt x="1740511" y="7429499"/>
                </a:moveTo>
                <a:lnTo>
                  <a:pt x="1679157" y="7429499"/>
                </a:lnTo>
                <a:lnTo>
                  <a:pt x="1679157" y="6565899"/>
                </a:lnTo>
                <a:lnTo>
                  <a:pt x="1740511" y="6565899"/>
                </a:lnTo>
                <a:lnTo>
                  <a:pt x="1740511" y="7429499"/>
                </a:lnTo>
                <a:close/>
              </a:path>
              <a:path w="9177655" h="10274300">
                <a:moveTo>
                  <a:pt x="2670104" y="7429499"/>
                </a:moveTo>
                <a:lnTo>
                  <a:pt x="2608770" y="7429499"/>
                </a:lnTo>
                <a:lnTo>
                  <a:pt x="2608770" y="6565899"/>
                </a:lnTo>
                <a:lnTo>
                  <a:pt x="2670104" y="6565899"/>
                </a:lnTo>
                <a:lnTo>
                  <a:pt x="2670104" y="7429499"/>
                </a:lnTo>
                <a:close/>
              </a:path>
              <a:path w="9177655" h="10274300">
                <a:moveTo>
                  <a:pt x="3599717" y="7429499"/>
                </a:moveTo>
                <a:lnTo>
                  <a:pt x="3538363" y="7429499"/>
                </a:lnTo>
                <a:lnTo>
                  <a:pt x="3538363" y="6565899"/>
                </a:lnTo>
                <a:lnTo>
                  <a:pt x="3599717" y="6565899"/>
                </a:lnTo>
                <a:lnTo>
                  <a:pt x="3599717" y="7429499"/>
                </a:lnTo>
                <a:close/>
              </a:path>
              <a:path w="9177655" h="10274300">
                <a:moveTo>
                  <a:pt x="4529331" y="7429499"/>
                </a:moveTo>
                <a:lnTo>
                  <a:pt x="4467977" y="7429499"/>
                </a:lnTo>
                <a:lnTo>
                  <a:pt x="4467977" y="6565899"/>
                </a:lnTo>
                <a:lnTo>
                  <a:pt x="4529331" y="6565899"/>
                </a:lnTo>
                <a:lnTo>
                  <a:pt x="4529331" y="7429499"/>
                </a:lnTo>
                <a:close/>
              </a:path>
              <a:path w="9177655" h="10274300">
                <a:moveTo>
                  <a:pt x="5458924" y="7429499"/>
                </a:moveTo>
                <a:lnTo>
                  <a:pt x="5397570" y="7429499"/>
                </a:lnTo>
                <a:lnTo>
                  <a:pt x="5397570" y="6565899"/>
                </a:lnTo>
                <a:lnTo>
                  <a:pt x="5458924" y="6565899"/>
                </a:lnTo>
                <a:lnTo>
                  <a:pt x="5458924" y="7429499"/>
                </a:lnTo>
                <a:close/>
              </a:path>
              <a:path w="9177655" h="10274300">
                <a:moveTo>
                  <a:pt x="6388537" y="7429499"/>
                </a:moveTo>
                <a:lnTo>
                  <a:pt x="6327184" y="7429499"/>
                </a:lnTo>
                <a:lnTo>
                  <a:pt x="6327184" y="6565899"/>
                </a:lnTo>
                <a:lnTo>
                  <a:pt x="6388537" y="6565899"/>
                </a:lnTo>
                <a:lnTo>
                  <a:pt x="6388537" y="7429499"/>
                </a:lnTo>
                <a:close/>
              </a:path>
              <a:path w="9177655" h="10274300">
                <a:moveTo>
                  <a:pt x="7318130" y="7429499"/>
                </a:moveTo>
                <a:lnTo>
                  <a:pt x="7256777" y="7429499"/>
                </a:lnTo>
                <a:lnTo>
                  <a:pt x="7256777" y="6565899"/>
                </a:lnTo>
                <a:lnTo>
                  <a:pt x="7318130" y="6565899"/>
                </a:lnTo>
                <a:lnTo>
                  <a:pt x="7318130" y="7429499"/>
                </a:lnTo>
                <a:close/>
              </a:path>
              <a:path w="9177655" h="10274300">
                <a:moveTo>
                  <a:pt x="8247744" y="7429499"/>
                </a:moveTo>
                <a:lnTo>
                  <a:pt x="8186390" y="7429499"/>
                </a:lnTo>
                <a:lnTo>
                  <a:pt x="8186390" y="6565899"/>
                </a:lnTo>
                <a:lnTo>
                  <a:pt x="8247744" y="6565899"/>
                </a:lnTo>
                <a:lnTo>
                  <a:pt x="8247744" y="74294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92999"/>
                </a:lnTo>
                <a:lnTo>
                  <a:pt x="810897" y="74929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92999"/>
                </a:lnTo>
                <a:lnTo>
                  <a:pt x="1740490" y="74929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92999"/>
                </a:lnTo>
                <a:lnTo>
                  <a:pt x="2670104" y="74929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92999"/>
                </a:lnTo>
                <a:lnTo>
                  <a:pt x="3599717" y="74929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92999"/>
                </a:lnTo>
                <a:lnTo>
                  <a:pt x="4529331" y="74929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92999"/>
                </a:lnTo>
                <a:lnTo>
                  <a:pt x="5458924" y="74929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92999"/>
                </a:lnTo>
                <a:lnTo>
                  <a:pt x="6388537" y="74929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92999"/>
                </a:lnTo>
                <a:lnTo>
                  <a:pt x="7318130" y="74929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92999"/>
                </a:lnTo>
                <a:lnTo>
                  <a:pt x="8247744" y="74929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20099"/>
                </a:lnTo>
                <a:lnTo>
                  <a:pt x="810897" y="84200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20099"/>
                </a:lnTo>
                <a:lnTo>
                  <a:pt x="1740511" y="84200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20099"/>
                </a:lnTo>
                <a:lnTo>
                  <a:pt x="2670104" y="84200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20099"/>
                </a:lnTo>
                <a:lnTo>
                  <a:pt x="3599717" y="84200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20099"/>
                </a:lnTo>
                <a:lnTo>
                  <a:pt x="4529331" y="84200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20099"/>
                </a:lnTo>
                <a:lnTo>
                  <a:pt x="5458924" y="84200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20099"/>
                </a:lnTo>
                <a:lnTo>
                  <a:pt x="6388537" y="84200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20099"/>
                </a:lnTo>
                <a:lnTo>
                  <a:pt x="7318130" y="84200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20099"/>
                </a:lnTo>
                <a:lnTo>
                  <a:pt x="8247744" y="84200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23499"/>
                </a:moveTo>
                <a:lnTo>
                  <a:pt x="749543" y="102234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23499"/>
                </a:lnTo>
                <a:close/>
              </a:path>
              <a:path w="9177655" h="10274300">
                <a:moveTo>
                  <a:pt x="1740511" y="10223499"/>
                </a:moveTo>
                <a:lnTo>
                  <a:pt x="1679157" y="102234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23499"/>
                </a:lnTo>
                <a:close/>
              </a:path>
              <a:path w="9177655" h="10274300">
                <a:moveTo>
                  <a:pt x="2670104" y="10223499"/>
                </a:moveTo>
                <a:lnTo>
                  <a:pt x="2608770" y="102234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23499"/>
                </a:lnTo>
                <a:close/>
              </a:path>
              <a:path w="9177655" h="10274300">
                <a:moveTo>
                  <a:pt x="3599717" y="10223499"/>
                </a:moveTo>
                <a:lnTo>
                  <a:pt x="3538363" y="102234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23499"/>
                </a:lnTo>
                <a:close/>
              </a:path>
              <a:path w="9177655" h="10274300">
                <a:moveTo>
                  <a:pt x="4529331" y="10223499"/>
                </a:moveTo>
                <a:lnTo>
                  <a:pt x="4467977" y="102234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23499"/>
                </a:lnTo>
                <a:close/>
              </a:path>
              <a:path w="9177655" h="10274300">
                <a:moveTo>
                  <a:pt x="5458924" y="10223499"/>
                </a:moveTo>
                <a:lnTo>
                  <a:pt x="5397570" y="102234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23499"/>
                </a:lnTo>
                <a:close/>
              </a:path>
              <a:path w="9177655" h="10274300">
                <a:moveTo>
                  <a:pt x="6388537" y="10223499"/>
                </a:moveTo>
                <a:lnTo>
                  <a:pt x="6327184" y="102234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23499"/>
                </a:lnTo>
                <a:close/>
              </a:path>
              <a:path w="9177655" h="10274300">
                <a:moveTo>
                  <a:pt x="7318130" y="10223499"/>
                </a:moveTo>
                <a:lnTo>
                  <a:pt x="7256777" y="102234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23499"/>
                </a:lnTo>
                <a:close/>
              </a:path>
              <a:path w="9177655" h="10274300">
                <a:moveTo>
                  <a:pt x="8247744" y="10223499"/>
                </a:moveTo>
                <a:lnTo>
                  <a:pt x="8186390" y="102234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10662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8980" y="10274299"/>
                </a:lnTo>
                <a:lnTo>
                  <a:pt x="2409" y="10261599"/>
                </a:lnTo>
                <a:lnTo>
                  <a:pt x="0" y="10248899"/>
                </a:lnTo>
                <a:lnTo>
                  <a:pt x="0" y="25399"/>
                </a:lnTo>
                <a:lnTo>
                  <a:pt x="2409" y="12699"/>
                </a:lnTo>
                <a:lnTo>
                  <a:pt x="8980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27099"/>
                </a:lnTo>
                <a:lnTo>
                  <a:pt x="9177336" y="927099"/>
                </a:lnTo>
                <a:lnTo>
                  <a:pt x="9177336" y="990599"/>
                </a:lnTo>
                <a:lnTo>
                  <a:pt x="61353" y="990599"/>
                </a:lnTo>
                <a:lnTo>
                  <a:pt x="61353" y="1854199"/>
                </a:lnTo>
                <a:lnTo>
                  <a:pt x="9177336" y="1854199"/>
                </a:lnTo>
                <a:lnTo>
                  <a:pt x="9177336" y="1917699"/>
                </a:lnTo>
                <a:lnTo>
                  <a:pt x="61353" y="1917699"/>
                </a:lnTo>
                <a:lnTo>
                  <a:pt x="61353" y="2781299"/>
                </a:lnTo>
                <a:lnTo>
                  <a:pt x="9177336" y="2781299"/>
                </a:lnTo>
                <a:lnTo>
                  <a:pt x="9177336" y="2844799"/>
                </a:lnTo>
                <a:lnTo>
                  <a:pt x="61353" y="28447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71899"/>
                </a:lnTo>
                <a:lnTo>
                  <a:pt x="61353" y="37718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75299"/>
                </a:lnTo>
                <a:lnTo>
                  <a:pt x="9177336" y="5575299"/>
                </a:lnTo>
                <a:lnTo>
                  <a:pt x="9177336" y="5638799"/>
                </a:lnTo>
                <a:lnTo>
                  <a:pt x="61353" y="5638799"/>
                </a:lnTo>
                <a:lnTo>
                  <a:pt x="61353" y="6502399"/>
                </a:lnTo>
                <a:lnTo>
                  <a:pt x="9177336" y="6502399"/>
                </a:lnTo>
                <a:lnTo>
                  <a:pt x="9177336" y="6565899"/>
                </a:lnTo>
                <a:lnTo>
                  <a:pt x="61353" y="6565899"/>
                </a:lnTo>
                <a:lnTo>
                  <a:pt x="61353" y="7429499"/>
                </a:lnTo>
                <a:lnTo>
                  <a:pt x="9177336" y="7429499"/>
                </a:lnTo>
                <a:lnTo>
                  <a:pt x="9177336" y="7492999"/>
                </a:lnTo>
                <a:lnTo>
                  <a:pt x="61353" y="74929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20099"/>
                </a:lnTo>
                <a:lnTo>
                  <a:pt x="61353" y="84200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23499"/>
                </a:lnTo>
                <a:lnTo>
                  <a:pt x="9177336" y="102234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27099"/>
                </a:moveTo>
                <a:lnTo>
                  <a:pt x="929613" y="9270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27099"/>
                </a:lnTo>
                <a:close/>
              </a:path>
              <a:path w="9177655" h="10274300">
                <a:moveTo>
                  <a:pt x="1920560" y="927099"/>
                </a:moveTo>
                <a:lnTo>
                  <a:pt x="1859227" y="9270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27099"/>
                </a:lnTo>
                <a:close/>
              </a:path>
              <a:path w="9177655" h="10274300">
                <a:moveTo>
                  <a:pt x="2850153" y="927099"/>
                </a:moveTo>
                <a:lnTo>
                  <a:pt x="2788819" y="9270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27099"/>
                </a:lnTo>
                <a:close/>
              </a:path>
              <a:path w="9177655" h="10274300">
                <a:moveTo>
                  <a:pt x="3779766" y="927099"/>
                </a:moveTo>
                <a:lnTo>
                  <a:pt x="3718412" y="9270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27099"/>
                </a:lnTo>
                <a:close/>
              </a:path>
              <a:path w="9177655" h="10274300">
                <a:moveTo>
                  <a:pt x="4709380" y="927099"/>
                </a:moveTo>
                <a:lnTo>
                  <a:pt x="4648026" y="9270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27099"/>
                </a:lnTo>
                <a:close/>
              </a:path>
              <a:path w="9177655" h="10274300">
                <a:moveTo>
                  <a:pt x="5638993" y="927099"/>
                </a:moveTo>
                <a:lnTo>
                  <a:pt x="5577640" y="9270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27099"/>
                </a:lnTo>
                <a:close/>
              </a:path>
              <a:path w="9177655" h="10274300">
                <a:moveTo>
                  <a:pt x="6568587" y="927099"/>
                </a:moveTo>
                <a:lnTo>
                  <a:pt x="6507233" y="9270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27099"/>
                </a:lnTo>
                <a:close/>
              </a:path>
              <a:path w="9177655" h="10274300">
                <a:moveTo>
                  <a:pt x="7498200" y="927099"/>
                </a:moveTo>
                <a:lnTo>
                  <a:pt x="7436846" y="9270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27099"/>
                </a:lnTo>
                <a:close/>
              </a:path>
              <a:path w="9177655" h="10274300">
                <a:moveTo>
                  <a:pt x="8427793" y="927099"/>
                </a:moveTo>
                <a:lnTo>
                  <a:pt x="8366439" y="9270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27099"/>
                </a:lnTo>
                <a:close/>
              </a:path>
              <a:path w="9177655" h="10274300">
                <a:moveTo>
                  <a:pt x="990967" y="1854199"/>
                </a:moveTo>
                <a:lnTo>
                  <a:pt x="929613" y="1854199"/>
                </a:lnTo>
                <a:lnTo>
                  <a:pt x="929613" y="990599"/>
                </a:lnTo>
                <a:lnTo>
                  <a:pt x="990967" y="990599"/>
                </a:lnTo>
                <a:lnTo>
                  <a:pt x="990967" y="1854199"/>
                </a:lnTo>
                <a:close/>
              </a:path>
              <a:path w="9177655" h="10274300">
                <a:moveTo>
                  <a:pt x="1920560" y="1854199"/>
                </a:moveTo>
                <a:lnTo>
                  <a:pt x="1859206" y="1854199"/>
                </a:lnTo>
                <a:lnTo>
                  <a:pt x="1859206" y="990599"/>
                </a:lnTo>
                <a:lnTo>
                  <a:pt x="1920560" y="990599"/>
                </a:lnTo>
                <a:lnTo>
                  <a:pt x="1920560" y="1854199"/>
                </a:lnTo>
                <a:close/>
              </a:path>
              <a:path w="9177655" h="10274300">
                <a:moveTo>
                  <a:pt x="2850153" y="1854199"/>
                </a:moveTo>
                <a:lnTo>
                  <a:pt x="2788819" y="1854199"/>
                </a:lnTo>
                <a:lnTo>
                  <a:pt x="2788819" y="990599"/>
                </a:lnTo>
                <a:lnTo>
                  <a:pt x="2850153" y="990599"/>
                </a:lnTo>
                <a:lnTo>
                  <a:pt x="2850153" y="1854199"/>
                </a:lnTo>
                <a:close/>
              </a:path>
              <a:path w="9177655" h="10274300">
                <a:moveTo>
                  <a:pt x="3779766" y="1854199"/>
                </a:moveTo>
                <a:lnTo>
                  <a:pt x="3718412" y="1854199"/>
                </a:lnTo>
                <a:lnTo>
                  <a:pt x="3718412" y="990599"/>
                </a:lnTo>
                <a:lnTo>
                  <a:pt x="3779766" y="990599"/>
                </a:lnTo>
                <a:lnTo>
                  <a:pt x="3779766" y="1854199"/>
                </a:lnTo>
                <a:close/>
              </a:path>
              <a:path w="9177655" h="10274300">
                <a:moveTo>
                  <a:pt x="4709380" y="1854199"/>
                </a:moveTo>
                <a:lnTo>
                  <a:pt x="4648026" y="1854199"/>
                </a:lnTo>
                <a:lnTo>
                  <a:pt x="4648026" y="990599"/>
                </a:lnTo>
                <a:lnTo>
                  <a:pt x="4709380" y="990599"/>
                </a:lnTo>
                <a:lnTo>
                  <a:pt x="4709380" y="1854199"/>
                </a:lnTo>
                <a:close/>
              </a:path>
              <a:path w="9177655" h="10274300">
                <a:moveTo>
                  <a:pt x="5638993" y="1854199"/>
                </a:moveTo>
                <a:lnTo>
                  <a:pt x="5577640" y="1854199"/>
                </a:lnTo>
                <a:lnTo>
                  <a:pt x="5577640" y="990599"/>
                </a:lnTo>
                <a:lnTo>
                  <a:pt x="5638993" y="990599"/>
                </a:lnTo>
                <a:lnTo>
                  <a:pt x="5638993" y="1854199"/>
                </a:lnTo>
                <a:close/>
              </a:path>
              <a:path w="9177655" h="10274300">
                <a:moveTo>
                  <a:pt x="6568587" y="1854199"/>
                </a:moveTo>
                <a:lnTo>
                  <a:pt x="6507233" y="1854199"/>
                </a:lnTo>
                <a:lnTo>
                  <a:pt x="6507233" y="990599"/>
                </a:lnTo>
                <a:lnTo>
                  <a:pt x="6568587" y="990599"/>
                </a:lnTo>
                <a:lnTo>
                  <a:pt x="6568587" y="1854199"/>
                </a:lnTo>
                <a:close/>
              </a:path>
              <a:path w="9177655" h="10274300">
                <a:moveTo>
                  <a:pt x="7498200" y="1854199"/>
                </a:moveTo>
                <a:lnTo>
                  <a:pt x="7436846" y="1854199"/>
                </a:lnTo>
                <a:lnTo>
                  <a:pt x="7436846" y="990599"/>
                </a:lnTo>
                <a:lnTo>
                  <a:pt x="7498200" y="990599"/>
                </a:lnTo>
                <a:lnTo>
                  <a:pt x="7498200" y="1854199"/>
                </a:lnTo>
                <a:close/>
              </a:path>
              <a:path w="9177655" h="10274300">
                <a:moveTo>
                  <a:pt x="8427793" y="1854199"/>
                </a:moveTo>
                <a:lnTo>
                  <a:pt x="8366439" y="1854199"/>
                </a:lnTo>
                <a:lnTo>
                  <a:pt x="8366439" y="990599"/>
                </a:lnTo>
                <a:lnTo>
                  <a:pt x="8427793" y="990599"/>
                </a:lnTo>
                <a:lnTo>
                  <a:pt x="8427793" y="1854199"/>
                </a:lnTo>
                <a:close/>
              </a:path>
              <a:path w="9177655" h="10274300">
                <a:moveTo>
                  <a:pt x="990967" y="2781299"/>
                </a:moveTo>
                <a:lnTo>
                  <a:pt x="929613" y="2781299"/>
                </a:lnTo>
                <a:lnTo>
                  <a:pt x="929613" y="1917699"/>
                </a:lnTo>
                <a:lnTo>
                  <a:pt x="990967" y="1917699"/>
                </a:lnTo>
                <a:lnTo>
                  <a:pt x="990967" y="2781299"/>
                </a:lnTo>
                <a:close/>
              </a:path>
              <a:path w="9177655" h="10274300">
                <a:moveTo>
                  <a:pt x="1920560" y="2781299"/>
                </a:moveTo>
                <a:lnTo>
                  <a:pt x="1859227" y="2781299"/>
                </a:lnTo>
                <a:lnTo>
                  <a:pt x="1859227" y="1917699"/>
                </a:lnTo>
                <a:lnTo>
                  <a:pt x="1920560" y="1917699"/>
                </a:lnTo>
                <a:lnTo>
                  <a:pt x="1920560" y="2781299"/>
                </a:lnTo>
                <a:close/>
              </a:path>
              <a:path w="9177655" h="10274300">
                <a:moveTo>
                  <a:pt x="2850153" y="2781299"/>
                </a:moveTo>
                <a:lnTo>
                  <a:pt x="2788819" y="2781299"/>
                </a:lnTo>
                <a:lnTo>
                  <a:pt x="2788819" y="1917699"/>
                </a:lnTo>
                <a:lnTo>
                  <a:pt x="2850153" y="1917699"/>
                </a:lnTo>
                <a:lnTo>
                  <a:pt x="2850153" y="2781299"/>
                </a:lnTo>
                <a:close/>
              </a:path>
              <a:path w="9177655" h="10274300">
                <a:moveTo>
                  <a:pt x="3779766" y="2781299"/>
                </a:moveTo>
                <a:lnTo>
                  <a:pt x="3718412" y="2781299"/>
                </a:lnTo>
                <a:lnTo>
                  <a:pt x="3718412" y="1917699"/>
                </a:lnTo>
                <a:lnTo>
                  <a:pt x="3779766" y="1917699"/>
                </a:lnTo>
                <a:lnTo>
                  <a:pt x="3779766" y="2781299"/>
                </a:lnTo>
                <a:close/>
              </a:path>
              <a:path w="9177655" h="10274300">
                <a:moveTo>
                  <a:pt x="4709380" y="2781299"/>
                </a:moveTo>
                <a:lnTo>
                  <a:pt x="4648026" y="2781299"/>
                </a:lnTo>
                <a:lnTo>
                  <a:pt x="4648026" y="1917699"/>
                </a:lnTo>
                <a:lnTo>
                  <a:pt x="4709380" y="1917699"/>
                </a:lnTo>
                <a:lnTo>
                  <a:pt x="4709380" y="2781299"/>
                </a:lnTo>
                <a:close/>
              </a:path>
              <a:path w="9177655" h="10274300">
                <a:moveTo>
                  <a:pt x="5638993" y="2781299"/>
                </a:moveTo>
                <a:lnTo>
                  <a:pt x="5577640" y="2781299"/>
                </a:lnTo>
                <a:lnTo>
                  <a:pt x="5577640" y="1917699"/>
                </a:lnTo>
                <a:lnTo>
                  <a:pt x="5638993" y="1917699"/>
                </a:lnTo>
                <a:lnTo>
                  <a:pt x="5638993" y="2781299"/>
                </a:lnTo>
                <a:close/>
              </a:path>
              <a:path w="9177655" h="10274300">
                <a:moveTo>
                  <a:pt x="6568587" y="2781299"/>
                </a:moveTo>
                <a:lnTo>
                  <a:pt x="6507233" y="2781299"/>
                </a:lnTo>
                <a:lnTo>
                  <a:pt x="6507233" y="1917699"/>
                </a:lnTo>
                <a:lnTo>
                  <a:pt x="6568587" y="1917699"/>
                </a:lnTo>
                <a:lnTo>
                  <a:pt x="6568587" y="2781299"/>
                </a:lnTo>
                <a:close/>
              </a:path>
              <a:path w="9177655" h="10274300">
                <a:moveTo>
                  <a:pt x="7498200" y="2781299"/>
                </a:moveTo>
                <a:lnTo>
                  <a:pt x="7436846" y="2781299"/>
                </a:lnTo>
                <a:lnTo>
                  <a:pt x="7436846" y="1917699"/>
                </a:lnTo>
                <a:lnTo>
                  <a:pt x="7498200" y="1917699"/>
                </a:lnTo>
                <a:lnTo>
                  <a:pt x="7498200" y="2781299"/>
                </a:lnTo>
                <a:close/>
              </a:path>
              <a:path w="9177655" h="10274300">
                <a:moveTo>
                  <a:pt x="8427793" y="2781299"/>
                </a:moveTo>
                <a:lnTo>
                  <a:pt x="8366439" y="2781299"/>
                </a:lnTo>
                <a:lnTo>
                  <a:pt x="8366439" y="1917699"/>
                </a:lnTo>
                <a:lnTo>
                  <a:pt x="8427793" y="1917699"/>
                </a:lnTo>
                <a:lnTo>
                  <a:pt x="8427793" y="27812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44799"/>
                </a:lnTo>
                <a:lnTo>
                  <a:pt x="990967" y="28447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44799"/>
                </a:lnTo>
                <a:lnTo>
                  <a:pt x="1920560" y="28447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44799"/>
                </a:lnTo>
                <a:lnTo>
                  <a:pt x="2850153" y="28447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44799"/>
                </a:lnTo>
                <a:lnTo>
                  <a:pt x="3779766" y="28447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44799"/>
                </a:lnTo>
                <a:lnTo>
                  <a:pt x="4709380" y="28447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44799"/>
                </a:lnTo>
                <a:lnTo>
                  <a:pt x="5638993" y="28447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44799"/>
                </a:lnTo>
                <a:lnTo>
                  <a:pt x="6568587" y="28447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44799"/>
                </a:lnTo>
                <a:lnTo>
                  <a:pt x="7498200" y="28447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44799"/>
                </a:lnTo>
                <a:lnTo>
                  <a:pt x="8427793" y="28447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71899"/>
                </a:lnTo>
                <a:lnTo>
                  <a:pt x="990967" y="37718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71899"/>
                </a:lnTo>
                <a:lnTo>
                  <a:pt x="1920560" y="37718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71899"/>
                </a:lnTo>
                <a:lnTo>
                  <a:pt x="2850153" y="37718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71899"/>
                </a:lnTo>
                <a:lnTo>
                  <a:pt x="3779766" y="37718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71899"/>
                </a:lnTo>
                <a:lnTo>
                  <a:pt x="4709380" y="37718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71899"/>
                </a:lnTo>
                <a:lnTo>
                  <a:pt x="5638993" y="37718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71899"/>
                </a:lnTo>
                <a:lnTo>
                  <a:pt x="6568587" y="37718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71899"/>
                </a:lnTo>
                <a:lnTo>
                  <a:pt x="7498200" y="37718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71899"/>
                </a:lnTo>
                <a:lnTo>
                  <a:pt x="8427793" y="37718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75299"/>
                </a:moveTo>
                <a:lnTo>
                  <a:pt x="929613" y="55752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75299"/>
                </a:lnTo>
                <a:close/>
              </a:path>
              <a:path w="9177655" h="10274300">
                <a:moveTo>
                  <a:pt x="1920560" y="5575299"/>
                </a:moveTo>
                <a:lnTo>
                  <a:pt x="1859206" y="55752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75299"/>
                </a:lnTo>
                <a:close/>
              </a:path>
              <a:path w="9177655" h="10274300">
                <a:moveTo>
                  <a:pt x="2850153" y="5575299"/>
                </a:moveTo>
                <a:lnTo>
                  <a:pt x="2788819" y="55752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75299"/>
                </a:lnTo>
                <a:close/>
              </a:path>
              <a:path w="9177655" h="10274300">
                <a:moveTo>
                  <a:pt x="3779766" y="5575299"/>
                </a:moveTo>
                <a:lnTo>
                  <a:pt x="3718412" y="55752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75299"/>
                </a:lnTo>
                <a:close/>
              </a:path>
              <a:path w="9177655" h="10274300">
                <a:moveTo>
                  <a:pt x="4709380" y="5575299"/>
                </a:moveTo>
                <a:lnTo>
                  <a:pt x="4648026" y="55752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75299"/>
                </a:lnTo>
                <a:close/>
              </a:path>
              <a:path w="9177655" h="10274300">
                <a:moveTo>
                  <a:pt x="5638993" y="5575299"/>
                </a:moveTo>
                <a:lnTo>
                  <a:pt x="5577640" y="55752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75299"/>
                </a:lnTo>
                <a:close/>
              </a:path>
              <a:path w="9177655" h="10274300">
                <a:moveTo>
                  <a:pt x="6568587" y="5575299"/>
                </a:moveTo>
                <a:lnTo>
                  <a:pt x="6507233" y="55752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75299"/>
                </a:lnTo>
                <a:close/>
              </a:path>
              <a:path w="9177655" h="10274300">
                <a:moveTo>
                  <a:pt x="7498200" y="5575299"/>
                </a:moveTo>
                <a:lnTo>
                  <a:pt x="7436846" y="55752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75299"/>
                </a:lnTo>
                <a:close/>
              </a:path>
              <a:path w="9177655" h="10274300">
                <a:moveTo>
                  <a:pt x="8427793" y="5575299"/>
                </a:moveTo>
                <a:lnTo>
                  <a:pt x="8366439" y="55752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75299"/>
                </a:lnTo>
                <a:close/>
              </a:path>
              <a:path w="9177655" h="10274300">
                <a:moveTo>
                  <a:pt x="990967" y="6502399"/>
                </a:moveTo>
                <a:lnTo>
                  <a:pt x="929613" y="6502399"/>
                </a:lnTo>
                <a:lnTo>
                  <a:pt x="929613" y="5638799"/>
                </a:lnTo>
                <a:lnTo>
                  <a:pt x="990967" y="5638799"/>
                </a:lnTo>
                <a:lnTo>
                  <a:pt x="990967" y="6502399"/>
                </a:lnTo>
                <a:close/>
              </a:path>
              <a:path w="9177655" h="10274300">
                <a:moveTo>
                  <a:pt x="1920560" y="6502399"/>
                </a:moveTo>
                <a:lnTo>
                  <a:pt x="1859206" y="6502399"/>
                </a:lnTo>
                <a:lnTo>
                  <a:pt x="1859206" y="5638799"/>
                </a:lnTo>
                <a:lnTo>
                  <a:pt x="1920560" y="5638799"/>
                </a:lnTo>
                <a:lnTo>
                  <a:pt x="1920560" y="6502399"/>
                </a:lnTo>
                <a:close/>
              </a:path>
              <a:path w="9177655" h="10274300">
                <a:moveTo>
                  <a:pt x="2850173" y="6502399"/>
                </a:moveTo>
                <a:lnTo>
                  <a:pt x="2788819" y="6502399"/>
                </a:lnTo>
                <a:lnTo>
                  <a:pt x="2788819" y="5638799"/>
                </a:lnTo>
                <a:lnTo>
                  <a:pt x="2850173" y="5638799"/>
                </a:lnTo>
                <a:lnTo>
                  <a:pt x="2850173" y="6502399"/>
                </a:lnTo>
                <a:close/>
              </a:path>
              <a:path w="9177655" h="10274300">
                <a:moveTo>
                  <a:pt x="3779766" y="6502399"/>
                </a:moveTo>
                <a:lnTo>
                  <a:pt x="3718433" y="6502399"/>
                </a:lnTo>
                <a:lnTo>
                  <a:pt x="3718433" y="5638799"/>
                </a:lnTo>
                <a:lnTo>
                  <a:pt x="3779766" y="5638799"/>
                </a:lnTo>
                <a:lnTo>
                  <a:pt x="3779766" y="6502399"/>
                </a:lnTo>
                <a:close/>
              </a:path>
              <a:path w="9177655" h="10274300">
                <a:moveTo>
                  <a:pt x="4709380" y="6502399"/>
                </a:moveTo>
                <a:lnTo>
                  <a:pt x="4648026" y="6502399"/>
                </a:lnTo>
                <a:lnTo>
                  <a:pt x="4648026" y="5638799"/>
                </a:lnTo>
                <a:lnTo>
                  <a:pt x="4709380" y="5638799"/>
                </a:lnTo>
                <a:lnTo>
                  <a:pt x="4709380" y="6502399"/>
                </a:lnTo>
                <a:close/>
              </a:path>
              <a:path w="9177655" h="10274300">
                <a:moveTo>
                  <a:pt x="5638993" y="6502399"/>
                </a:moveTo>
                <a:lnTo>
                  <a:pt x="5577640" y="6502399"/>
                </a:lnTo>
                <a:lnTo>
                  <a:pt x="5577640" y="5638799"/>
                </a:lnTo>
                <a:lnTo>
                  <a:pt x="5638993" y="5638799"/>
                </a:lnTo>
                <a:lnTo>
                  <a:pt x="5638993" y="6502399"/>
                </a:lnTo>
                <a:close/>
              </a:path>
              <a:path w="9177655" h="10274300">
                <a:moveTo>
                  <a:pt x="6568587" y="6502399"/>
                </a:moveTo>
                <a:lnTo>
                  <a:pt x="6507233" y="6502399"/>
                </a:lnTo>
                <a:lnTo>
                  <a:pt x="6507233" y="5638799"/>
                </a:lnTo>
                <a:lnTo>
                  <a:pt x="6568587" y="5638799"/>
                </a:lnTo>
                <a:lnTo>
                  <a:pt x="6568587" y="6502399"/>
                </a:lnTo>
                <a:close/>
              </a:path>
              <a:path w="9177655" h="10274300">
                <a:moveTo>
                  <a:pt x="7498200" y="6502399"/>
                </a:moveTo>
                <a:lnTo>
                  <a:pt x="7436846" y="6502399"/>
                </a:lnTo>
                <a:lnTo>
                  <a:pt x="7436846" y="5638799"/>
                </a:lnTo>
                <a:lnTo>
                  <a:pt x="7498200" y="5638799"/>
                </a:lnTo>
                <a:lnTo>
                  <a:pt x="7498200" y="6502399"/>
                </a:lnTo>
                <a:close/>
              </a:path>
              <a:path w="9177655" h="10274300">
                <a:moveTo>
                  <a:pt x="8427793" y="6502399"/>
                </a:moveTo>
                <a:lnTo>
                  <a:pt x="8366439" y="6502399"/>
                </a:lnTo>
                <a:lnTo>
                  <a:pt x="8366439" y="5638799"/>
                </a:lnTo>
                <a:lnTo>
                  <a:pt x="8427793" y="5638799"/>
                </a:lnTo>
                <a:lnTo>
                  <a:pt x="8427793" y="6502399"/>
                </a:lnTo>
                <a:close/>
              </a:path>
              <a:path w="9177655" h="10274300">
                <a:moveTo>
                  <a:pt x="990967" y="7429499"/>
                </a:moveTo>
                <a:lnTo>
                  <a:pt x="929613" y="7429499"/>
                </a:lnTo>
                <a:lnTo>
                  <a:pt x="929613" y="6565899"/>
                </a:lnTo>
                <a:lnTo>
                  <a:pt x="990967" y="6565899"/>
                </a:lnTo>
                <a:lnTo>
                  <a:pt x="990967" y="7429499"/>
                </a:lnTo>
                <a:close/>
              </a:path>
              <a:path w="9177655" h="10274300">
                <a:moveTo>
                  <a:pt x="1920560" y="7429499"/>
                </a:moveTo>
                <a:lnTo>
                  <a:pt x="1859206" y="7429499"/>
                </a:lnTo>
                <a:lnTo>
                  <a:pt x="1859206" y="6565899"/>
                </a:lnTo>
                <a:lnTo>
                  <a:pt x="1920560" y="6565899"/>
                </a:lnTo>
                <a:lnTo>
                  <a:pt x="1920560" y="7429499"/>
                </a:lnTo>
                <a:close/>
              </a:path>
              <a:path w="9177655" h="10274300">
                <a:moveTo>
                  <a:pt x="2850173" y="7429499"/>
                </a:moveTo>
                <a:lnTo>
                  <a:pt x="2788819" y="7429499"/>
                </a:lnTo>
                <a:lnTo>
                  <a:pt x="2788819" y="6565899"/>
                </a:lnTo>
                <a:lnTo>
                  <a:pt x="2850173" y="6565899"/>
                </a:lnTo>
                <a:lnTo>
                  <a:pt x="2850173" y="7429499"/>
                </a:lnTo>
                <a:close/>
              </a:path>
              <a:path w="9177655" h="10274300">
                <a:moveTo>
                  <a:pt x="3779766" y="7429499"/>
                </a:moveTo>
                <a:lnTo>
                  <a:pt x="3718433" y="7429499"/>
                </a:lnTo>
                <a:lnTo>
                  <a:pt x="3718433" y="6565899"/>
                </a:lnTo>
                <a:lnTo>
                  <a:pt x="3779766" y="6565899"/>
                </a:lnTo>
                <a:lnTo>
                  <a:pt x="3779766" y="7429499"/>
                </a:lnTo>
                <a:close/>
              </a:path>
              <a:path w="9177655" h="10274300">
                <a:moveTo>
                  <a:pt x="4709380" y="7429499"/>
                </a:moveTo>
                <a:lnTo>
                  <a:pt x="4648026" y="7429499"/>
                </a:lnTo>
                <a:lnTo>
                  <a:pt x="4648026" y="6565899"/>
                </a:lnTo>
                <a:lnTo>
                  <a:pt x="4709380" y="6565899"/>
                </a:lnTo>
                <a:lnTo>
                  <a:pt x="4709380" y="7429499"/>
                </a:lnTo>
                <a:close/>
              </a:path>
              <a:path w="9177655" h="10274300">
                <a:moveTo>
                  <a:pt x="5638993" y="7429499"/>
                </a:moveTo>
                <a:lnTo>
                  <a:pt x="5577640" y="7429499"/>
                </a:lnTo>
                <a:lnTo>
                  <a:pt x="5577640" y="6565899"/>
                </a:lnTo>
                <a:lnTo>
                  <a:pt x="5638993" y="6565899"/>
                </a:lnTo>
                <a:lnTo>
                  <a:pt x="5638993" y="7429499"/>
                </a:lnTo>
                <a:close/>
              </a:path>
              <a:path w="9177655" h="10274300">
                <a:moveTo>
                  <a:pt x="6568587" y="7429499"/>
                </a:moveTo>
                <a:lnTo>
                  <a:pt x="6507233" y="7429499"/>
                </a:lnTo>
                <a:lnTo>
                  <a:pt x="6507233" y="6565899"/>
                </a:lnTo>
                <a:lnTo>
                  <a:pt x="6568587" y="6565899"/>
                </a:lnTo>
                <a:lnTo>
                  <a:pt x="6568587" y="7429499"/>
                </a:lnTo>
                <a:close/>
              </a:path>
              <a:path w="9177655" h="10274300">
                <a:moveTo>
                  <a:pt x="7498200" y="7429499"/>
                </a:moveTo>
                <a:lnTo>
                  <a:pt x="7436846" y="7429499"/>
                </a:lnTo>
                <a:lnTo>
                  <a:pt x="7436846" y="6565899"/>
                </a:lnTo>
                <a:lnTo>
                  <a:pt x="7498200" y="6565899"/>
                </a:lnTo>
                <a:lnTo>
                  <a:pt x="7498200" y="7429499"/>
                </a:lnTo>
                <a:close/>
              </a:path>
              <a:path w="9177655" h="10274300">
                <a:moveTo>
                  <a:pt x="8427793" y="7429499"/>
                </a:moveTo>
                <a:lnTo>
                  <a:pt x="8366439" y="7429499"/>
                </a:lnTo>
                <a:lnTo>
                  <a:pt x="8366439" y="6565899"/>
                </a:lnTo>
                <a:lnTo>
                  <a:pt x="8427793" y="6565899"/>
                </a:lnTo>
                <a:lnTo>
                  <a:pt x="8427793" y="74294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92999"/>
                </a:lnTo>
                <a:lnTo>
                  <a:pt x="990967" y="74929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92999"/>
                </a:lnTo>
                <a:lnTo>
                  <a:pt x="1920560" y="74929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92999"/>
                </a:lnTo>
                <a:lnTo>
                  <a:pt x="2850153" y="74929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92999"/>
                </a:lnTo>
                <a:lnTo>
                  <a:pt x="3779766" y="74929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92999"/>
                </a:lnTo>
                <a:lnTo>
                  <a:pt x="4709380" y="74929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92999"/>
                </a:lnTo>
                <a:lnTo>
                  <a:pt x="5638993" y="74929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92999"/>
                </a:lnTo>
                <a:lnTo>
                  <a:pt x="6568587" y="74929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92999"/>
                </a:lnTo>
                <a:lnTo>
                  <a:pt x="7498200" y="74929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92999"/>
                </a:lnTo>
                <a:lnTo>
                  <a:pt x="8427793" y="74929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20099"/>
                </a:lnTo>
                <a:lnTo>
                  <a:pt x="990967" y="84200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20099"/>
                </a:lnTo>
                <a:lnTo>
                  <a:pt x="1920560" y="84200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20099"/>
                </a:lnTo>
                <a:lnTo>
                  <a:pt x="2850173" y="84200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20099"/>
                </a:lnTo>
                <a:lnTo>
                  <a:pt x="3779766" y="84200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20099"/>
                </a:lnTo>
                <a:lnTo>
                  <a:pt x="4709380" y="84200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20099"/>
                </a:lnTo>
                <a:lnTo>
                  <a:pt x="5638993" y="84200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20099"/>
                </a:lnTo>
                <a:lnTo>
                  <a:pt x="6568587" y="84200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20099"/>
                </a:lnTo>
                <a:lnTo>
                  <a:pt x="7498200" y="84200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20099"/>
                </a:lnTo>
                <a:lnTo>
                  <a:pt x="8427793" y="84200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23499"/>
                </a:moveTo>
                <a:lnTo>
                  <a:pt x="929613" y="102234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23499"/>
                </a:lnTo>
                <a:close/>
              </a:path>
              <a:path w="9177655" h="10274300">
                <a:moveTo>
                  <a:pt x="1920560" y="10223499"/>
                </a:moveTo>
                <a:lnTo>
                  <a:pt x="1859206" y="102234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23499"/>
                </a:lnTo>
                <a:close/>
              </a:path>
              <a:path w="9177655" h="10274300">
                <a:moveTo>
                  <a:pt x="2850173" y="10223499"/>
                </a:moveTo>
                <a:lnTo>
                  <a:pt x="2788819" y="102234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23499"/>
                </a:lnTo>
                <a:close/>
              </a:path>
              <a:path w="9177655" h="10274300">
                <a:moveTo>
                  <a:pt x="3779766" y="10223499"/>
                </a:moveTo>
                <a:lnTo>
                  <a:pt x="3718433" y="102234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23499"/>
                </a:lnTo>
                <a:close/>
              </a:path>
              <a:path w="9177655" h="10274300">
                <a:moveTo>
                  <a:pt x="4709380" y="10223499"/>
                </a:moveTo>
                <a:lnTo>
                  <a:pt x="4648026" y="102234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23499"/>
                </a:lnTo>
                <a:close/>
              </a:path>
              <a:path w="9177655" h="10274300">
                <a:moveTo>
                  <a:pt x="5638993" y="10223499"/>
                </a:moveTo>
                <a:lnTo>
                  <a:pt x="5577640" y="102234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23499"/>
                </a:lnTo>
                <a:close/>
              </a:path>
              <a:path w="9177655" h="10274300">
                <a:moveTo>
                  <a:pt x="6568587" y="10223499"/>
                </a:moveTo>
                <a:lnTo>
                  <a:pt x="6507233" y="102234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23499"/>
                </a:lnTo>
                <a:close/>
              </a:path>
              <a:path w="9177655" h="10274300">
                <a:moveTo>
                  <a:pt x="7498200" y="10223499"/>
                </a:moveTo>
                <a:lnTo>
                  <a:pt x="7436846" y="102234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23499"/>
                </a:lnTo>
                <a:close/>
              </a:path>
              <a:path w="9177655" h="10274300">
                <a:moveTo>
                  <a:pt x="8427793" y="10223499"/>
                </a:moveTo>
                <a:lnTo>
                  <a:pt x="8366439" y="102234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353253"/>
            <a:ext cx="18288000" cy="1421130"/>
          </a:xfrm>
          <a:custGeom>
            <a:avLst/>
            <a:gdLst/>
            <a:ahLst/>
            <a:cxnLst/>
            <a:rect l="l" t="t" r="r" b="b"/>
            <a:pathLst>
              <a:path w="18288000" h="1421129">
                <a:moveTo>
                  <a:pt x="0" y="0"/>
                </a:moveTo>
                <a:lnTo>
                  <a:pt x="18287999" y="0"/>
                </a:lnTo>
                <a:lnTo>
                  <a:pt x="18287999" y="1420978"/>
                </a:lnTo>
                <a:lnTo>
                  <a:pt x="0" y="142097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478684" y="414428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77" y="57977"/>
                </a:moveTo>
                <a:lnTo>
                  <a:pt x="21421" y="22540"/>
                </a:lnTo>
                <a:lnTo>
                  <a:pt x="0" y="0"/>
                </a:lnTo>
                <a:lnTo>
                  <a:pt x="57977" y="5797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166860" y="1799025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4" h="715644">
                <a:moveTo>
                  <a:pt x="715059" y="715059"/>
                </a:moveTo>
                <a:lnTo>
                  <a:pt x="0" y="0"/>
                </a:lnTo>
                <a:lnTo>
                  <a:pt x="45418" y="21995"/>
                </a:lnTo>
                <a:lnTo>
                  <a:pt x="90236" y="45681"/>
                </a:lnTo>
                <a:lnTo>
                  <a:pt x="134399" y="71046"/>
                </a:lnTo>
                <a:lnTo>
                  <a:pt x="177853" y="98075"/>
                </a:lnTo>
                <a:lnTo>
                  <a:pt x="220542" y="126755"/>
                </a:lnTo>
                <a:lnTo>
                  <a:pt x="262414" y="157072"/>
                </a:lnTo>
                <a:lnTo>
                  <a:pt x="303412" y="189012"/>
                </a:lnTo>
                <a:lnTo>
                  <a:pt x="343483" y="222561"/>
                </a:lnTo>
                <a:lnTo>
                  <a:pt x="382571" y="257707"/>
                </a:lnTo>
                <a:lnTo>
                  <a:pt x="420623" y="294436"/>
                </a:lnTo>
                <a:lnTo>
                  <a:pt x="457627" y="332764"/>
                </a:lnTo>
                <a:lnTo>
                  <a:pt x="492933" y="372012"/>
                </a:lnTo>
                <a:lnTo>
                  <a:pt x="526548" y="412148"/>
                </a:lnTo>
                <a:lnTo>
                  <a:pt x="558478" y="453136"/>
                </a:lnTo>
                <a:lnTo>
                  <a:pt x="588730" y="494942"/>
                </a:lnTo>
                <a:lnTo>
                  <a:pt x="617310" y="537533"/>
                </a:lnTo>
                <a:lnTo>
                  <a:pt x="644227" y="580874"/>
                </a:lnTo>
                <a:lnTo>
                  <a:pt x="669486" y="624932"/>
                </a:lnTo>
                <a:lnTo>
                  <a:pt x="693094" y="669671"/>
                </a:lnTo>
                <a:lnTo>
                  <a:pt x="715059" y="71505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3800805" y="1685343"/>
            <a:ext cx="1196340" cy="1196340"/>
          </a:xfrm>
          <a:custGeom>
            <a:avLst/>
            <a:gdLst/>
            <a:ahLst/>
            <a:cxnLst/>
            <a:rect l="l" t="t" r="r" b="b"/>
            <a:pathLst>
              <a:path w="1196340" h="1196339">
                <a:moveTo>
                  <a:pt x="1195933" y="1195933"/>
                </a:moveTo>
                <a:lnTo>
                  <a:pt x="0" y="0"/>
                </a:lnTo>
                <a:lnTo>
                  <a:pt x="40925" y="7460"/>
                </a:lnTo>
                <a:lnTo>
                  <a:pt x="81851" y="16199"/>
                </a:lnTo>
                <a:lnTo>
                  <a:pt x="122776" y="26217"/>
                </a:lnTo>
                <a:lnTo>
                  <a:pt x="163702" y="37515"/>
                </a:lnTo>
                <a:lnTo>
                  <a:pt x="1157282" y="1031094"/>
                </a:lnTo>
                <a:lnTo>
                  <a:pt x="1168756" y="1072038"/>
                </a:lnTo>
                <a:lnTo>
                  <a:pt x="1179165" y="1113088"/>
                </a:lnTo>
                <a:lnTo>
                  <a:pt x="1188295" y="1154351"/>
                </a:lnTo>
                <a:lnTo>
                  <a:pt x="1195933" y="119593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3526831" y="1663317"/>
            <a:ext cx="1492250" cy="1492250"/>
          </a:xfrm>
          <a:custGeom>
            <a:avLst/>
            <a:gdLst/>
            <a:ahLst/>
            <a:cxnLst/>
            <a:rect l="l" t="t" r="r" b="b"/>
            <a:pathLst>
              <a:path w="1492250" h="1492250">
                <a:moveTo>
                  <a:pt x="1491506" y="1491933"/>
                </a:moveTo>
                <a:lnTo>
                  <a:pt x="0" y="426"/>
                </a:lnTo>
                <a:lnTo>
                  <a:pt x="32399" y="0"/>
                </a:lnTo>
                <a:lnTo>
                  <a:pt x="64799" y="426"/>
                </a:lnTo>
                <a:lnTo>
                  <a:pt x="129597" y="3836"/>
                </a:lnTo>
                <a:lnTo>
                  <a:pt x="1488096" y="1362335"/>
                </a:lnTo>
                <a:lnTo>
                  <a:pt x="1491080" y="1427134"/>
                </a:lnTo>
                <a:lnTo>
                  <a:pt x="1491773" y="1459533"/>
                </a:lnTo>
                <a:lnTo>
                  <a:pt x="1491506" y="149193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3296058" y="1669427"/>
            <a:ext cx="1715770" cy="1717039"/>
          </a:xfrm>
          <a:custGeom>
            <a:avLst/>
            <a:gdLst/>
            <a:ahLst/>
            <a:cxnLst/>
            <a:rect l="l" t="t" r="r" b="b"/>
            <a:pathLst>
              <a:path w="1715769" h="1717039">
                <a:moveTo>
                  <a:pt x="1700681" y="1716597"/>
                </a:moveTo>
                <a:lnTo>
                  <a:pt x="0" y="15915"/>
                </a:lnTo>
                <a:lnTo>
                  <a:pt x="27479" y="11190"/>
                </a:lnTo>
                <a:lnTo>
                  <a:pt x="55277" y="7105"/>
                </a:lnTo>
                <a:lnTo>
                  <a:pt x="111408" y="0"/>
                </a:lnTo>
                <a:lnTo>
                  <a:pt x="1715460" y="1605188"/>
                </a:lnTo>
                <a:lnTo>
                  <a:pt x="1712671" y="1633307"/>
                </a:lnTo>
                <a:lnTo>
                  <a:pt x="1709349" y="1661319"/>
                </a:lnTo>
                <a:lnTo>
                  <a:pt x="1705388" y="1689117"/>
                </a:lnTo>
                <a:lnTo>
                  <a:pt x="1700681" y="171659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3093704" y="1706942"/>
            <a:ext cx="1881505" cy="1880870"/>
          </a:xfrm>
          <a:custGeom>
            <a:avLst/>
            <a:gdLst/>
            <a:ahLst/>
            <a:cxnLst/>
            <a:rect l="l" t="t" r="r" b="b"/>
            <a:pathLst>
              <a:path w="1881505" h="1880870">
                <a:moveTo>
                  <a:pt x="1853015" y="1880299"/>
                </a:moveTo>
                <a:lnTo>
                  <a:pt x="0" y="27283"/>
                </a:lnTo>
                <a:lnTo>
                  <a:pt x="24068" y="19823"/>
                </a:lnTo>
                <a:lnTo>
                  <a:pt x="48456" y="12789"/>
                </a:lnTo>
                <a:lnTo>
                  <a:pt x="73058" y="6181"/>
                </a:lnTo>
                <a:lnTo>
                  <a:pt x="97766" y="0"/>
                </a:lnTo>
                <a:lnTo>
                  <a:pt x="1881435" y="1782532"/>
                </a:lnTo>
                <a:lnTo>
                  <a:pt x="1874597" y="1807080"/>
                </a:lnTo>
                <a:lnTo>
                  <a:pt x="1867651" y="1831415"/>
                </a:lnTo>
                <a:lnTo>
                  <a:pt x="1860493" y="1855750"/>
                </a:lnTo>
                <a:lnTo>
                  <a:pt x="1853015" y="18802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2912949" y="1768330"/>
            <a:ext cx="2000250" cy="2000250"/>
          </a:xfrm>
          <a:custGeom>
            <a:avLst/>
            <a:gdLst/>
            <a:ahLst/>
            <a:cxnLst/>
            <a:rect l="l" t="t" r="r" b="b"/>
            <a:pathLst>
              <a:path w="2000250" h="2000250">
                <a:moveTo>
                  <a:pt x="1961013" y="1999664"/>
                </a:moveTo>
                <a:lnTo>
                  <a:pt x="0" y="38651"/>
                </a:lnTo>
                <a:lnTo>
                  <a:pt x="21990" y="27976"/>
                </a:lnTo>
                <a:lnTo>
                  <a:pt x="43767" y="18046"/>
                </a:lnTo>
                <a:lnTo>
                  <a:pt x="65544" y="8757"/>
                </a:lnTo>
                <a:lnTo>
                  <a:pt x="87534" y="0"/>
                </a:lnTo>
                <a:lnTo>
                  <a:pt x="1999665" y="1912129"/>
                </a:lnTo>
                <a:lnTo>
                  <a:pt x="1990268" y="1934279"/>
                </a:lnTo>
                <a:lnTo>
                  <a:pt x="1980765" y="1956323"/>
                </a:lnTo>
                <a:lnTo>
                  <a:pt x="1971049" y="1978154"/>
                </a:lnTo>
                <a:lnTo>
                  <a:pt x="1961013" y="199966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2751521" y="1849044"/>
            <a:ext cx="2080895" cy="2080895"/>
          </a:xfrm>
          <a:custGeom>
            <a:avLst/>
            <a:gdLst/>
            <a:ahLst/>
            <a:cxnLst/>
            <a:rect l="l" t="t" r="r" b="b"/>
            <a:pathLst>
              <a:path w="2080894" h="2080895">
                <a:moveTo>
                  <a:pt x="2032632" y="2080379"/>
                </a:moveTo>
                <a:lnTo>
                  <a:pt x="0" y="47746"/>
                </a:lnTo>
                <a:lnTo>
                  <a:pt x="19610" y="35170"/>
                </a:lnTo>
                <a:lnTo>
                  <a:pt x="39220" y="23020"/>
                </a:lnTo>
                <a:lnTo>
                  <a:pt x="58830" y="11297"/>
                </a:lnTo>
                <a:lnTo>
                  <a:pt x="78440" y="0"/>
                </a:lnTo>
                <a:lnTo>
                  <a:pt x="2080379" y="2001938"/>
                </a:lnTo>
                <a:lnTo>
                  <a:pt x="2069081" y="2021548"/>
                </a:lnTo>
                <a:lnTo>
                  <a:pt x="2057358" y="2041159"/>
                </a:lnTo>
                <a:lnTo>
                  <a:pt x="2045208" y="2060769"/>
                </a:lnTo>
                <a:lnTo>
                  <a:pt x="2032632" y="208037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2606008" y="1947948"/>
            <a:ext cx="2127250" cy="2127250"/>
          </a:xfrm>
          <a:custGeom>
            <a:avLst/>
            <a:gdLst/>
            <a:ahLst/>
            <a:cxnLst/>
            <a:rect l="l" t="t" r="r" b="b"/>
            <a:pathLst>
              <a:path w="2127250" h="2127250">
                <a:moveTo>
                  <a:pt x="2071284" y="2126988"/>
                </a:moveTo>
                <a:lnTo>
                  <a:pt x="0" y="55704"/>
                </a:lnTo>
                <a:lnTo>
                  <a:pt x="35241" y="27425"/>
                </a:lnTo>
                <a:lnTo>
                  <a:pt x="52755" y="13659"/>
                </a:lnTo>
                <a:lnTo>
                  <a:pt x="70482" y="0"/>
                </a:lnTo>
                <a:lnTo>
                  <a:pt x="2126988" y="2056505"/>
                </a:lnTo>
                <a:lnTo>
                  <a:pt x="2113329" y="2074392"/>
                </a:lnTo>
                <a:lnTo>
                  <a:pt x="2099562" y="2092173"/>
                </a:lnTo>
                <a:lnTo>
                  <a:pt x="2085583" y="2109740"/>
                </a:lnTo>
                <a:lnTo>
                  <a:pt x="2071284" y="21269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476411" y="2062766"/>
            <a:ext cx="2141855" cy="2141855"/>
          </a:xfrm>
          <a:custGeom>
            <a:avLst/>
            <a:gdLst/>
            <a:ahLst/>
            <a:cxnLst/>
            <a:rect l="l" t="t" r="r" b="b"/>
            <a:pathLst>
              <a:path w="2141855" h="2141854">
                <a:moveTo>
                  <a:pt x="2079242" y="2141767"/>
                </a:moveTo>
                <a:lnTo>
                  <a:pt x="0" y="62525"/>
                </a:lnTo>
                <a:lnTo>
                  <a:pt x="7673" y="54674"/>
                </a:lnTo>
                <a:lnTo>
                  <a:pt x="23020" y="38545"/>
                </a:lnTo>
                <a:lnTo>
                  <a:pt x="30694" y="30694"/>
                </a:lnTo>
                <a:lnTo>
                  <a:pt x="38545" y="23020"/>
                </a:lnTo>
                <a:lnTo>
                  <a:pt x="54673" y="7673"/>
                </a:lnTo>
                <a:lnTo>
                  <a:pt x="62525" y="0"/>
                </a:lnTo>
                <a:lnTo>
                  <a:pt x="2141767" y="2079242"/>
                </a:lnTo>
                <a:lnTo>
                  <a:pt x="2134093" y="2087093"/>
                </a:lnTo>
                <a:lnTo>
                  <a:pt x="2118746" y="2103221"/>
                </a:lnTo>
                <a:lnTo>
                  <a:pt x="2111073" y="2111073"/>
                </a:lnTo>
                <a:lnTo>
                  <a:pt x="2103222" y="2118746"/>
                </a:lnTo>
                <a:lnTo>
                  <a:pt x="2087093" y="2134093"/>
                </a:lnTo>
                <a:lnTo>
                  <a:pt x="2079242" y="214176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2361591" y="2192364"/>
            <a:ext cx="2127250" cy="2127250"/>
          </a:xfrm>
          <a:custGeom>
            <a:avLst/>
            <a:gdLst/>
            <a:ahLst/>
            <a:cxnLst/>
            <a:rect l="l" t="t" r="r" b="b"/>
            <a:pathLst>
              <a:path w="2127250" h="2127250">
                <a:moveTo>
                  <a:pt x="2056505" y="2126988"/>
                </a:moveTo>
                <a:lnTo>
                  <a:pt x="0" y="70482"/>
                </a:lnTo>
                <a:lnTo>
                  <a:pt x="13659" y="52755"/>
                </a:lnTo>
                <a:lnTo>
                  <a:pt x="27425" y="35241"/>
                </a:lnTo>
                <a:lnTo>
                  <a:pt x="41405" y="17727"/>
                </a:lnTo>
                <a:lnTo>
                  <a:pt x="55704" y="0"/>
                </a:lnTo>
                <a:lnTo>
                  <a:pt x="2126988" y="2071284"/>
                </a:lnTo>
                <a:lnTo>
                  <a:pt x="2109740" y="2085583"/>
                </a:lnTo>
                <a:lnTo>
                  <a:pt x="2092173" y="2099562"/>
                </a:lnTo>
                <a:lnTo>
                  <a:pt x="2074392" y="2113329"/>
                </a:lnTo>
                <a:lnTo>
                  <a:pt x="2056505" y="21269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2262688" y="2337877"/>
            <a:ext cx="2080895" cy="2080895"/>
          </a:xfrm>
          <a:custGeom>
            <a:avLst/>
            <a:gdLst/>
            <a:ahLst/>
            <a:cxnLst/>
            <a:rect l="l" t="t" r="r" b="b"/>
            <a:pathLst>
              <a:path w="2080894" h="2080895">
                <a:moveTo>
                  <a:pt x="2001938" y="2080379"/>
                </a:moveTo>
                <a:lnTo>
                  <a:pt x="0" y="78440"/>
                </a:lnTo>
                <a:lnTo>
                  <a:pt x="11297" y="58830"/>
                </a:lnTo>
                <a:lnTo>
                  <a:pt x="23020" y="39220"/>
                </a:lnTo>
                <a:lnTo>
                  <a:pt x="35170" y="19610"/>
                </a:lnTo>
                <a:lnTo>
                  <a:pt x="47746" y="0"/>
                </a:lnTo>
                <a:lnTo>
                  <a:pt x="2080379" y="2032632"/>
                </a:lnTo>
                <a:lnTo>
                  <a:pt x="2060769" y="2045208"/>
                </a:lnTo>
                <a:lnTo>
                  <a:pt x="2041158" y="2057358"/>
                </a:lnTo>
                <a:lnTo>
                  <a:pt x="2021548" y="2069082"/>
                </a:lnTo>
                <a:lnTo>
                  <a:pt x="2001938" y="208037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2181975" y="2499305"/>
            <a:ext cx="2000250" cy="2000250"/>
          </a:xfrm>
          <a:custGeom>
            <a:avLst/>
            <a:gdLst/>
            <a:ahLst/>
            <a:cxnLst/>
            <a:rect l="l" t="t" r="r" b="b"/>
            <a:pathLst>
              <a:path w="2000250" h="2000250">
                <a:moveTo>
                  <a:pt x="1912129" y="1999665"/>
                </a:moveTo>
                <a:lnTo>
                  <a:pt x="0" y="87535"/>
                </a:lnTo>
                <a:lnTo>
                  <a:pt x="8739" y="65544"/>
                </a:lnTo>
                <a:lnTo>
                  <a:pt x="17904" y="43767"/>
                </a:lnTo>
                <a:lnTo>
                  <a:pt x="27496" y="21990"/>
                </a:lnTo>
                <a:lnTo>
                  <a:pt x="37515" y="0"/>
                </a:lnTo>
                <a:lnTo>
                  <a:pt x="1999664" y="1961013"/>
                </a:lnTo>
                <a:lnTo>
                  <a:pt x="1978154" y="1971209"/>
                </a:lnTo>
                <a:lnTo>
                  <a:pt x="1956323" y="1981191"/>
                </a:lnTo>
                <a:lnTo>
                  <a:pt x="1934280" y="1990748"/>
                </a:lnTo>
                <a:lnTo>
                  <a:pt x="1912129" y="199966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2120586" y="2680059"/>
            <a:ext cx="1881505" cy="1881505"/>
          </a:xfrm>
          <a:custGeom>
            <a:avLst/>
            <a:gdLst/>
            <a:ahLst/>
            <a:cxnLst/>
            <a:rect l="l" t="t" r="r" b="b"/>
            <a:pathLst>
              <a:path w="1881505" h="1881504">
                <a:moveTo>
                  <a:pt x="1783669" y="1881435"/>
                </a:moveTo>
                <a:lnTo>
                  <a:pt x="0" y="97766"/>
                </a:lnTo>
                <a:lnTo>
                  <a:pt x="6181" y="73058"/>
                </a:lnTo>
                <a:lnTo>
                  <a:pt x="12789" y="48456"/>
                </a:lnTo>
                <a:lnTo>
                  <a:pt x="19823" y="24068"/>
                </a:lnTo>
                <a:lnTo>
                  <a:pt x="27283" y="0"/>
                </a:lnTo>
                <a:lnTo>
                  <a:pt x="1881435" y="1853015"/>
                </a:lnTo>
                <a:lnTo>
                  <a:pt x="1857367" y="1861133"/>
                </a:lnTo>
                <a:lnTo>
                  <a:pt x="1832978" y="1868504"/>
                </a:lnTo>
                <a:lnTo>
                  <a:pt x="1808377" y="1875236"/>
                </a:lnTo>
                <a:lnTo>
                  <a:pt x="1783669" y="188143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2083071" y="2882413"/>
            <a:ext cx="1717039" cy="1715770"/>
          </a:xfrm>
          <a:custGeom>
            <a:avLst/>
            <a:gdLst/>
            <a:ahLst/>
            <a:cxnLst/>
            <a:rect l="l" t="t" r="r" b="b"/>
            <a:pathLst>
              <a:path w="1717040" h="1715770">
                <a:moveTo>
                  <a:pt x="1605188" y="1715460"/>
                </a:moveTo>
                <a:lnTo>
                  <a:pt x="0" y="110271"/>
                </a:lnTo>
                <a:lnTo>
                  <a:pt x="2948" y="82810"/>
                </a:lnTo>
                <a:lnTo>
                  <a:pt x="6536" y="55135"/>
                </a:lnTo>
                <a:lnTo>
                  <a:pt x="10551" y="27461"/>
                </a:lnTo>
                <a:lnTo>
                  <a:pt x="14778" y="0"/>
                </a:lnTo>
                <a:lnTo>
                  <a:pt x="1716596" y="1700681"/>
                </a:lnTo>
                <a:lnTo>
                  <a:pt x="1660892" y="1708923"/>
                </a:lnTo>
                <a:lnTo>
                  <a:pt x="1633147" y="1712511"/>
                </a:lnTo>
                <a:lnTo>
                  <a:pt x="1605188" y="171546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2076250" y="3112051"/>
            <a:ext cx="1492885" cy="1493520"/>
          </a:xfrm>
          <a:custGeom>
            <a:avLst/>
            <a:gdLst/>
            <a:ahLst/>
            <a:cxnLst/>
            <a:rect l="l" t="t" r="r" b="b"/>
            <a:pathLst>
              <a:path w="1492884" h="1493520">
                <a:moveTo>
                  <a:pt x="1460244" y="1493070"/>
                </a:moveTo>
                <a:lnTo>
                  <a:pt x="1395445" y="1491364"/>
                </a:lnTo>
                <a:lnTo>
                  <a:pt x="4547" y="130734"/>
                </a:lnTo>
                <a:lnTo>
                  <a:pt x="994" y="65367"/>
                </a:lnTo>
                <a:lnTo>
                  <a:pt x="0" y="0"/>
                </a:lnTo>
                <a:lnTo>
                  <a:pt x="1492643" y="1492643"/>
                </a:lnTo>
                <a:lnTo>
                  <a:pt x="1460244" y="14930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2097849" y="3386024"/>
            <a:ext cx="1197610" cy="1197610"/>
          </a:xfrm>
          <a:custGeom>
            <a:avLst/>
            <a:gdLst/>
            <a:ahLst/>
            <a:cxnLst/>
            <a:rect l="l" t="t" r="r" b="b"/>
            <a:pathLst>
              <a:path w="1197609" h="1197610">
                <a:moveTo>
                  <a:pt x="1197070" y="1197070"/>
                </a:moveTo>
                <a:lnTo>
                  <a:pt x="1156145" y="1188953"/>
                </a:lnTo>
                <a:lnTo>
                  <a:pt x="1115219" y="1179876"/>
                </a:lnTo>
                <a:lnTo>
                  <a:pt x="1074294" y="1169733"/>
                </a:lnTo>
                <a:lnTo>
                  <a:pt x="1033368" y="1158418"/>
                </a:lnTo>
                <a:lnTo>
                  <a:pt x="38651" y="163702"/>
                </a:lnTo>
                <a:lnTo>
                  <a:pt x="27336" y="123416"/>
                </a:lnTo>
                <a:lnTo>
                  <a:pt x="17194" y="82703"/>
                </a:lnTo>
                <a:lnTo>
                  <a:pt x="8117" y="41565"/>
                </a:lnTo>
                <a:lnTo>
                  <a:pt x="0" y="0"/>
                </a:lnTo>
                <a:lnTo>
                  <a:pt x="1197070" y="11970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2212669" y="3752080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716196" y="716196"/>
                </a:moveTo>
                <a:lnTo>
                  <a:pt x="669511" y="693712"/>
                </a:lnTo>
                <a:lnTo>
                  <a:pt x="623472" y="669460"/>
                </a:lnTo>
                <a:lnTo>
                  <a:pt x="578135" y="643439"/>
                </a:lnTo>
                <a:lnTo>
                  <a:pt x="533556" y="615650"/>
                </a:lnTo>
                <a:lnTo>
                  <a:pt x="489791" y="586093"/>
                </a:lnTo>
                <a:lnTo>
                  <a:pt x="446896" y="554767"/>
                </a:lnTo>
                <a:lnTo>
                  <a:pt x="404927" y="521673"/>
                </a:lnTo>
                <a:lnTo>
                  <a:pt x="363941" y="486811"/>
                </a:lnTo>
                <a:lnTo>
                  <a:pt x="323993" y="450180"/>
                </a:lnTo>
                <a:lnTo>
                  <a:pt x="266015" y="392202"/>
                </a:lnTo>
                <a:lnTo>
                  <a:pt x="229384" y="352254"/>
                </a:lnTo>
                <a:lnTo>
                  <a:pt x="194522" y="311268"/>
                </a:lnTo>
                <a:lnTo>
                  <a:pt x="161428" y="269299"/>
                </a:lnTo>
                <a:lnTo>
                  <a:pt x="130102" y="226404"/>
                </a:lnTo>
                <a:lnTo>
                  <a:pt x="100545" y="182639"/>
                </a:lnTo>
                <a:lnTo>
                  <a:pt x="72756" y="138060"/>
                </a:lnTo>
                <a:lnTo>
                  <a:pt x="46735" y="92723"/>
                </a:lnTo>
                <a:lnTo>
                  <a:pt x="22483" y="46684"/>
                </a:lnTo>
                <a:lnTo>
                  <a:pt x="0" y="0"/>
                </a:lnTo>
                <a:lnTo>
                  <a:pt x="716196" y="71619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141621" y="6019798"/>
            <a:ext cx="3355340" cy="1038860"/>
          </a:xfrm>
          <a:custGeom>
            <a:avLst/>
            <a:gdLst/>
            <a:ahLst/>
            <a:cxnLst/>
            <a:rect l="l" t="t" r="r" b="b"/>
            <a:pathLst>
              <a:path w="3355340" h="1038859">
                <a:moveTo>
                  <a:pt x="3264483" y="1038361"/>
                </a:moveTo>
                <a:lnTo>
                  <a:pt x="3312892" y="1024384"/>
                </a:lnTo>
                <a:lnTo>
                  <a:pt x="3347607" y="984010"/>
                </a:lnTo>
                <a:lnTo>
                  <a:pt x="3355148" y="950071"/>
                </a:lnTo>
                <a:lnTo>
                  <a:pt x="3349410" y="915781"/>
                </a:lnTo>
                <a:lnTo>
                  <a:pt x="3330282" y="885263"/>
                </a:lnTo>
                <a:lnTo>
                  <a:pt x="2982928" y="519167"/>
                </a:lnTo>
                <a:lnTo>
                  <a:pt x="3330283" y="153065"/>
                </a:lnTo>
                <a:lnTo>
                  <a:pt x="3349410" y="122550"/>
                </a:lnTo>
                <a:lnTo>
                  <a:pt x="3355149" y="88262"/>
                </a:lnTo>
                <a:lnTo>
                  <a:pt x="3347607" y="54325"/>
                </a:lnTo>
                <a:lnTo>
                  <a:pt x="3326895" y="24864"/>
                </a:lnTo>
                <a:lnTo>
                  <a:pt x="3296367" y="5743"/>
                </a:lnTo>
                <a:lnTo>
                  <a:pt x="3262066" y="8"/>
                </a:lnTo>
                <a:lnTo>
                  <a:pt x="3228119" y="7548"/>
                </a:lnTo>
                <a:lnTo>
                  <a:pt x="3198651" y="28251"/>
                </a:lnTo>
                <a:lnTo>
                  <a:pt x="2792080" y="456759"/>
                </a:lnTo>
                <a:lnTo>
                  <a:pt x="2773405" y="486102"/>
                </a:lnTo>
                <a:lnTo>
                  <a:pt x="2767181" y="519167"/>
                </a:lnTo>
                <a:lnTo>
                  <a:pt x="2773405" y="552234"/>
                </a:lnTo>
                <a:lnTo>
                  <a:pt x="3198650" y="1010089"/>
                </a:lnTo>
                <a:lnTo>
                  <a:pt x="3246571" y="1036587"/>
                </a:lnTo>
                <a:lnTo>
                  <a:pt x="3264483" y="1038361"/>
                </a:lnTo>
                <a:close/>
              </a:path>
              <a:path w="3355340" h="1038859">
                <a:moveTo>
                  <a:pt x="2572693" y="1038361"/>
                </a:moveTo>
                <a:lnTo>
                  <a:pt x="2621102" y="1024383"/>
                </a:lnTo>
                <a:lnTo>
                  <a:pt x="2655817" y="984010"/>
                </a:lnTo>
                <a:lnTo>
                  <a:pt x="2663359" y="950071"/>
                </a:lnTo>
                <a:lnTo>
                  <a:pt x="2657620" y="915780"/>
                </a:lnTo>
                <a:lnTo>
                  <a:pt x="2638493" y="885263"/>
                </a:lnTo>
                <a:lnTo>
                  <a:pt x="2291132" y="519167"/>
                </a:lnTo>
                <a:lnTo>
                  <a:pt x="2638492" y="153065"/>
                </a:lnTo>
                <a:lnTo>
                  <a:pt x="2657619" y="122551"/>
                </a:lnTo>
                <a:lnTo>
                  <a:pt x="2663358" y="88263"/>
                </a:lnTo>
                <a:lnTo>
                  <a:pt x="2655816" y="54326"/>
                </a:lnTo>
                <a:lnTo>
                  <a:pt x="2635103" y="24864"/>
                </a:lnTo>
                <a:lnTo>
                  <a:pt x="2604574" y="5743"/>
                </a:lnTo>
                <a:lnTo>
                  <a:pt x="2570274" y="8"/>
                </a:lnTo>
                <a:lnTo>
                  <a:pt x="2536328" y="7547"/>
                </a:lnTo>
                <a:lnTo>
                  <a:pt x="2506859" y="28251"/>
                </a:lnTo>
                <a:lnTo>
                  <a:pt x="2100283" y="456760"/>
                </a:lnTo>
                <a:lnTo>
                  <a:pt x="2081609" y="486103"/>
                </a:lnTo>
                <a:lnTo>
                  <a:pt x="2075384" y="519168"/>
                </a:lnTo>
                <a:lnTo>
                  <a:pt x="2081609" y="552235"/>
                </a:lnTo>
                <a:lnTo>
                  <a:pt x="2506859" y="1010089"/>
                </a:lnTo>
                <a:lnTo>
                  <a:pt x="2554782" y="1036587"/>
                </a:lnTo>
                <a:lnTo>
                  <a:pt x="2572693" y="1038361"/>
                </a:lnTo>
                <a:close/>
              </a:path>
              <a:path w="3355340" h="1038859">
                <a:moveTo>
                  <a:pt x="1880897" y="1038361"/>
                </a:moveTo>
                <a:lnTo>
                  <a:pt x="1929305" y="1024384"/>
                </a:lnTo>
                <a:lnTo>
                  <a:pt x="1964020" y="984011"/>
                </a:lnTo>
                <a:lnTo>
                  <a:pt x="1971562" y="950072"/>
                </a:lnTo>
                <a:lnTo>
                  <a:pt x="1965824" y="915781"/>
                </a:lnTo>
                <a:lnTo>
                  <a:pt x="1946696" y="885263"/>
                </a:lnTo>
                <a:lnTo>
                  <a:pt x="1599337" y="519167"/>
                </a:lnTo>
                <a:lnTo>
                  <a:pt x="1946696" y="153065"/>
                </a:lnTo>
                <a:lnTo>
                  <a:pt x="1965824" y="122551"/>
                </a:lnTo>
                <a:lnTo>
                  <a:pt x="1971562" y="88263"/>
                </a:lnTo>
                <a:lnTo>
                  <a:pt x="1964021" y="54326"/>
                </a:lnTo>
                <a:lnTo>
                  <a:pt x="1943308" y="24864"/>
                </a:lnTo>
                <a:lnTo>
                  <a:pt x="1912781" y="5743"/>
                </a:lnTo>
                <a:lnTo>
                  <a:pt x="1878482" y="8"/>
                </a:lnTo>
                <a:lnTo>
                  <a:pt x="1844535" y="7547"/>
                </a:lnTo>
                <a:lnTo>
                  <a:pt x="1815064" y="28251"/>
                </a:lnTo>
                <a:lnTo>
                  <a:pt x="1408482" y="456760"/>
                </a:lnTo>
                <a:lnTo>
                  <a:pt x="1389814" y="486103"/>
                </a:lnTo>
                <a:lnTo>
                  <a:pt x="1383591" y="519168"/>
                </a:lnTo>
                <a:lnTo>
                  <a:pt x="1389814" y="552235"/>
                </a:lnTo>
                <a:lnTo>
                  <a:pt x="1815064" y="1010089"/>
                </a:lnTo>
                <a:lnTo>
                  <a:pt x="1862986" y="1036587"/>
                </a:lnTo>
                <a:lnTo>
                  <a:pt x="1880897" y="1038361"/>
                </a:lnTo>
                <a:close/>
              </a:path>
              <a:path w="3355340" h="1038859">
                <a:moveTo>
                  <a:pt x="1189091" y="1038361"/>
                </a:moveTo>
                <a:lnTo>
                  <a:pt x="1237508" y="1024384"/>
                </a:lnTo>
                <a:lnTo>
                  <a:pt x="1272222" y="984011"/>
                </a:lnTo>
                <a:lnTo>
                  <a:pt x="1279763" y="950072"/>
                </a:lnTo>
                <a:lnTo>
                  <a:pt x="1274026" y="915781"/>
                </a:lnTo>
                <a:lnTo>
                  <a:pt x="1254901" y="885263"/>
                </a:lnTo>
                <a:lnTo>
                  <a:pt x="907541" y="519167"/>
                </a:lnTo>
                <a:lnTo>
                  <a:pt x="1254901" y="153065"/>
                </a:lnTo>
                <a:lnTo>
                  <a:pt x="1274026" y="122551"/>
                </a:lnTo>
                <a:lnTo>
                  <a:pt x="1279763" y="88263"/>
                </a:lnTo>
                <a:lnTo>
                  <a:pt x="1272223" y="54326"/>
                </a:lnTo>
                <a:lnTo>
                  <a:pt x="1251513" y="24864"/>
                </a:lnTo>
                <a:lnTo>
                  <a:pt x="1220980" y="5743"/>
                </a:lnTo>
                <a:lnTo>
                  <a:pt x="1186679" y="8"/>
                </a:lnTo>
                <a:lnTo>
                  <a:pt x="1152731" y="7547"/>
                </a:lnTo>
                <a:lnTo>
                  <a:pt x="1123257" y="28251"/>
                </a:lnTo>
                <a:lnTo>
                  <a:pt x="716686" y="456760"/>
                </a:lnTo>
                <a:lnTo>
                  <a:pt x="698018" y="486103"/>
                </a:lnTo>
                <a:lnTo>
                  <a:pt x="691795" y="519168"/>
                </a:lnTo>
                <a:lnTo>
                  <a:pt x="698018" y="552235"/>
                </a:lnTo>
                <a:lnTo>
                  <a:pt x="1123257" y="1010089"/>
                </a:lnTo>
                <a:lnTo>
                  <a:pt x="1171180" y="1036587"/>
                </a:lnTo>
                <a:lnTo>
                  <a:pt x="1189091" y="1038361"/>
                </a:lnTo>
                <a:close/>
              </a:path>
              <a:path w="3355340" h="1038859">
                <a:moveTo>
                  <a:pt x="497305" y="1038361"/>
                </a:moveTo>
                <a:lnTo>
                  <a:pt x="545722" y="1024384"/>
                </a:lnTo>
                <a:lnTo>
                  <a:pt x="580436" y="984011"/>
                </a:lnTo>
                <a:lnTo>
                  <a:pt x="587977" y="950072"/>
                </a:lnTo>
                <a:lnTo>
                  <a:pt x="582239" y="915781"/>
                </a:lnTo>
                <a:lnTo>
                  <a:pt x="563115" y="885263"/>
                </a:lnTo>
                <a:lnTo>
                  <a:pt x="215744" y="519167"/>
                </a:lnTo>
                <a:lnTo>
                  <a:pt x="563115" y="153065"/>
                </a:lnTo>
                <a:lnTo>
                  <a:pt x="582240" y="122551"/>
                </a:lnTo>
                <a:lnTo>
                  <a:pt x="587977" y="88263"/>
                </a:lnTo>
                <a:lnTo>
                  <a:pt x="580437" y="54326"/>
                </a:lnTo>
                <a:lnTo>
                  <a:pt x="559727" y="24864"/>
                </a:lnTo>
                <a:lnTo>
                  <a:pt x="529201" y="5740"/>
                </a:lnTo>
                <a:lnTo>
                  <a:pt x="494902" y="0"/>
                </a:lnTo>
                <a:lnTo>
                  <a:pt x="460952" y="7538"/>
                </a:lnTo>
                <a:lnTo>
                  <a:pt x="431472" y="28251"/>
                </a:lnTo>
                <a:lnTo>
                  <a:pt x="24890" y="456760"/>
                </a:lnTo>
                <a:lnTo>
                  <a:pt x="6222" y="486103"/>
                </a:lnTo>
                <a:lnTo>
                  <a:pt x="0" y="519168"/>
                </a:lnTo>
                <a:lnTo>
                  <a:pt x="6222" y="552235"/>
                </a:lnTo>
                <a:lnTo>
                  <a:pt x="431472" y="1010089"/>
                </a:lnTo>
                <a:lnTo>
                  <a:pt x="479395" y="1036587"/>
                </a:lnTo>
                <a:lnTo>
                  <a:pt x="497305" y="103836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1546" y="2275959"/>
            <a:ext cx="8664906" cy="161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50" b="0" i="0">
                <a:solidFill>
                  <a:schemeClr val="tx1"/>
                </a:solidFill>
                <a:latin typeface="Century Gothic" panose="020B0502020202020204"/>
                <a:cs typeface="Century Gothic" panose="020B0502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03406" y="5397435"/>
            <a:ext cx="10081187" cy="213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entury Gothic" panose="020B0502020202020204"/>
                <a:cs typeface="Century Gothic" panose="020B0502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entury Gothic" panose="020B0502020202020204"/>
                <a:cs typeface="Century Gothic" panose="020B0502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68349" y="10274299"/>
                </a:moveTo>
                <a:lnTo>
                  <a:pt x="0" y="10274299"/>
                </a:lnTo>
                <a:lnTo>
                  <a:pt x="0" y="10223499"/>
                </a:lnTo>
                <a:lnTo>
                  <a:pt x="9115983" y="102234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20099"/>
                </a:lnTo>
                <a:lnTo>
                  <a:pt x="0" y="84200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92999"/>
                </a:lnTo>
                <a:lnTo>
                  <a:pt x="0" y="7492999"/>
                </a:lnTo>
                <a:lnTo>
                  <a:pt x="0" y="7429499"/>
                </a:lnTo>
                <a:lnTo>
                  <a:pt x="9115983" y="7429499"/>
                </a:lnTo>
                <a:lnTo>
                  <a:pt x="9115983" y="6565899"/>
                </a:lnTo>
                <a:lnTo>
                  <a:pt x="0" y="6565899"/>
                </a:lnTo>
                <a:lnTo>
                  <a:pt x="0" y="6502399"/>
                </a:lnTo>
                <a:lnTo>
                  <a:pt x="9115983" y="6502399"/>
                </a:lnTo>
                <a:lnTo>
                  <a:pt x="9115983" y="5638799"/>
                </a:lnTo>
                <a:lnTo>
                  <a:pt x="0" y="5638799"/>
                </a:lnTo>
                <a:lnTo>
                  <a:pt x="0" y="5575299"/>
                </a:lnTo>
                <a:lnTo>
                  <a:pt x="9115983" y="55752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71899"/>
                </a:lnTo>
                <a:lnTo>
                  <a:pt x="0" y="37718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44799"/>
                </a:lnTo>
                <a:lnTo>
                  <a:pt x="0" y="2844799"/>
                </a:lnTo>
                <a:lnTo>
                  <a:pt x="0" y="2781299"/>
                </a:lnTo>
                <a:lnTo>
                  <a:pt x="9115983" y="2781299"/>
                </a:lnTo>
                <a:lnTo>
                  <a:pt x="9115983" y="1917699"/>
                </a:lnTo>
                <a:lnTo>
                  <a:pt x="0" y="1917699"/>
                </a:lnTo>
                <a:lnTo>
                  <a:pt x="0" y="1854199"/>
                </a:lnTo>
                <a:lnTo>
                  <a:pt x="9115983" y="1854199"/>
                </a:lnTo>
                <a:lnTo>
                  <a:pt x="9115983" y="990599"/>
                </a:lnTo>
                <a:lnTo>
                  <a:pt x="0" y="990599"/>
                </a:lnTo>
                <a:lnTo>
                  <a:pt x="0" y="927099"/>
                </a:lnTo>
                <a:lnTo>
                  <a:pt x="9115983" y="9270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68349" y="0"/>
                </a:lnTo>
                <a:lnTo>
                  <a:pt x="9174925" y="12699"/>
                </a:lnTo>
                <a:lnTo>
                  <a:pt x="9177337" y="25399"/>
                </a:lnTo>
                <a:lnTo>
                  <a:pt x="9177337" y="10248899"/>
                </a:lnTo>
                <a:lnTo>
                  <a:pt x="9174925" y="10261599"/>
                </a:lnTo>
                <a:lnTo>
                  <a:pt x="9168349" y="10274299"/>
                </a:lnTo>
                <a:close/>
              </a:path>
              <a:path w="9177655" h="10274300">
                <a:moveTo>
                  <a:pt x="810897" y="927099"/>
                </a:moveTo>
                <a:lnTo>
                  <a:pt x="749564" y="9270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27099"/>
                </a:lnTo>
                <a:close/>
              </a:path>
              <a:path w="9177655" h="10274300">
                <a:moveTo>
                  <a:pt x="1740490" y="927099"/>
                </a:moveTo>
                <a:lnTo>
                  <a:pt x="1679157" y="9270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27099"/>
                </a:lnTo>
                <a:close/>
              </a:path>
              <a:path w="9177655" h="10274300">
                <a:moveTo>
                  <a:pt x="2670104" y="927099"/>
                </a:moveTo>
                <a:lnTo>
                  <a:pt x="2608750" y="9270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27099"/>
                </a:lnTo>
                <a:close/>
              </a:path>
              <a:path w="9177655" h="10274300">
                <a:moveTo>
                  <a:pt x="3599717" y="927099"/>
                </a:moveTo>
                <a:lnTo>
                  <a:pt x="3538363" y="9270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27099"/>
                </a:lnTo>
                <a:close/>
              </a:path>
              <a:path w="9177655" h="10274300">
                <a:moveTo>
                  <a:pt x="4529331" y="927099"/>
                </a:moveTo>
                <a:lnTo>
                  <a:pt x="4467977" y="9270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27099"/>
                </a:lnTo>
                <a:close/>
              </a:path>
              <a:path w="9177655" h="10274300">
                <a:moveTo>
                  <a:pt x="5458924" y="927099"/>
                </a:moveTo>
                <a:lnTo>
                  <a:pt x="5397570" y="9270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27099"/>
                </a:lnTo>
                <a:close/>
              </a:path>
              <a:path w="9177655" h="10274300">
                <a:moveTo>
                  <a:pt x="6388537" y="927099"/>
                </a:moveTo>
                <a:lnTo>
                  <a:pt x="6327184" y="9270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27099"/>
                </a:lnTo>
                <a:close/>
              </a:path>
              <a:path w="9177655" h="10274300">
                <a:moveTo>
                  <a:pt x="7318130" y="927099"/>
                </a:moveTo>
                <a:lnTo>
                  <a:pt x="7256777" y="9270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27099"/>
                </a:lnTo>
                <a:close/>
              </a:path>
              <a:path w="9177655" h="10274300">
                <a:moveTo>
                  <a:pt x="8247744" y="927099"/>
                </a:moveTo>
                <a:lnTo>
                  <a:pt x="8186390" y="9270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27099"/>
                </a:lnTo>
                <a:close/>
              </a:path>
              <a:path w="9177655" h="10274300">
                <a:moveTo>
                  <a:pt x="810897" y="1854199"/>
                </a:moveTo>
                <a:lnTo>
                  <a:pt x="749543" y="1854199"/>
                </a:lnTo>
                <a:lnTo>
                  <a:pt x="749543" y="990599"/>
                </a:lnTo>
                <a:lnTo>
                  <a:pt x="810897" y="990599"/>
                </a:lnTo>
                <a:lnTo>
                  <a:pt x="810897" y="1854199"/>
                </a:lnTo>
                <a:close/>
              </a:path>
              <a:path w="9177655" h="10274300">
                <a:moveTo>
                  <a:pt x="1740490" y="1854199"/>
                </a:moveTo>
                <a:lnTo>
                  <a:pt x="1679157" y="1854199"/>
                </a:lnTo>
                <a:lnTo>
                  <a:pt x="1679157" y="990599"/>
                </a:lnTo>
                <a:lnTo>
                  <a:pt x="1740490" y="990599"/>
                </a:lnTo>
                <a:lnTo>
                  <a:pt x="1740490" y="1854199"/>
                </a:lnTo>
                <a:close/>
              </a:path>
              <a:path w="9177655" h="10274300">
                <a:moveTo>
                  <a:pt x="2670104" y="1854199"/>
                </a:moveTo>
                <a:lnTo>
                  <a:pt x="2608750" y="1854199"/>
                </a:lnTo>
                <a:lnTo>
                  <a:pt x="2608750" y="990599"/>
                </a:lnTo>
                <a:lnTo>
                  <a:pt x="2670104" y="990599"/>
                </a:lnTo>
                <a:lnTo>
                  <a:pt x="2670104" y="1854199"/>
                </a:lnTo>
                <a:close/>
              </a:path>
              <a:path w="9177655" h="10274300">
                <a:moveTo>
                  <a:pt x="3599717" y="1854199"/>
                </a:moveTo>
                <a:lnTo>
                  <a:pt x="3538363" y="1854199"/>
                </a:lnTo>
                <a:lnTo>
                  <a:pt x="3538363" y="990599"/>
                </a:lnTo>
                <a:lnTo>
                  <a:pt x="3599717" y="990599"/>
                </a:lnTo>
                <a:lnTo>
                  <a:pt x="3599717" y="1854199"/>
                </a:lnTo>
                <a:close/>
              </a:path>
              <a:path w="9177655" h="10274300">
                <a:moveTo>
                  <a:pt x="4529331" y="1854199"/>
                </a:moveTo>
                <a:lnTo>
                  <a:pt x="4467977" y="1854199"/>
                </a:lnTo>
                <a:lnTo>
                  <a:pt x="4467977" y="990599"/>
                </a:lnTo>
                <a:lnTo>
                  <a:pt x="4529331" y="990599"/>
                </a:lnTo>
                <a:lnTo>
                  <a:pt x="4529331" y="1854199"/>
                </a:lnTo>
                <a:close/>
              </a:path>
              <a:path w="9177655" h="10274300">
                <a:moveTo>
                  <a:pt x="5458924" y="1854199"/>
                </a:moveTo>
                <a:lnTo>
                  <a:pt x="5397570" y="1854199"/>
                </a:lnTo>
                <a:lnTo>
                  <a:pt x="5397570" y="990599"/>
                </a:lnTo>
                <a:lnTo>
                  <a:pt x="5458924" y="990599"/>
                </a:lnTo>
                <a:lnTo>
                  <a:pt x="5458924" y="1854199"/>
                </a:lnTo>
                <a:close/>
              </a:path>
              <a:path w="9177655" h="10274300">
                <a:moveTo>
                  <a:pt x="6388537" y="1854199"/>
                </a:moveTo>
                <a:lnTo>
                  <a:pt x="6327184" y="1854199"/>
                </a:lnTo>
                <a:lnTo>
                  <a:pt x="6327184" y="990599"/>
                </a:lnTo>
                <a:lnTo>
                  <a:pt x="6388537" y="990599"/>
                </a:lnTo>
                <a:lnTo>
                  <a:pt x="6388537" y="1854199"/>
                </a:lnTo>
                <a:close/>
              </a:path>
              <a:path w="9177655" h="10274300">
                <a:moveTo>
                  <a:pt x="7318130" y="1854199"/>
                </a:moveTo>
                <a:lnTo>
                  <a:pt x="7256777" y="1854199"/>
                </a:lnTo>
                <a:lnTo>
                  <a:pt x="7256777" y="990599"/>
                </a:lnTo>
                <a:lnTo>
                  <a:pt x="7318130" y="990599"/>
                </a:lnTo>
                <a:lnTo>
                  <a:pt x="7318130" y="1854199"/>
                </a:lnTo>
                <a:close/>
              </a:path>
              <a:path w="9177655" h="10274300">
                <a:moveTo>
                  <a:pt x="8247744" y="1854199"/>
                </a:moveTo>
                <a:lnTo>
                  <a:pt x="8186390" y="1854199"/>
                </a:lnTo>
                <a:lnTo>
                  <a:pt x="8186390" y="990599"/>
                </a:lnTo>
                <a:lnTo>
                  <a:pt x="8247744" y="990599"/>
                </a:lnTo>
                <a:lnTo>
                  <a:pt x="8247744" y="1854199"/>
                </a:lnTo>
                <a:close/>
              </a:path>
              <a:path w="9177655" h="10274300">
                <a:moveTo>
                  <a:pt x="810897" y="2781299"/>
                </a:moveTo>
                <a:lnTo>
                  <a:pt x="749564" y="2781299"/>
                </a:lnTo>
                <a:lnTo>
                  <a:pt x="749564" y="1917699"/>
                </a:lnTo>
                <a:lnTo>
                  <a:pt x="810897" y="1917699"/>
                </a:lnTo>
                <a:lnTo>
                  <a:pt x="810897" y="2781299"/>
                </a:lnTo>
                <a:close/>
              </a:path>
              <a:path w="9177655" h="10274300">
                <a:moveTo>
                  <a:pt x="1740490" y="2781299"/>
                </a:moveTo>
                <a:lnTo>
                  <a:pt x="1679157" y="2781299"/>
                </a:lnTo>
                <a:lnTo>
                  <a:pt x="1679157" y="1917699"/>
                </a:lnTo>
                <a:lnTo>
                  <a:pt x="1740490" y="1917699"/>
                </a:lnTo>
                <a:lnTo>
                  <a:pt x="1740490" y="2781299"/>
                </a:lnTo>
                <a:close/>
              </a:path>
              <a:path w="9177655" h="10274300">
                <a:moveTo>
                  <a:pt x="2670104" y="2781299"/>
                </a:moveTo>
                <a:lnTo>
                  <a:pt x="2608750" y="2781299"/>
                </a:lnTo>
                <a:lnTo>
                  <a:pt x="2608750" y="1917699"/>
                </a:lnTo>
                <a:lnTo>
                  <a:pt x="2670104" y="1917699"/>
                </a:lnTo>
                <a:lnTo>
                  <a:pt x="2670104" y="2781299"/>
                </a:lnTo>
                <a:close/>
              </a:path>
              <a:path w="9177655" h="10274300">
                <a:moveTo>
                  <a:pt x="3599717" y="2781299"/>
                </a:moveTo>
                <a:lnTo>
                  <a:pt x="3538363" y="2781299"/>
                </a:lnTo>
                <a:lnTo>
                  <a:pt x="3538363" y="1917699"/>
                </a:lnTo>
                <a:lnTo>
                  <a:pt x="3599717" y="1917699"/>
                </a:lnTo>
                <a:lnTo>
                  <a:pt x="3599717" y="2781299"/>
                </a:lnTo>
                <a:close/>
              </a:path>
              <a:path w="9177655" h="10274300">
                <a:moveTo>
                  <a:pt x="4529331" y="2781299"/>
                </a:moveTo>
                <a:lnTo>
                  <a:pt x="4467977" y="2781299"/>
                </a:lnTo>
                <a:lnTo>
                  <a:pt x="4467977" y="1917699"/>
                </a:lnTo>
                <a:lnTo>
                  <a:pt x="4529331" y="1917699"/>
                </a:lnTo>
                <a:lnTo>
                  <a:pt x="4529331" y="2781299"/>
                </a:lnTo>
                <a:close/>
              </a:path>
              <a:path w="9177655" h="10274300">
                <a:moveTo>
                  <a:pt x="5458924" y="2781299"/>
                </a:moveTo>
                <a:lnTo>
                  <a:pt x="5397570" y="2781299"/>
                </a:lnTo>
                <a:lnTo>
                  <a:pt x="5397570" y="1917699"/>
                </a:lnTo>
                <a:lnTo>
                  <a:pt x="5458924" y="1917699"/>
                </a:lnTo>
                <a:lnTo>
                  <a:pt x="5458924" y="2781299"/>
                </a:lnTo>
                <a:close/>
              </a:path>
              <a:path w="9177655" h="10274300">
                <a:moveTo>
                  <a:pt x="6388537" y="2781299"/>
                </a:moveTo>
                <a:lnTo>
                  <a:pt x="6327184" y="2781299"/>
                </a:lnTo>
                <a:lnTo>
                  <a:pt x="6327184" y="1917699"/>
                </a:lnTo>
                <a:lnTo>
                  <a:pt x="6388537" y="1917699"/>
                </a:lnTo>
                <a:lnTo>
                  <a:pt x="6388537" y="2781299"/>
                </a:lnTo>
                <a:close/>
              </a:path>
              <a:path w="9177655" h="10274300">
                <a:moveTo>
                  <a:pt x="7318130" y="2781299"/>
                </a:moveTo>
                <a:lnTo>
                  <a:pt x="7256777" y="2781299"/>
                </a:lnTo>
                <a:lnTo>
                  <a:pt x="7256777" y="1917699"/>
                </a:lnTo>
                <a:lnTo>
                  <a:pt x="7318130" y="1917699"/>
                </a:lnTo>
                <a:lnTo>
                  <a:pt x="7318130" y="2781299"/>
                </a:lnTo>
                <a:close/>
              </a:path>
              <a:path w="9177655" h="10274300">
                <a:moveTo>
                  <a:pt x="8247744" y="2781299"/>
                </a:moveTo>
                <a:lnTo>
                  <a:pt x="8186390" y="2781299"/>
                </a:lnTo>
                <a:lnTo>
                  <a:pt x="8186390" y="1917699"/>
                </a:lnTo>
                <a:lnTo>
                  <a:pt x="8247744" y="1917699"/>
                </a:lnTo>
                <a:lnTo>
                  <a:pt x="8247744" y="27812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44799"/>
                </a:lnTo>
                <a:lnTo>
                  <a:pt x="810897" y="28447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44799"/>
                </a:lnTo>
                <a:lnTo>
                  <a:pt x="1740490" y="28447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44799"/>
                </a:lnTo>
                <a:lnTo>
                  <a:pt x="2670104" y="28447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44799"/>
                </a:lnTo>
                <a:lnTo>
                  <a:pt x="3599717" y="28447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44799"/>
                </a:lnTo>
                <a:lnTo>
                  <a:pt x="4529331" y="28447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44799"/>
                </a:lnTo>
                <a:lnTo>
                  <a:pt x="5458924" y="28447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44799"/>
                </a:lnTo>
                <a:lnTo>
                  <a:pt x="6388537" y="28447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44799"/>
                </a:lnTo>
                <a:lnTo>
                  <a:pt x="7318130" y="28447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44799"/>
                </a:lnTo>
                <a:lnTo>
                  <a:pt x="8247744" y="28447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71899"/>
                </a:lnTo>
                <a:lnTo>
                  <a:pt x="810897" y="37718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71899"/>
                </a:lnTo>
                <a:lnTo>
                  <a:pt x="1740490" y="37718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71899"/>
                </a:lnTo>
                <a:lnTo>
                  <a:pt x="2670104" y="37718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71899"/>
                </a:lnTo>
                <a:lnTo>
                  <a:pt x="3599717" y="37718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71899"/>
                </a:lnTo>
                <a:lnTo>
                  <a:pt x="4529331" y="37718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71899"/>
                </a:lnTo>
                <a:lnTo>
                  <a:pt x="5458924" y="37718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71899"/>
                </a:lnTo>
                <a:lnTo>
                  <a:pt x="6388537" y="37718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71899"/>
                </a:lnTo>
                <a:lnTo>
                  <a:pt x="7318130" y="37718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71899"/>
                </a:lnTo>
                <a:lnTo>
                  <a:pt x="8247744" y="37718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75299"/>
                </a:moveTo>
                <a:lnTo>
                  <a:pt x="749543" y="55752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75299"/>
                </a:lnTo>
                <a:close/>
              </a:path>
              <a:path w="9177655" h="10274300">
                <a:moveTo>
                  <a:pt x="1740490" y="5575299"/>
                </a:moveTo>
                <a:lnTo>
                  <a:pt x="1679157" y="55752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75299"/>
                </a:lnTo>
                <a:close/>
              </a:path>
              <a:path w="9177655" h="10274300">
                <a:moveTo>
                  <a:pt x="2670104" y="5575299"/>
                </a:moveTo>
                <a:lnTo>
                  <a:pt x="2608750" y="55752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75299"/>
                </a:lnTo>
                <a:close/>
              </a:path>
              <a:path w="9177655" h="10274300">
                <a:moveTo>
                  <a:pt x="3599717" y="5575299"/>
                </a:moveTo>
                <a:lnTo>
                  <a:pt x="3538363" y="55752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75299"/>
                </a:lnTo>
                <a:close/>
              </a:path>
              <a:path w="9177655" h="10274300">
                <a:moveTo>
                  <a:pt x="4529331" y="5575299"/>
                </a:moveTo>
                <a:lnTo>
                  <a:pt x="4467977" y="55752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75299"/>
                </a:lnTo>
                <a:close/>
              </a:path>
              <a:path w="9177655" h="10274300">
                <a:moveTo>
                  <a:pt x="5458924" y="5575299"/>
                </a:moveTo>
                <a:lnTo>
                  <a:pt x="5397570" y="55752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75299"/>
                </a:lnTo>
                <a:close/>
              </a:path>
              <a:path w="9177655" h="10274300">
                <a:moveTo>
                  <a:pt x="6388537" y="5575299"/>
                </a:moveTo>
                <a:lnTo>
                  <a:pt x="6327184" y="55752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75299"/>
                </a:lnTo>
                <a:close/>
              </a:path>
              <a:path w="9177655" h="10274300">
                <a:moveTo>
                  <a:pt x="7318130" y="5575299"/>
                </a:moveTo>
                <a:lnTo>
                  <a:pt x="7256777" y="55752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75299"/>
                </a:lnTo>
                <a:close/>
              </a:path>
              <a:path w="9177655" h="10274300">
                <a:moveTo>
                  <a:pt x="8247744" y="5575299"/>
                </a:moveTo>
                <a:lnTo>
                  <a:pt x="8186390" y="55752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75299"/>
                </a:lnTo>
                <a:close/>
              </a:path>
              <a:path w="9177655" h="10274300">
                <a:moveTo>
                  <a:pt x="810897" y="6502399"/>
                </a:moveTo>
                <a:lnTo>
                  <a:pt x="749543" y="6502399"/>
                </a:lnTo>
                <a:lnTo>
                  <a:pt x="749543" y="5638799"/>
                </a:lnTo>
                <a:lnTo>
                  <a:pt x="810897" y="5638799"/>
                </a:lnTo>
                <a:lnTo>
                  <a:pt x="810897" y="6502399"/>
                </a:lnTo>
                <a:close/>
              </a:path>
              <a:path w="9177655" h="10274300">
                <a:moveTo>
                  <a:pt x="1740511" y="6502399"/>
                </a:moveTo>
                <a:lnTo>
                  <a:pt x="1679157" y="6502399"/>
                </a:lnTo>
                <a:lnTo>
                  <a:pt x="1679157" y="5638799"/>
                </a:lnTo>
                <a:lnTo>
                  <a:pt x="1740511" y="5638799"/>
                </a:lnTo>
                <a:lnTo>
                  <a:pt x="1740511" y="6502399"/>
                </a:lnTo>
                <a:close/>
              </a:path>
              <a:path w="9177655" h="10274300">
                <a:moveTo>
                  <a:pt x="2670104" y="6502399"/>
                </a:moveTo>
                <a:lnTo>
                  <a:pt x="2608770" y="6502399"/>
                </a:lnTo>
                <a:lnTo>
                  <a:pt x="2608770" y="5638799"/>
                </a:lnTo>
                <a:lnTo>
                  <a:pt x="2670104" y="5638799"/>
                </a:lnTo>
                <a:lnTo>
                  <a:pt x="2670104" y="6502399"/>
                </a:lnTo>
                <a:close/>
              </a:path>
              <a:path w="9177655" h="10274300">
                <a:moveTo>
                  <a:pt x="3599717" y="6502399"/>
                </a:moveTo>
                <a:lnTo>
                  <a:pt x="3538363" y="6502399"/>
                </a:lnTo>
                <a:lnTo>
                  <a:pt x="3538363" y="5638799"/>
                </a:lnTo>
                <a:lnTo>
                  <a:pt x="3599717" y="5638799"/>
                </a:lnTo>
                <a:lnTo>
                  <a:pt x="3599717" y="6502399"/>
                </a:lnTo>
                <a:close/>
              </a:path>
              <a:path w="9177655" h="10274300">
                <a:moveTo>
                  <a:pt x="4529331" y="6502399"/>
                </a:moveTo>
                <a:lnTo>
                  <a:pt x="4467977" y="6502399"/>
                </a:lnTo>
                <a:lnTo>
                  <a:pt x="4467977" y="5638799"/>
                </a:lnTo>
                <a:lnTo>
                  <a:pt x="4529331" y="5638799"/>
                </a:lnTo>
                <a:lnTo>
                  <a:pt x="4529331" y="6502399"/>
                </a:lnTo>
                <a:close/>
              </a:path>
              <a:path w="9177655" h="10274300">
                <a:moveTo>
                  <a:pt x="5458924" y="6502399"/>
                </a:moveTo>
                <a:lnTo>
                  <a:pt x="5397570" y="6502399"/>
                </a:lnTo>
                <a:lnTo>
                  <a:pt x="5397570" y="5638799"/>
                </a:lnTo>
                <a:lnTo>
                  <a:pt x="5458924" y="5638799"/>
                </a:lnTo>
                <a:lnTo>
                  <a:pt x="5458924" y="6502399"/>
                </a:lnTo>
                <a:close/>
              </a:path>
              <a:path w="9177655" h="10274300">
                <a:moveTo>
                  <a:pt x="6388537" y="6502399"/>
                </a:moveTo>
                <a:lnTo>
                  <a:pt x="6327184" y="6502399"/>
                </a:lnTo>
                <a:lnTo>
                  <a:pt x="6327184" y="5638799"/>
                </a:lnTo>
                <a:lnTo>
                  <a:pt x="6388537" y="5638799"/>
                </a:lnTo>
                <a:lnTo>
                  <a:pt x="6388537" y="6502399"/>
                </a:lnTo>
                <a:close/>
              </a:path>
              <a:path w="9177655" h="10274300">
                <a:moveTo>
                  <a:pt x="7318130" y="6502399"/>
                </a:moveTo>
                <a:lnTo>
                  <a:pt x="7256777" y="6502399"/>
                </a:lnTo>
                <a:lnTo>
                  <a:pt x="7256777" y="5638799"/>
                </a:lnTo>
                <a:lnTo>
                  <a:pt x="7318130" y="5638799"/>
                </a:lnTo>
                <a:lnTo>
                  <a:pt x="7318130" y="6502399"/>
                </a:lnTo>
                <a:close/>
              </a:path>
              <a:path w="9177655" h="10274300">
                <a:moveTo>
                  <a:pt x="8247744" y="6502399"/>
                </a:moveTo>
                <a:lnTo>
                  <a:pt x="8186390" y="6502399"/>
                </a:lnTo>
                <a:lnTo>
                  <a:pt x="8186390" y="5638799"/>
                </a:lnTo>
                <a:lnTo>
                  <a:pt x="8247744" y="5638799"/>
                </a:lnTo>
                <a:lnTo>
                  <a:pt x="8247744" y="6502399"/>
                </a:lnTo>
                <a:close/>
              </a:path>
              <a:path w="9177655" h="10274300">
                <a:moveTo>
                  <a:pt x="810897" y="7429499"/>
                </a:moveTo>
                <a:lnTo>
                  <a:pt x="749543" y="7429499"/>
                </a:lnTo>
                <a:lnTo>
                  <a:pt x="749543" y="6565899"/>
                </a:lnTo>
                <a:lnTo>
                  <a:pt x="810897" y="6565899"/>
                </a:lnTo>
                <a:lnTo>
                  <a:pt x="810897" y="7429499"/>
                </a:lnTo>
                <a:close/>
              </a:path>
              <a:path w="9177655" h="10274300">
                <a:moveTo>
                  <a:pt x="1740511" y="7429499"/>
                </a:moveTo>
                <a:lnTo>
                  <a:pt x="1679157" y="7429499"/>
                </a:lnTo>
                <a:lnTo>
                  <a:pt x="1679157" y="6565899"/>
                </a:lnTo>
                <a:lnTo>
                  <a:pt x="1740511" y="6565899"/>
                </a:lnTo>
                <a:lnTo>
                  <a:pt x="1740511" y="7429499"/>
                </a:lnTo>
                <a:close/>
              </a:path>
              <a:path w="9177655" h="10274300">
                <a:moveTo>
                  <a:pt x="2670104" y="7429499"/>
                </a:moveTo>
                <a:lnTo>
                  <a:pt x="2608770" y="7429499"/>
                </a:lnTo>
                <a:lnTo>
                  <a:pt x="2608770" y="6565899"/>
                </a:lnTo>
                <a:lnTo>
                  <a:pt x="2670104" y="6565899"/>
                </a:lnTo>
                <a:lnTo>
                  <a:pt x="2670104" y="7429499"/>
                </a:lnTo>
                <a:close/>
              </a:path>
              <a:path w="9177655" h="10274300">
                <a:moveTo>
                  <a:pt x="3599717" y="7429499"/>
                </a:moveTo>
                <a:lnTo>
                  <a:pt x="3538363" y="7429499"/>
                </a:lnTo>
                <a:lnTo>
                  <a:pt x="3538363" y="6565899"/>
                </a:lnTo>
                <a:lnTo>
                  <a:pt x="3599717" y="6565899"/>
                </a:lnTo>
                <a:lnTo>
                  <a:pt x="3599717" y="7429499"/>
                </a:lnTo>
                <a:close/>
              </a:path>
              <a:path w="9177655" h="10274300">
                <a:moveTo>
                  <a:pt x="4529331" y="7429499"/>
                </a:moveTo>
                <a:lnTo>
                  <a:pt x="4467977" y="7429499"/>
                </a:lnTo>
                <a:lnTo>
                  <a:pt x="4467977" y="6565899"/>
                </a:lnTo>
                <a:lnTo>
                  <a:pt x="4529331" y="6565899"/>
                </a:lnTo>
                <a:lnTo>
                  <a:pt x="4529331" y="7429499"/>
                </a:lnTo>
                <a:close/>
              </a:path>
              <a:path w="9177655" h="10274300">
                <a:moveTo>
                  <a:pt x="5458924" y="7429499"/>
                </a:moveTo>
                <a:lnTo>
                  <a:pt x="5397570" y="7429499"/>
                </a:lnTo>
                <a:lnTo>
                  <a:pt x="5397570" y="6565899"/>
                </a:lnTo>
                <a:lnTo>
                  <a:pt x="5458924" y="6565899"/>
                </a:lnTo>
                <a:lnTo>
                  <a:pt x="5458924" y="7429499"/>
                </a:lnTo>
                <a:close/>
              </a:path>
              <a:path w="9177655" h="10274300">
                <a:moveTo>
                  <a:pt x="6388537" y="7429499"/>
                </a:moveTo>
                <a:lnTo>
                  <a:pt x="6327184" y="7429499"/>
                </a:lnTo>
                <a:lnTo>
                  <a:pt x="6327184" y="6565899"/>
                </a:lnTo>
                <a:lnTo>
                  <a:pt x="6388537" y="6565899"/>
                </a:lnTo>
                <a:lnTo>
                  <a:pt x="6388537" y="7429499"/>
                </a:lnTo>
                <a:close/>
              </a:path>
              <a:path w="9177655" h="10274300">
                <a:moveTo>
                  <a:pt x="7318130" y="7429499"/>
                </a:moveTo>
                <a:lnTo>
                  <a:pt x="7256777" y="7429499"/>
                </a:lnTo>
                <a:lnTo>
                  <a:pt x="7256777" y="6565899"/>
                </a:lnTo>
                <a:lnTo>
                  <a:pt x="7318130" y="6565899"/>
                </a:lnTo>
                <a:lnTo>
                  <a:pt x="7318130" y="7429499"/>
                </a:lnTo>
                <a:close/>
              </a:path>
              <a:path w="9177655" h="10274300">
                <a:moveTo>
                  <a:pt x="8247744" y="7429499"/>
                </a:moveTo>
                <a:lnTo>
                  <a:pt x="8186390" y="7429499"/>
                </a:lnTo>
                <a:lnTo>
                  <a:pt x="8186390" y="6565899"/>
                </a:lnTo>
                <a:lnTo>
                  <a:pt x="8247744" y="6565899"/>
                </a:lnTo>
                <a:lnTo>
                  <a:pt x="8247744" y="74294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92999"/>
                </a:lnTo>
                <a:lnTo>
                  <a:pt x="810897" y="74929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92999"/>
                </a:lnTo>
                <a:lnTo>
                  <a:pt x="1740490" y="74929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92999"/>
                </a:lnTo>
                <a:lnTo>
                  <a:pt x="2670104" y="74929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92999"/>
                </a:lnTo>
                <a:lnTo>
                  <a:pt x="3599717" y="74929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92999"/>
                </a:lnTo>
                <a:lnTo>
                  <a:pt x="4529331" y="74929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92999"/>
                </a:lnTo>
                <a:lnTo>
                  <a:pt x="5458924" y="74929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92999"/>
                </a:lnTo>
                <a:lnTo>
                  <a:pt x="6388537" y="74929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92999"/>
                </a:lnTo>
                <a:lnTo>
                  <a:pt x="7318130" y="74929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92999"/>
                </a:lnTo>
                <a:lnTo>
                  <a:pt x="8247744" y="74929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20099"/>
                </a:lnTo>
                <a:lnTo>
                  <a:pt x="810897" y="84200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20099"/>
                </a:lnTo>
                <a:lnTo>
                  <a:pt x="1740511" y="84200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20099"/>
                </a:lnTo>
                <a:lnTo>
                  <a:pt x="2670104" y="84200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20099"/>
                </a:lnTo>
                <a:lnTo>
                  <a:pt x="3599717" y="84200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20099"/>
                </a:lnTo>
                <a:lnTo>
                  <a:pt x="4529331" y="84200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20099"/>
                </a:lnTo>
                <a:lnTo>
                  <a:pt x="5458924" y="84200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20099"/>
                </a:lnTo>
                <a:lnTo>
                  <a:pt x="6388537" y="84200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20099"/>
                </a:lnTo>
                <a:lnTo>
                  <a:pt x="7318130" y="84200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20099"/>
                </a:lnTo>
                <a:lnTo>
                  <a:pt x="8247744" y="84200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23499"/>
                </a:moveTo>
                <a:lnTo>
                  <a:pt x="749543" y="102234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23499"/>
                </a:lnTo>
                <a:close/>
              </a:path>
              <a:path w="9177655" h="10274300">
                <a:moveTo>
                  <a:pt x="1740511" y="10223499"/>
                </a:moveTo>
                <a:lnTo>
                  <a:pt x="1679157" y="102234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23499"/>
                </a:lnTo>
                <a:close/>
              </a:path>
              <a:path w="9177655" h="10274300">
                <a:moveTo>
                  <a:pt x="2670104" y="10223499"/>
                </a:moveTo>
                <a:lnTo>
                  <a:pt x="2608770" y="102234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23499"/>
                </a:lnTo>
                <a:close/>
              </a:path>
              <a:path w="9177655" h="10274300">
                <a:moveTo>
                  <a:pt x="3599717" y="10223499"/>
                </a:moveTo>
                <a:lnTo>
                  <a:pt x="3538363" y="102234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23499"/>
                </a:lnTo>
                <a:close/>
              </a:path>
              <a:path w="9177655" h="10274300">
                <a:moveTo>
                  <a:pt x="4529331" y="10223499"/>
                </a:moveTo>
                <a:lnTo>
                  <a:pt x="4467977" y="102234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23499"/>
                </a:lnTo>
                <a:close/>
              </a:path>
              <a:path w="9177655" h="10274300">
                <a:moveTo>
                  <a:pt x="5458924" y="10223499"/>
                </a:moveTo>
                <a:lnTo>
                  <a:pt x="5397570" y="102234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23499"/>
                </a:lnTo>
                <a:close/>
              </a:path>
              <a:path w="9177655" h="10274300">
                <a:moveTo>
                  <a:pt x="6388537" y="10223499"/>
                </a:moveTo>
                <a:lnTo>
                  <a:pt x="6327184" y="102234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23499"/>
                </a:lnTo>
                <a:close/>
              </a:path>
              <a:path w="9177655" h="10274300">
                <a:moveTo>
                  <a:pt x="7318130" y="10223499"/>
                </a:moveTo>
                <a:lnTo>
                  <a:pt x="7256777" y="102234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23499"/>
                </a:lnTo>
                <a:close/>
              </a:path>
              <a:path w="9177655" h="10274300">
                <a:moveTo>
                  <a:pt x="8247744" y="10223499"/>
                </a:moveTo>
                <a:lnTo>
                  <a:pt x="8186390" y="102234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10662" y="3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8980" y="10274299"/>
                </a:lnTo>
                <a:lnTo>
                  <a:pt x="2409" y="10261599"/>
                </a:lnTo>
                <a:lnTo>
                  <a:pt x="0" y="10248899"/>
                </a:lnTo>
                <a:lnTo>
                  <a:pt x="0" y="25399"/>
                </a:lnTo>
                <a:lnTo>
                  <a:pt x="2409" y="12699"/>
                </a:lnTo>
                <a:lnTo>
                  <a:pt x="8980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27099"/>
                </a:lnTo>
                <a:lnTo>
                  <a:pt x="9177336" y="927099"/>
                </a:lnTo>
                <a:lnTo>
                  <a:pt x="9177336" y="990599"/>
                </a:lnTo>
                <a:lnTo>
                  <a:pt x="61353" y="990599"/>
                </a:lnTo>
                <a:lnTo>
                  <a:pt x="61353" y="1854199"/>
                </a:lnTo>
                <a:lnTo>
                  <a:pt x="9177336" y="1854199"/>
                </a:lnTo>
                <a:lnTo>
                  <a:pt x="9177336" y="1917699"/>
                </a:lnTo>
                <a:lnTo>
                  <a:pt x="61353" y="1917699"/>
                </a:lnTo>
                <a:lnTo>
                  <a:pt x="61353" y="2781299"/>
                </a:lnTo>
                <a:lnTo>
                  <a:pt x="9177336" y="2781299"/>
                </a:lnTo>
                <a:lnTo>
                  <a:pt x="9177336" y="2844799"/>
                </a:lnTo>
                <a:lnTo>
                  <a:pt x="61353" y="28447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71899"/>
                </a:lnTo>
                <a:lnTo>
                  <a:pt x="61353" y="37718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75299"/>
                </a:lnTo>
                <a:lnTo>
                  <a:pt x="9177336" y="5575299"/>
                </a:lnTo>
                <a:lnTo>
                  <a:pt x="9177336" y="5638799"/>
                </a:lnTo>
                <a:lnTo>
                  <a:pt x="61353" y="5638799"/>
                </a:lnTo>
                <a:lnTo>
                  <a:pt x="61353" y="6502399"/>
                </a:lnTo>
                <a:lnTo>
                  <a:pt x="9177336" y="6502399"/>
                </a:lnTo>
                <a:lnTo>
                  <a:pt x="9177336" y="6565899"/>
                </a:lnTo>
                <a:lnTo>
                  <a:pt x="61353" y="6565899"/>
                </a:lnTo>
                <a:lnTo>
                  <a:pt x="61353" y="7429499"/>
                </a:lnTo>
                <a:lnTo>
                  <a:pt x="9177336" y="7429499"/>
                </a:lnTo>
                <a:lnTo>
                  <a:pt x="9177336" y="7492999"/>
                </a:lnTo>
                <a:lnTo>
                  <a:pt x="61353" y="74929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20099"/>
                </a:lnTo>
                <a:lnTo>
                  <a:pt x="61353" y="84200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23499"/>
                </a:lnTo>
                <a:lnTo>
                  <a:pt x="9177336" y="102234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27099"/>
                </a:moveTo>
                <a:lnTo>
                  <a:pt x="929613" y="9270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27099"/>
                </a:lnTo>
                <a:close/>
              </a:path>
              <a:path w="9177655" h="10274300">
                <a:moveTo>
                  <a:pt x="1920560" y="927099"/>
                </a:moveTo>
                <a:lnTo>
                  <a:pt x="1859227" y="9270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27099"/>
                </a:lnTo>
                <a:close/>
              </a:path>
              <a:path w="9177655" h="10274300">
                <a:moveTo>
                  <a:pt x="2850153" y="927099"/>
                </a:moveTo>
                <a:lnTo>
                  <a:pt x="2788819" y="9270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27099"/>
                </a:lnTo>
                <a:close/>
              </a:path>
              <a:path w="9177655" h="10274300">
                <a:moveTo>
                  <a:pt x="3779766" y="927099"/>
                </a:moveTo>
                <a:lnTo>
                  <a:pt x="3718412" y="9270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27099"/>
                </a:lnTo>
                <a:close/>
              </a:path>
              <a:path w="9177655" h="10274300">
                <a:moveTo>
                  <a:pt x="4709380" y="927099"/>
                </a:moveTo>
                <a:lnTo>
                  <a:pt x="4648026" y="9270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27099"/>
                </a:lnTo>
                <a:close/>
              </a:path>
              <a:path w="9177655" h="10274300">
                <a:moveTo>
                  <a:pt x="5638993" y="927099"/>
                </a:moveTo>
                <a:lnTo>
                  <a:pt x="5577640" y="9270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27099"/>
                </a:lnTo>
                <a:close/>
              </a:path>
              <a:path w="9177655" h="10274300">
                <a:moveTo>
                  <a:pt x="6568587" y="927099"/>
                </a:moveTo>
                <a:lnTo>
                  <a:pt x="6507233" y="9270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27099"/>
                </a:lnTo>
                <a:close/>
              </a:path>
              <a:path w="9177655" h="10274300">
                <a:moveTo>
                  <a:pt x="7498200" y="927099"/>
                </a:moveTo>
                <a:lnTo>
                  <a:pt x="7436846" y="9270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27099"/>
                </a:lnTo>
                <a:close/>
              </a:path>
              <a:path w="9177655" h="10274300">
                <a:moveTo>
                  <a:pt x="8427793" y="927099"/>
                </a:moveTo>
                <a:lnTo>
                  <a:pt x="8366439" y="9270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27099"/>
                </a:lnTo>
                <a:close/>
              </a:path>
              <a:path w="9177655" h="10274300">
                <a:moveTo>
                  <a:pt x="990967" y="1854199"/>
                </a:moveTo>
                <a:lnTo>
                  <a:pt x="929613" y="1854199"/>
                </a:lnTo>
                <a:lnTo>
                  <a:pt x="929613" y="990599"/>
                </a:lnTo>
                <a:lnTo>
                  <a:pt x="990967" y="990599"/>
                </a:lnTo>
                <a:lnTo>
                  <a:pt x="990967" y="1854199"/>
                </a:lnTo>
                <a:close/>
              </a:path>
              <a:path w="9177655" h="10274300">
                <a:moveTo>
                  <a:pt x="1920560" y="1854199"/>
                </a:moveTo>
                <a:lnTo>
                  <a:pt x="1859206" y="1854199"/>
                </a:lnTo>
                <a:lnTo>
                  <a:pt x="1859206" y="990599"/>
                </a:lnTo>
                <a:lnTo>
                  <a:pt x="1920560" y="990599"/>
                </a:lnTo>
                <a:lnTo>
                  <a:pt x="1920560" y="1854199"/>
                </a:lnTo>
                <a:close/>
              </a:path>
              <a:path w="9177655" h="10274300">
                <a:moveTo>
                  <a:pt x="2850153" y="1854199"/>
                </a:moveTo>
                <a:lnTo>
                  <a:pt x="2788819" y="1854199"/>
                </a:lnTo>
                <a:lnTo>
                  <a:pt x="2788819" y="990599"/>
                </a:lnTo>
                <a:lnTo>
                  <a:pt x="2850153" y="990599"/>
                </a:lnTo>
                <a:lnTo>
                  <a:pt x="2850153" y="1854199"/>
                </a:lnTo>
                <a:close/>
              </a:path>
              <a:path w="9177655" h="10274300">
                <a:moveTo>
                  <a:pt x="3779766" y="1854199"/>
                </a:moveTo>
                <a:lnTo>
                  <a:pt x="3718412" y="1854199"/>
                </a:lnTo>
                <a:lnTo>
                  <a:pt x="3718412" y="990599"/>
                </a:lnTo>
                <a:lnTo>
                  <a:pt x="3779766" y="990599"/>
                </a:lnTo>
                <a:lnTo>
                  <a:pt x="3779766" y="1854199"/>
                </a:lnTo>
                <a:close/>
              </a:path>
              <a:path w="9177655" h="10274300">
                <a:moveTo>
                  <a:pt x="4709380" y="1854199"/>
                </a:moveTo>
                <a:lnTo>
                  <a:pt x="4648026" y="1854199"/>
                </a:lnTo>
                <a:lnTo>
                  <a:pt x="4648026" y="990599"/>
                </a:lnTo>
                <a:lnTo>
                  <a:pt x="4709380" y="990599"/>
                </a:lnTo>
                <a:lnTo>
                  <a:pt x="4709380" y="1854199"/>
                </a:lnTo>
                <a:close/>
              </a:path>
              <a:path w="9177655" h="10274300">
                <a:moveTo>
                  <a:pt x="5638993" y="1854199"/>
                </a:moveTo>
                <a:lnTo>
                  <a:pt x="5577640" y="1854199"/>
                </a:lnTo>
                <a:lnTo>
                  <a:pt x="5577640" y="990599"/>
                </a:lnTo>
                <a:lnTo>
                  <a:pt x="5638993" y="990599"/>
                </a:lnTo>
                <a:lnTo>
                  <a:pt x="5638993" y="1854199"/>
                </a:lnTo>
                <a:close/>
              </a:path>
              <a:path w="9177655" h="10274300">
                <a:moveTo>
                  <a:pt x="6568587" y="1854199"/>
                </a:moveTo>
                <a:lnTo>
                  <a:pt x="6507233" y="1854199"/>
                </a:lnTo>
                <a:lnTo>
                  <a:pt x="6507233" y="990599"/>
                </a:lnTo>
                <a:lnTo>
                  <a:pt x="6568587" y="990599"/>
                </a:lnTo>
                <a:lnTo>
                  <a:pt x="6568587" y="1854199"/>
                </a:lnTo>
                <a:close/>
              </a:path>
              <a:path w="9177655" h="10274300">
                <a:moveTo>
                  <a:pt x="7498200" y="1854199"/>
                </a:moveTo>
                <a:lnTo>
                  <a:pt x="7436846" y="1854199"/>
                </a:lnTo>
                <a:lnTo>
                  <a:pt x="7436846" y="990599"/>
                </a:lnTo>
                <a:lnTo>
                  <a:pt x="7498200" y="990599"/>
                </a:lnTo>
                <a:lnTo>
                  <a:pt x="7498200" y="1854199"/>
                </a:lnTo>
                <a:close/>
              </a:path>
              <a:path w="9177655" h="10274300">
                <a:moveTo>
                  <a:pt x="8427793" y="1854199"/>
                </a:moveTo>
                <a:lnTo>
                  <a:pt x="8366439" y="1854199"/>
                </a:lnTo>
                <a:lnTo>
                  <a:pt x="8366439" y="990599"/>
                </a:lnTo>
                <a:lnTo>
                  <a:pt x="8427793" y="990599"/>
                </a:lnTo>
                <a:lnTo>
                  <a:pt x="8427793" y="1854199"/>
                </a:lnTo>
                <a:close/>
              </a:path>
              <a:path w="9177655" h="10274300">
                <a:moveTo>
                  <a:pt x="990967" y="2781299"/>
                </a:moveTo>
                <a:lnTo>
                  <a:pt x="929613" y="2781299"/>
                </a:lnTo>
                <a:lnTo>
                  <a:pt x="929613" y="1917699"/>
                </a:lnTo>
                <a:lnTo>
                  <a:pt x="990967" y="1917699"/>
                </a:lnTo>
                <a:lnTo>
                  <a:pt x="990967" y="2781299"/>
                </a:lnTo>
                <a:close/>
              </a:path>
              <a:path w="9177655" h="10274300">
                <a:moveTo>
                  <a:pt x="1920560" y="2781299"/>
                </a:moveTo>
                <a:lnTo>
                  <a:pt x="1859227" y="2781299"/>
                </a:lnTo>
                <a:lnTo>
                  <a:pt x="1859227" y="1917699"/>
                </a:lnTo>
                <a:lnTo>
                  <a:pt x="1920560" y="1917699"/>
                </a:lnTo>
                <a:lnTo>
                  <a:pt x="1920560" y="2781299"/>
                </a:lnTo>
                <a:close/>
              </a:path>
              <a:path w="9177655" h="10274300">
                <a:moveTo>
                  <a:pt x="2850153" y="2781299"/>
                </a:moveTo>
                <a:lnTo>
                  <a:pt x="2788819" y="2781299"/>
                </a:lnTo>
                <a:lnTo>
                  <a:pt x="2788819" y="1917699"/>
                </a:lnTo>
                <a:lnTo>
                  <a:pt x="2850153" y="1917699"/>
                </a:lnTo>
                <a:lnTo>
                  <a:pt x="2850153" y="2781299"/>
                </a:lnTo>
                <a:close/>
              </a:path>
              <a:path w="9177655" h="10274300">
                <a:moveTo>
                  <a:pt x="3779766" y="2781299"/>
                </a:moveTo>
                <a:lnTo>
                  <a:pt x="3718412" y="2781299"/>
                </a:lnTo>
                <a:lnTo>
                  <a:pt x="3718412" y="1917699"/>
                </a:lnTo>
                <a:lnTo>
                  <a:pt x="3779766" y="1917699"/>
                </a:lnTo>
                <a:lnTo>
                  <a:pt x="3779766" y="2781299"/>
                </a:lnTo>
                <a:close/>
              </a:path>
              <a:path w="9177655" h="10274300">
                <a:moveTo>
                  <a:pt x="4709380" y="2781299"/>
                </a:moveTo>
                <a:lnTo>
                  <a:pt x="4648026" y="2781299"/>
                </a:lnTo>
                <a:lnTo>
                  <a:pt x="4648026" y="1917699"/>
                </a:lnTo>
                <a:lnTo>
                  <a:pt x="4709380" y="1917699"/>
                </a:lnTo>
                <a:lnTo>
                  <a:pt x="4709380" y="2781299"/>
                </a:lnTo>
                <a:close/>
              </a:path>
              <a:path w="9177655" h="10274300">
                <a:moveTo>
                  <a:pt x="5638993" y="2781299"/>
                </a:moveTo>
                <a:lnTo>
                  <a:pt x="5577640" y="2781299"/>
                </a:lnTo>
                <a:lnTo>
                  <a:pt x="5577640" y="1917699"/>
                </a:lnTo>
                <a:lnTo>
                  <a:pt x="5638993" y="1917699"/>
                </a:lnTo>
                <a:lnTo>
                  <a:pt x="5638993" y="2781299"/>
                </a:lnTo>
                <a:close/>
              </a:path>
              <a:path w="9177655" h="10274300">
                <a:moveTo>
                  <a:pt x="6568587" y="2781299"/>
                </a:moveTo>
                <a:lnTo>
                  <a:pt x="6507233" y="2781299"/>
                </a:lnTo>
                <a:lnTo>
                  <a:pt x="6507233" y="1917699"/>
                </a:lnTo>
                <a:lnTo>
                  <a:pt x="6568587" y="1917699"/>
                </a:lnTo>
                <a:lnTo>
                  <a:pt x="6568587" y="2781299"/>
                </a:lnTo>
                <a:close/>
              </a:path>
              <a:path w="9177655" h="10274300">
                <a:moveTo>
                  <a:pt x="7498200" y="2781299"/>
                </a:moveTo>
                <a:lnTo>
                  <a:pt x="7436846" y="2781299"/>
                </a:lnTo>
                <a:lnTo>
                  <a:pt x="7436846" y="1917699"/>
                </a:lnTo>
                <a:lnTo>
                  <a:pt x="7498200" y="1917699"/>
                </a:lnTo>
                <a:lnTo>
                  <a:pt x="7498200" y="2781299"/>
                </a:lnTo>
                <a:close/>
              </a:path>
              <a:path w="9177655" h="10274300">
                <a:moveTo>
                  <a:pt x="8427793" y="2781299"/>
                </a:moveTo>
                <a:lnTo>
                  <a:pt x="8366439" y="2781299"/>
                </a:lnTo>
                <a:lnTo>
                  <a:pt x="8366439" y="1917699"/>
                </a:lnTo>
                <a:lnTo>
                  <a:pt x="8427793" y="1917699"/>
                </a:lnTo>
                <a:lnTo>
                  <a:pt x="8427793" y="27812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44799"/>
                </a:lnTo>
                <a:lnTo>
                  <a:pt x="990967" y="28447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44799"/>
                </a:lnTo>
                <a:lnTo>
                  <a:pt x="1920560" y="28447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44799"/>
                </a:lnTo>
                <a:lnTo>
                  <a:pt x="2850153" y="28447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44799"/>
                </a:lnTo>
                <a:lnTo>
                  <a:pt x="3779766" y="28447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44799"/>
                </a:lnTo>
                <a:lnTo>
                  <a:pt x="4709380" y="28447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44799"/>
                </a:lnTo>
                <a:lnTo>
                  <a:pt x="5638993" y="28447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44799"/>
                </a:lnTo>
                <a:lnTo>
                  <a:pt x="6568587" y="28447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44799"/>
                </a:lnTo>
                <a:lnTo>
                  <a:pt x="7498200" y="28447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44799"/>
                </a:lnTo>
                <a:lnTo>
                  <a:pt x="8427793" y="28447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71899"/>
                </a:lnTo>
                <a:lnTo>
                  <a:pt x="990967" y="37718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71899"/>
                </a:lnTo>
                <a:lnTo>
                  <a:pt x="1920560" y="37718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71899"/>
                </a:lnTo>
                <a:lnTo>
                  <a:pt x="2850153" y="37718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71899"/>
                </a:lnTo>
                <a:lnTo>
                  <a:pt x="3779766" y="37718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71899"/>
                </a:lnTo>
                <a:lnTo>
                  <a:pt x="4709380" y="37718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71899"/>
                </a:lnTo>
                <a:lnTo>
                  <a:pt x="5638993" y="37718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71899"/>
                </a:lnTo>
                <a:lnTo>
                  <a:pt x="6568587" y="37718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71899"/>
                </a:lnTo>
                <a:lnTo>
                  <a:pt x="7498200" y="37718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71899"/>
                </a:lnTo>
                <a:lnTo>
                  <a:pt x="8427793" y="37718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75299"/>
                </a:moveTo>
                <a:lnTo>
                  <a:pt x="929613" y="55752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75299"/>
                </a:lnTo>
                <a:close/>
              </a:path>
              <a:path w="9177655" h="10274300">
                <a:moveTo>
                  <a:pt x="1920560" y="5575299"/>
                </a:moveTo>
                <a:lnTo>
                  <a:pt x="1859206" y="55752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75299"/>
                </a:lnTo>
                <a:close/>
              </a:path>
              <a:path w="9177655" h="10274300">
                <a:moveTo>
                  <a:pt x="2850153" y="5575299"/>
                </a:moveTo>
                <a:lnTo>
                  <a:pt x="2788819" y="55752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75299"/>
                </a:lnTo>
                <a:close/>
              </a:path>
              <a:path w="9177655" h="10274300">
                <a:moveTo>
                  <a:pt x="3779766" y="5575299"/>
                </a:moveTo>
                <a:lnTo>
                  <a:pt x="3718412" y="55752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75299"/>
                </a:lnTo>
                <a:close/>
              </a:path>
              <a:path w="9177655" h="10274300">
                <a:moveTo>
                  <a:pt x="4709380" y="5575299"/>
                </a:moveTo>
                <a:lnTo>
                  <a:pt x="4648026" y="55752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75299"/>
                </a:lnTo>
                <a:close/>
              </a:path>
              <a:path w="9177655" h="10274300">
                <a:moveTo>
                  <a:pt x="5638993" y="5575299"/>
                </a:moveTo>
                <a:lnTo>
                  <a:pt x="5577640" y="55752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75299"/>
                </a:lnTo>
                <a:close/>
              </a:path>
              <a:path w="9177655" h="10274300">
                <a:moveTo>
                  <a:pt x="6568587" y="5575299"/>
                </a:moveTo>
                <a:lnTo>
                  <a:pt x="6507233" y="55752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75299"/>
                </a:lnTo>
                <a:close/>
              </a:path>
              <a:path w="9177655" h="10274300">
                <a:moveTo>
                  <a:pt x="7498200" y="5575299"/>
                </a:moveTo>
                <a:lnTo>
                  <a:pt x="7436846" y="55752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75299"/>
                </a:lnTo>
                <a:close/>
              </a:path>
              <a:path w="9177655" h="10274300">
                <a:moveTo>
                  <a:pt x="8427793" y="5575299"/>
                </a:moveTo>
                <a:lnTo>
                  <a:pt x="8366439" y="55752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75299"/>
                </a:lnTo>
                <a:close/>
              </a:path>
              <a:path w="9177655" h="10274300">
                <a:moveTo>
                  <a:pt x="990967" y="6502399"/>
                </a:moveTo>
                <a:lnTo>
                  <a:pt x="929613" y="6502399"/>
                </a:lnTo>
                <a:lnTo>
                  <a:pt x="929613" y="5638799"/>
                </a:lnTo>
                <a:lnTo>
                  <a:pt x="990967" y="5638799"/>
                </a:lnTo>
                <a:lnTo>
                  <a:pt x="990967" y="6502399"/>
                </a:lnTo>
                <a:close/>
              </a:path>
              <a:path w="9177655" h="10274300">
                <a:moveTo>
                  <a:pt x="1920560" y="6502399"/>
                </a:moveTo>
                <a:lnTo>
                  <a:pt x="1859206" y="6502399"/>
                </a:lnTo>
                <a:lnTo>
                  <a:pt x="1859206" y="5638799"/>
                </a:lnTo>
                <a:lnTo>
                  <a:pt x="1920560" y="5638799"/>
                </a:lnTo>
                <a:lnTo>
                  <a:pt x="1920560" y="6502399"/>
                </a:lnTo>
                <a:close/>
              </a:path>
              <a:path w="9177655" h="10274300">
                <a:moveTo>
                  <a:pt x="2850173" y="6502399"/>
                </a:moveTo>
                <a:lnTo>
                  <a:pt x="2788819" y="6502399"/>
                </a:lnTo>
                <a:lnTo>
                  <a:pt x="2788819" y="5638799"/>
                </a:lnTo>
                <a:lnTo>
                  <a:pt x="2850173" y="5638799"/>
                </a:lnTo>
                <a:lnTo>
                  <a:pt x="2850173" y="6502399"/>
                </a:lnTo>
                <a:close/>
              </a:path>
              <a:path w="9177655" h="10274300">
                <a:moveTo>
                  <a:pt x="3779766" y="6502399"/>
                </a:moveTo>
                <a:lnTo>
                  <a:pt x="3718433" y="6502399"/>
                </a:lnTo>
                <a:lnTo>
                  <a:pt x="3718433" y="5638799"/>
                </a:lnTo>
                <a:lnTo>
                  <a:pt x="3779766" y="5638799"/>
                </a:lnTo>
                <a:lnTo>
                  <a:pt x="3779766" y="6502399"/>
                </a:lnTo>
                <a:close/>
              </a:path>
              <a:path w="9177655" h="10274300">
                <a:moveTo>
                  <a:pt x="4709380" y="6502399"/>
                </a:moveTo>
                <a:lnTo>
                  <a:pt x="4648026" y="6502399"/>
                </a:lnTo>
                <a:lnTo>
                  <a:pt x="4648026" y="5638799"/>
                </a:lnTo>
                <a:lnTo>
                  <a:pt x="4709380" y="5638799"/>
                </a:lnTo>
                <a:lnTo>
                  <a:pt x="4709380" y="6502399"/>
                </a:lnTo>
                <a:close/>
              </a:path>
              <a:path w="9177655" h="10274300">
                <a:moveTo>
                  <a:pt x="5638993" y="6502399"/>
                </a:moveTo>
                <a:lnTo>
                  <a:pt x="5577640" y="6502399"/>
                </a:lnTo>
                <a:lnTo>
                  <a:pt x="5577640" y="5638799"/>
                </a:lnTo>
                <a:lnTo>
                  <a:pt x="5638993" y="5638799"/>
                </a:lnTo>
                <a:lnTo>
                  <a:pt x="5638993" y="6502399"/>
                </a:lnTo>
                <a:close/>
              </a:path>
              <a:path w="9177655" h="10274300">
                <a:moveTo>
                  <a:pt x="6568587" y="6502399"/>
                </a:moveTo>
                <a:lnTo>
                  <a:pt x="6507233" y="6502399"/>
                </a:lnTo>
                <a:lnTo>
                  <a:pt x="6507233" y="5638799"/>
                </a:lnTo>
                <a:lnTo>
                  <a:pt x="6568587" y="5638799"/>
                </a:lnTo>
                <a:lnTo>
                  <a:pt x="6568587" y="6502399"/>
                </a:lnTo>
                <a:close/>
              </a:path>
              <a:path w="9177655" h="10274300">
                <a:moveTo>
                  <a:pt x="7498200" y="6502399"/>
                </a:moveTo>
                <a:lnTo>
                  <a:pt x="7436846" y="6502399"/>
                </a:lnTo>
                <a:lnTo>
                  <a:pt x="7436846" y="5638799"/>
                </a:lnTo>
                <a:lnTo>
                  <a:pt x="7498200" y="5638799"/>
                </a:lnTo>
                <a:lnTo>
                  <a:pt x="7498200" y="6502399"/>
                </a:lnTo>
                <a:close/>
              </a:path>
              <a:path w="9177655" h="10274300">
                <a:moveTo>
                  <a:pt x="8427793" y="6502399"/>
                </a:moveTo>
                <a:lnTo>
                  <a:pt x="8366439" y="6502399"/>
                </a:lnTo>
                <a:lnTo>
                  <a:pt x="8366439" y="5638799"/>
                </a:lnTo>
                <a:lnTo>
                  <a:pt x="8427793" y="5638799"/>
                </a:lnTo>
                <a:lnTo>
                  <a:pt x="8427793" y="6502399"/>
                </a:lnTo>
                <a:close/>
              </a:path>
              <a:path w="9177655" h="10274300">
                <a:moveTo>
                  <a:pt x="990967" y="7429499"/>
                </a:moveTo>
                <a:lnTo>
                  <a:pt x="929613" y="7429499"/>
                </a:lnTo>
                <a:lnTo>
                  <a:pt x="929613" y="6565899"/>
                </a:lnTo>
                <a:lnTo>
                  <a:pt x="990967" y="6565899"/>
                </a:lnTo>
                <a:lnTo>
                  <a:pt x="990967" y="7429499"/>
                </a:lnTo>
                <a:close/>
              </a:path>
              <a:path w="9177655" h="10274300">
                <a:moveTo>
                  <a:pt x="1920560" y="7429499"/>
                </a:moveTo>
                <a:lnTo>
                  <a:pt x="1859206" y="7429499"/>
                </a:lnTo>
                <a:lnTo>
                  <a:pt x="1859206" y="6565899"/>
                </a:lnTo>
                <a:lnTo>
                  <a:pt x="1920560" y="6565899"/>
                </a:lnTo>
                <a:lnTo>
                  <a:pt x="1920560" y="7429499"/>
                </a:lnTo>
                <a:close/>
              </a:path>
              <a:path w="9177655" h="10274300">
                <a:moveTo>
                  <a:pt x="2850173" y="7429499"/>
                </a:moveTo>
                <a:lnTo>
                  <a:pt x="2788819" y="7429499"/>
                </a:lnTo>
                <a:lnTo>
                  <a:pt x="2788819" y="6565899"/>
                </a:lnTo>
                <a:lnTo>
                  <a:pt x="2850173" y="6565899"/>
                </a:lnTo>
                <a:lnTo>
                  <a:pt x="2850173" y="7429499"/>
                </a:lnTo>
                <a:close/>
              </a:path>
              <a:path w="9177655" h="10274300">
                <a:moveTo>
                  <a:pt x="3779766" y="7429499"/>
                </a:moveTo>
                <a:lnTo>
                  <a:pt x="3718433" y="7429499"/>
                </a:lnTo>
                <a:lnTo>
                  <a:pt x="3718433" y="6565899"/>
                </a:lnTo>
                <a:lnTo>
                  <a:pt x="3779766" y="6565899"/>
                </a:lnTo>
                <a:lnTo>
                  <a:pt x="3779766" y="7429499"/>
                </a:lnTo>
                <a:close/>
              </a:path>
              <a:path w="9177655" h="10274300">
                <a:moveTo>
                  <a:pt x="4709380" y="7429499"/>
                </a:moveTo>
                <a:lnTo>
                  <a:pt x="4648026" y="7429499"/>
                </a:lnTo>
                <a:lnTo>
                  <a:pt x="4648026" y="6565899"/>
                </a:lnTo>
                <a:lnTo>
                  <a:pt x="4709380" y="6565899"/>
                </a:lnTo>
                <a:lnTo>
                  <a:pt x="4709380" y="7429499"/>
                </a:lnTo>
                <a:close/>
              </a:path>
              <a:path w="9177655" h="10274300">
                <a:moveTo>
                  <a:pt x="5638993" y="7429499"/>
                </a:moveTo>
                <a:lnTo>
                  <a:pt x="5577640" y="7429499"/>
                </a:lnTo>
                <a:lnTo>
                  <a:pt x="5577640" y="6565899"/>
                </a:lnTo>
                <a:lnTo>
                  <a:pt x="5638993" y="6565899"/>
                </a:lnTo>
                <a:lnTo>
                  <a:pt x="5638993" y="7429499"/>
                </a:lnTo>
                <a:close/>
              </a:path>
              <a:path w="9177655" h="10274300">
                <a:moveTo>
                  <a:pt x="6568587" y="7429499"/>
                </a:moveTo>
                <a:lnTo>
                  <a:pt x="6507233" y="7429499"/>
                </a:lnTo>
                <a:lnTo>
                  <a:pt x="6507233" y="6565899"/>
                </a:lnTo>
                <a:lnTo>
                  <a:pt x="6568587" y="6565899"/>
                </a:lnTo>
                <a:lnTo>
                  <a:pt x="6568587" y="7429499"/>
                </a:lnTo>
                <a:close/>
              </a:path>
              <a:path w="9177655" h="10274300">
                <a:moveTo>
                  <a:pt x="7498200" y="7429499"/>
                </a:moveTo>
                <a:lnTo>
                  <a:pt x="7436846" y="7429499"/>
                </a:lnTo>
                <a:lnTo>
                  <a:pt x="7436846" y="6565899"/>
                </a:lnTo>
                <a:lnTo>
                  <a:pt x="7498200" y="6565899"/>
                </a:lnTo>
                <a:lnTo>
                  <a:pt x="7498200" y="7429499"/>
                </a:lnTo>
                <a:close/>
              </a:path>
              <a:path w="9177655" h="10274300">
                <a:moveTo>
                  <a:pt x="8427793" y="7429499"/>
                </a:moveTo>
                <a:lnTo>
                  <a:pt x="8366439" y="7429499"/>
                </a:lnTo>
                <a:lnTo>
                  <a:pt x="8366439" y="6565899"/>
                </a:lnTo>
                <a:lnTo>
                  <a:pt x="8427793" y="6565899"/>
                </a:lnTo>
                <a:lnTo>
                  <a:pt x="8427793" y="74294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92999"/>
                </a:lnTo>
                <a:lnTo>
                  <a:pt x="990967" y="74929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92999"/>
                </a:lnTo>
                <a:lnTo>
                  <a:pt x="1920560" y="74929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92999"/>
                </a:lnTo>
                <a:lnTo>
                  <a:pt x="2850153" y="74929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92999"/>
                </a:lnTo>
                <a:lnTo>
                  <a:pt x="3779766" y="74929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92999"/>
                </a:lnTo>
                <a:lnTo>
                  <a:pt x="4709380" y="74929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92999"/>
                </a:lnTo>
                <a:lnTo>
                  <a:pt x="5638993" y="74929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92999"/>
                </a:lnTo>
                <a:lnTo>
                  <a:pt x="6568587" y="74929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92999"/>
                </a:lnTo>
                <a:lnTo>
                  <a:pt x="7498200" y="74929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92999"/>
                </a:lnTo>
                <a:lnTo>
                  <a:pt x="8427793" y="74929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20099"/>
                </a:lnTo>
                <a:lnTo>
                  <a:pt x="990967" y="84200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20099"/>
                </a:lnTo>
                <a:lnTo>
                  <a:pt x="1920560" y="84200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20099"/>
                </a:lnTo>
                <a:lnTo>
                  <a:pt x="2850173" y="84200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20099"/>
                </a:lnTo>
                <a:lnTo>
                  <a:pt x="3779766" y="84200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20099"/>
                </a:lnTo>
                <a:lnTo>
                  <a:pt x="4709380" y="84200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20099"/>
                </a:lnTo>
                <a:lnTo>
                  <a:pt x="5638993" y="84200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20099"/>
                </a:lnTo>
                <a:lnTo>
                  <a:pt x="6568587" y="84200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20099"/>
                </a:lnTo>
                <a:lnTo>
                  <a:pt x="7498200" y="84200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20099"/>
                </a:lnTo>
                <a:lnTo>
                  <a:pt x="8427793" y="84200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23499"/>
                </a:moveTo>
                <a:lnTo>
                  <a:pt x="929613" y="102234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23499"/>
                </a:lnTo>
                <a:close/>
              </a:path>
              <a:path w="9177655" h="10274300">
                <a:moveTo>
                  <a:pt x="1920560" y="10223499"/>
                </a:moveTo>
                <a:lnTo>
                  <a:pt x="1859206" y="102234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23499"/>
                </a:lnTo>
                <a:close/>
              </a:path>
              <a:path w="9177655" h="10274300">
                <a:moveTo>
                  <a:pt x="2850173" y="10223499"/>
                </a:moveTo>
                <a:lnTo>
                  <a:pt x="2788819" y="102234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23499"/>
                </a:lnTo>
                <a:close/>
              </a:path>
              <a:path w="9177655" h="10274300">
                <a:moveTo>
                  <a:pt x="3779766" y="10223499"/>
                </a:moveTo>
                <a:lnTo>
                  <a:pt x="3718433" y="102234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23499"/>
                </a:lnTo>
                <a:close/>
              </a:path>
              <a:path w="9177655" h="10274300">
                <a:moveTo>
                  <a:pt x="4709380" y="10223499"/>
                </a:moveTo>
                <a:lnTo>
                  <a:pt x="4648026" y="102234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23499"/>
                </a:lnTo>
                <a:close/>
              </a:path>
              <a:path w="9177655" h="10274300">
                <a:moveTo>
                  <a:pt x="5638993" y="10223499"/>
                </a:moveTo>
                <a:lnTo>
                  <a:pt x="5577640" y="102234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23499"/>
                </a:lnTo>
                <a:close/>
              </a:path>
              <a:path w="9177655" h="10274300">
                <a:moveTo>
                  <a:pt x="6568587" y="10223499"/>
                </a:moveTo>
                <a:lnTo>
                  <a:pt x="6507233" y="102234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23499"/>
                </a:lnTo>
                <a:close/>
              </a:path>
              <a:path w="9177655" h="10274300">
                <a:moveTo>
                  <a:pt x="7498200" y="10223499"/>
                </a:moveTo>
                <a:lnTo>
                  <a:pt x="7436846" y="102234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23499"/>
                </a:lnTo>
                <a:close/>
              </a:path>
              <a:path w="9177655" h="10274300">
                <a:moveTo>
                  <a:pt x="8427793" y="10223499"/>
                </a:moveTo>
                <a:lnTo>
                  <a:pt x="8366439" y="102234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28700" y="2030661"/>
            <a:ext cx="16230600" cy="6388735"/>
          </a:xfrm>
          <a:custGeom>
            <a:avLst/>
            <a:gdLst/>
            <a:ahLst/>
            <a:cxnLst/>
            <a:rect l="l" t="t" r="r" b="b"/>
            <a:pathLst>
              <a:path w="16230600" h="6388734">
                <a:moveTo>
                  <a:pt x="0" y="0"/>
                </a:moveTo>
                <a:lnTo>
                  <a:pt x="16230599" y="0"/>
                </a:lnTo>
                <a:lnTo>
                  <a:pt x="16230599" y="6388568"/>
                </a:lnTo>
                <a:lnTo>
                  <a:pt x="0" y="638856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786151" y="1028703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786430" y="1028703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8801103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6"/>
                </a:moveTo>
                <a:lnTo>
                  <a:pt x="18287999" y="1485896"/>
                </a:lnTo>
                <a:lnTo>
                  <a:pt x="18287999" y="0"/>
                </a:lnTo>
                <a:lnTo>
                  <a:pt x="0" y="0"/>
                </a:lnTo>
                <a:lnTo>
                  <a:pt x="0" y="14858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503775" y="2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0" y="307050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1"/>
                </a:lnTo>
                <a:lnTo>
                  <a:pt x="279873" y="183155"/>
                </a:lnTo>
                <a:lnTo>
                  <a:pt x="290282" y="224205"/>
                </a:lnTo>
                <a:lnTo>
                  <a:pt x="299412" y="265468"/>
                </a:lnTo>
                <a:lnTo>
                  <a:pt x="307050" y="30705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251401" y="2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5" y="483826"/>
                </a:lnTo>
                <a:lnTo>
                  <a:pt x="580598" y="516225"/>
                </a:lnTo>
                <a:lnTo>
                  <a:pt x="581290" y="548624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999027" y="2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8" y="811798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8" y="728508"/>
                </a:lnTo>
                <a:lnTo>
                  <a:pt x="820466" y="756520"/>
                </a:lnTo>
                <a:lnTo>
                  <a:pt x="816505" y="784319"/>
                </a:lnTo>
                <a:lnTo>
                  <a:pt x="811798" y="8117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47790" y="2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5" y="1013015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3" y="988467"/>
                </a:lnTo>
                <a:lnTo>
                  <a:pt x="1013015" y="101301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94279" y="2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69" y="1193769"/>
                </a:moveTo>
                <a:lnTo>
                  <a:pt x="0" y="0"/>
                </a:lnTo>
                <a:lnTo>
                  <a:pt x="126186" y="0"/>
                </a:lnTo>
                <a:lnTo>
                  <a:pt x="1232421" y="1106234"/>
                </a:lnTo>
                <a:lnTo>
                  <a:pt x="1223025" y="1128384"/>
                </a:lnTo>
                <a:lnTo>
                  <a:pt x="1213522" y="1150428"/>
                </a:lnTo>
                <a:lnTo>
                  <a:pt x="1203805" y="1172259"/>
                </a:lnTo>
                <a:lnTo>
                  <a:pt x="1193769" y="119376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43042" y="2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4" y="1276757"/>
                </a:lnTo>
                <a:lnTo>
                  <a:pt x="1391647" y="1296367"/>
                </a:lnTo>
                <a:lnTo>
                  <a:pt x="1379923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2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0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5"/>
                </a:lnTo>
                <a:lnTo>
                  <a:pt x="1505679" y="1483463"/>
                </a:lnTo>
                <a:lnTo>
                  <a:pt x="1491379" y="150071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135520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386757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39131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890945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1143242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395526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647490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89986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entury Gothic" panose="020B0502020202020204"/>
                <a:cs typeface="Century Gothic" panose="020B0502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68349" y="10274299"/>
                </a:moveTo>
                <a:lnTo>
                  <a:pt x="0" y="10274299"/>
                </a:lnTo>
                <a:lnTo>
                  <a:pt x="0" y="10223499"/>
                </a:lnTo>
                <a:lnTo>
                  <a:pt x="9115983" y="102234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20099"/>
                </a:lnTo>
                <a:lnTo>
                  <a:pt x="0" y="84200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92999"/>
                </a:lnTo>
                <a:lnTo>
                  <a:pt x="0" y="7492999"/>
                </a:lnTo>
                <a:lnTo>
                  <a:pt x="0" y="7429499"/>
                </a:lnTo>
                <a:lnTo>
                  <a:pt x="9115983" y="7429499"/>
                </a:lnTo>
                <a:lnTo>
                  <a:pt x="9115983" y="6565899"/>
                </a:lnTo>
                <a:lnTo>
                  <a:pt x="0" y="6565899"/>
                </a:lnTo>
                <a:lnTo>
                  <a:pt x="0" y="6502399"/>
                </a:lnTo>
                <a:lnTo>
                  <a:pt x="9115983" y="6502399"/>
                </a:lnTo>
                <a:lnTo>
                  <a:pt x="9115983" y="5638799"/>
                </a:lnTo>
                <a:lnTo>
                  <a:pt x="0" y="5638799"/>
                </a:lnTo>
                <a:lnTo>
                  <a:pt x="0" y="5575299"/>
                </a:lnTo>
                <a:lnTo>
                  <a:pt x="9115983" y="55752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71899"/>
                </a:lnTo>
                <a:lnTo>
                  <a:pt x="0" y="37718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44799"/>
                </a:lnTo>
                <a:lnTo>
                  <a:pt x="0" y="2844799"/>
                </a:lnTo>
                <a:lnTo>
                  <a:pt x="0" y="2781299"/>
                </a:lnTo>
                <a:lnTo>
                  <a:pt x="9115983" y="2781299"/>
                </a:lnTo>
                <a:lnTo>
                  <a:pt x="9115983" y="1917699"/>
                </a:lnTo>
                <a:lnTo>
                  <a:pt x="0" y="1917699"/>
                </a:lnTo>
                <a:lnTo>
                  <a:pt x="0" y="1854199"/>
                </a:lnTo>
                <a:lnTo>
                  <a:pt x="9115983" y="1854199"/>
                </a:lnTo>
                <a:lnTo>
                  <a:pt x="9115983" y="990599"/>
                </a:lnTo>
                <a:lnTo>
                  <a:pt x="0" y="990599"/>
                </a:lnTo>
                <a:lnTo>
                  <a:pt x="0" y="927099"/>
                </a:lnTo>
                <a:lnTo>
                  <a:pt x="9115983" y="9270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68349" y="0"/>
                </a:lnTo>
                <a:lnTo>
                  <a:pt x="9174925" y="12699"/>
                </a:lnTo>
                <a:lnTo>
                  <a:pt x="9177337" y="25399"/>
                </a:lnTo>
                <a:lnTo>
                  <a:pt x="9177337" y="10248899"/>
                </a:lnTo>
                <a:lnTo>
                  <a:pt x="9174925" y="10261599"/>
                </a:lnTo>
                <a:lnTo>
                  <a:pt x="9168349" y="10274299"/>
                </a:lnTo>
                <a:close/>
              </a:path>
              <a:path w="9177655" h="10274300">
                <a:moveTo>
                  <a:pt x="810897" y="927099"/>
                </a:moveTo>
                <a:lnTo>
                  <a:pt x="749564" y="9270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27099"/>
                </a:lnTo>
                <a:close/>
              </a:path>
              <a:path w="9177655" h="10274300">
                <a:moveTo>
                  <a:pt x="1740490" y="927099"/>
                </a:moveTo>
                <a:lnTo>
                  <a:pt x="1679157" y="9270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27099"/>
                </a:lnTo>
                <a:close/>
              </a:path>
              <a:path w="9177655" h="10274300">
                <a:moveTo>
                  <a:pt x="2670104" y="927099"/>
                </a:moveTo>
                <a:lnTo>
                  <a:pt x="2608750" y="9270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27099"/>
                </a:lnTo>
                <a:close/>
              </a:path>
              <a:path w="9177655" h="10274300">
                <a:moveTo>
                  <a:pt x="3599717" y="927099"/>
                </a:moveTo>
                <a:lnTo>
                  <a:pt x="3538363" y="9270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27099"/>
                </a:lnTo>
                <a:close/>
              </a:path>
              <a:path w="9177655" h="10274300">
                <a:moveTo>
                  <a:pt x="4529331" y="927099"/>
                </a:moveTo>
                <a:lnTo>
                  <a:pt x="4467977" y="9270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27099"/>
                </a:lnTo>
                <a:close/>
              </a:path>
              <a:path w="9177655" h="10274300">
                <a:moveTo>
                  <a:pt x="5458924" y="927099"/>
                </a:moveTo>
                <a:lnTo>
                  <a:pt x="5397570" y="9270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27099"/>
                </a:lnTo>
                <a:close/>
              </a:path>
              <a:path w="9177655" h="10274300">
                <a:moveTo>
                  <a:pt x="6388537" y="927099"/>
                </a:moveTo>
                <a:lnTo>
                  <a:pt x="6327184" y="9270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27099"/>
                </a:lnTo>
                <a:close/>
              </a:path>
              <a:path w="9177655" h="10274300">
                <a:moveTo>
                  <a:pt x="7318130" y="927099"/>
                </a:moveTo>
                <a:lnTo>
                  <a:pt x="7256777" y="9270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27099"/>
                </a:lnTo>
                <a:close/>
              </a:path>
              <a:path w="9177655" h="10274300">
                <a:moveTo>
                  <a:pt x="8247744" y="927099"/>
                </a:moveTo>
                <a:lnTo>
                  <a:pt x="8186390" y="9270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27099"/>
                </a:lnTo>
                <a:close/>
              </a:path>
              <a:path w="9177655" h="10274300">
                <a:moveTo>
                  <a:pt x="810897" y="1854199"/>
                </a:moveTo>
                <a:lnTo>
                  <a:pt x="749543" y="1854199"/>
                </a:lnTo>
                <a:lnTo>
                  <a:pt x="749543" y="990599"/>
                </a:lnTo>
                <a:lnTo>
                  <a:pt x="810897" y="990599"/>
                </a:lnTo>
                <a:lnTo>
                  <a:pt x="810897" y="1854199"/>
                </a:lnTo>
                <a:close/>
              </a:path>
              <a:path w="9177655" h="10274300">
                <a:moveTo>
                  <a:pt x="1740490" y="1854199"/>
                </a:moveTo>
                <a:lnTo>
                  <a:pt x="1679157" y="1854199"/>
                </a:lnTo>
                <a:lnTo>
                  <a:pt x="1679157" y="990599"/>
                </a:lnTo>
                <a:lnTo>
                  <a:pt x="1740490" y="990599"/>
                </a:lnTo>
                <a:lnTo>
                  <a:pt x="1740490" y="1854199"/>
                </a:lnTo>
                <a:close/>
              </a:path>
              <a:path w="9177655" h="10274300">
                <a:moveTo>
                  <a:pt x="2670104" y="1854199"/>
                </a:moveTo>
                <a:lnTo>
                  <a:pt x="2608750" y="1854199"/>
                </a:lnTo>
                <a:lnTo>
                  <a:pt x="2608750" y="990599"/>
                </a:lnTo>
                <a:lnTo>
                  <a:pt x="2670104" y="990599"/>
                </a:lnTo>
                <a:lnTo>
                  <a:pt x="2670104" y="1854199"/>
                </a:lnTo>
                <a:close/>
              </a:path>
              <a:path w="9177655" h="10274300">
                <a:moveTo>
                  <a:pt x="3599717" y="1854199"/>
                </a:moveTo>
                <a:lnTo>
                  <a:pt x="3538363" y="1854199"/>
                </a:lnTo>
                <a:lnTo>
                  <a:pt x="3538363" y="990599"/>
                </a:lnTo>
                <a:lnTo>
                  <a:pt x="3599717" y="990599"/>
                </a:lnTo>
                <a:lnTo>
                  <a:pt x="3599717" y="1854199"/>
                </a:lnTo>
                <a:close/>
              </a:path>
              <a:path w="9177655" h="10274300">
                <a:moveTo>
                  <a:pt x="4529331" y="1854199"/>
                </a:moveTo>
                <a:lnTo>
                  <a:pt x="4467977" y="1854199"/>
                </a:lnTo>
                <a:lnTo>
                  <a:pt x="4467977" y="990599"/>
                </a:lnTo>
                <a:lnTo>
                  <a:pt x="4529331" y="990599"/>
                </a:lnTo>
                <a:lnTo>
                  <a:pt x="4529331" y="1854199"/>
                </a:lnTo>
                <a:close/>
              </a:path>
              <a:path w="9177655" h="10274300">
                <a:moveTo>
                  <a:pt x="5458924" y="1854199"/>
                </a:moveTo>
                <a:lnTo>
                  <a:pt x="5397570" y="1854199"/>
                </a:lnTo>
                <a:lnTo>
                  <a:pt x="5397570" y="990599"/>
                </a:lnTo>
                <a:lnTo>
                  <a:pt x="5458924" y="990599"/>
                </a:lnTo>
                <a:lnTo>
                  <a:pt x="5458924" y="1854199"/>
                </a:lnTo>
                <a:close/>
              </a:path>
              <a:path w="9177655" h="10274300">
                <a:moveTo>
                  <a:pt x="6388537" y="1854199"/>
                </a:moveTo>
                <a:lnTo>
                  <a:pt x="6327184" y="1854199"/>
                </a:lnTo>
                <a:lnTo>
                  <a:pt x="6327184" y="990599"/>
                </a:lnTo>
                <a:lnTo>
                  <a:pt x="6388537" y="990599"/>
                </a:lnTo>
                <a:lnTo>
                  <a:pt x="6388537" y="1854199"/>
                </a:lnTo>
                <a:close/>
              </a:path>
              <a:path w="9177655" h="10274300">
                <a:moveTo>
                  <a:pt x="7318130" y="1854199"/>
                </a:moveTo>
                <a:lnTo>
                  <a:pt x="7256777" y="1854199"/>
                </a:lnTo>
                <a:lnTo>
                  <a:pt x="7256777" y="990599"/>
                </a:lnTo>
                <a:lnTo>
                  <a:pt x="7318130" y="990599"/>
                </a:lnTo>
                <a:lnTo>
                  <a:pt x="7318130" y="1854199"/>
                </a:lnTo>
                <a:close/>
              </a:path>
              <a:path w="9177655" h="10274300">
                <a:moveTo>
                  <a:pt x="8247744" y="1854199"/>
                </a:moveTo>
                <a:lnTo>
                  <a:pt x="8186390" y="1854199"/>
                </a:lnTo>
                <a:lnTo>
                  <a:pt x="8186390" y="990599"/>
                </a:lnTo>
                <a:lnTo>
                  <a:pt x="8247744" y="990599"/>
                </a:lnTo>
                <a:lnTo>
                  <a:pt x="8247744" y="1854199"/>
                </a:lnTo>
                <a:close/>
              </a:path>
              <a:path w="9177655" h="10274300">
                <a:moveTo>
                  <a:pt x="810897" y="2781299"/>
                </a:moveTo>
                <a:lnTo>
                  <a:pt x="749564" y="2781299"/>
                </a:lnTo>
                <a:lnTo>
                  <a:pt x="749564" y="1917699"/>
                </a:lnTo>
                <a:lnTo>
                  <a:pt x="810897" y="1917699"/>
                </a:lnTo>
                <a:lnTo>
                  <a:pt x="810897" y="2781299"/>
                </a:lnTo>
                <a:close/>
              </a:path>
              <a:path w="9177655" h="10274300">
                <a:moveTo>
                  <a:pt x="1740490" y="2781299"/>
                </a:moveTo>
                <a:lnTo>
                  <a:pt x="1679157" y="2781299"/>
                </a:lnTo>
                <a:lnTo>
                  <a:pt x="1679157" y="1917699"/>
                </a:lnTo>
                <a:lnTo>
                  <a:pt x="1740490" y="1917699"/>
                </a:lnTo>
                <a:lnTo>
                  <a:pt x="1740490" y="2781299"/>
                </a:lnTo>
                <a:close/>
              </a:path>
              <a:path w="9177655" h="10274300">
                <a:moveTo>
                  <a:pt x="2670104" y="2781299"/>
                </a:moveTo>
                <a:lnTo>
                  <a:pt x="2608750" y="2781299"/>
                </a:lnTo>
                <a:lnTo>
                  <a:pt x="2608750" y="1917699"/>
                </a:lnTo>
                <a:lnTo>
                  <a:pt x="2670104" y="1917699"/>
                </a:lnTo>
                <a:lnTo>
                  <a:pt x="2670104" y="2781299"/>
                </a:lnTo>
                <a:close/>
              </a:path>
              <a:path w="9177655" h="10274300">
                <a:moveTo>
                  <a:pt x="3599717" y="2781299"/>
                </a:moveTo>
                <a:lnTo>
                  <a:pt x="3538363" y="2781299"/>
                </a:lnTo>
                <a:lnTo>
                  <a:pt x="3538363" y="1917699"/>
                </a:lnTo>
                <a:lnTo>
                  <a:pt x="3599717" y="1917699"/>
                </a:lnTo>
                <a:lnTo>
                  <a:pt x="3599717" y="2781299"/>
                </a:lnTo>
                <a:close/>
              </a:path>
              <a:path w="9177655" h="10274300">
                <a:moveTo>
                  <a:pt x="4529331" y="2781299"/>
                </a:moveTo>
                <a:lnTo>
                  <a:pt x="4467977" y="2781299"/>
                </a:lnTo>
                <a:lnTo>
                  <a:pt x="4467977" y="1917699"/>
                </a:lnTo>
                <a:lnTo>
                  <a:pt x="4529331" y="1917699"/>
                </a:lnTo>
                <a:lnTo>
                  <a:pt x="4529331" y="2781299"/>
                </a:lnTo>
                <a:close/>
              </a:path>
              <a:path w="9177655" h="10274300">
                <a:moveTo>
                  <a:pt x="5458924" y="2781299"/>
                </a:moveTo>
                <a:lnTo>
                  <a:pt x="5397570" y="2781299"/>
                </a:lnTo>
                <a:lnTo>
                  <a:pt x="5397570" y="1917699"/>
                </a:lnTo>
                <a:lnTo>
                  <a:pt x="5458924" y="1917699"/>
                </a:lnTo>
                <a:lnTo>
                  <a:pt x="5458924" y="2781299"/>
                </a:lnTo>
                <a:close/>
              </a:path>
              <a:path w="9177655" h="10274300">
                <a:moveTo>
                  <a:pt x="6388537" y="2781299"/>
                </a:moveTo>
                <a:lnTo>
                  <a:pt x="6327184" y="2781299"/>
                </a:lnTo>
                <a:lnTo>
                  <a:pt x="6327184" y="1917699"/>
                </a:lnTo>
                <a:lnTo>
                  <a:pt x="6388537" y="1917699"/>
                </a:lnTo>
                <a:lnTo>
                  <a:pt x="6388537" y="2781299"/>
                </a:lnTo>
                <a:close/>
              </a:path>
              <a:path w="9177655" h="10274300">
                <a:moveTo>
                  <a:pt x="7318130" y="2781299"/>
                </a:moveTo>
                <a:lnTo>
                  <a:pt x="7256777" y="2781299"/>
                </a:lnTo>
                <a:lnTo>
                  <a:pt x="7256777" y="1917699"/>
                </a:lnTo>
                <a:lnTo>
                  <a:pt x="7318130" y="1917699"/>
                </a:lnTo>
                <a:lnTo>
                  <a:pt x="7318130" y="2781299"/>
                </a:lnTo>
                <a:close/>
              </a:path>
              <a:path w="9177655" h="10274300">
                <a:moveTo>
                  <a:pt x="8247744" y="2781299"/>
                </a:moveTo>
                <a:lnTo>
                  <a:pt x="8186390" y="2781299"/>
                </a:lnTo>
                <a:lnTo>
                  <a:pt x="8186390" y="1917699"/>
                </a:lnTo>
                <a:lnTo>
                  <a:pt x="8247744" y="1917699"/>
                </a:lnTo>
                <a:lnTo>
                  <a:pt x="8247744" y="27812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44799"/>
                </a:lnTo>
                <a:lnTo>
                  <a:pt x="810897" y="28447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44799"/>
                </a:lnTo>
                <a:lnTo>
                  <a:pt x="1740490" y="28447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44799"/>
                </a:lnTo>
                <a:lnTo>
                  <a:pt x="2670104" y="28447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44799"/>
                </a:lnTo>
                <a:lnTo>
                  <a:pt x="3599717" y="28447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44799"/>
                </a:lnTo>
                <a:lnTo>
                  <a:pt x="4529331" y="28447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44799"/>
                </a:lnTo>
                <a:lnTo>
                  <a:pt x="5458924" y="28447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44799"/>
                </a:lnTo>
                <a:lnTo>
                  <a:pt x="6388537" y="28447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44799"/>
                </a:lnTo>
                <a:lnTo>
                  <a:pt x="7318130" y="28447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44799"/>
                </a:lnTo>
                <a:lnTo>
                  <a:pt x="8247744" y="28447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71899"/>
                </a:lnTo>
                <a:lnTo>
                  <a:pt x="810897" y="37718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71899"/>
                </a:lnTo>
                <a:lnTo>
                  <a:pt x="1740490" y="37718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71899"/>
                </a:lnTo>
                <a:lnTo>
                  <a:pt x="2670104" y="37718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71899"/>
                </a:lnTo>
                <a:lnTo>
                  <a:pt x="3599717" y="37718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71899"/>
                </a:lnTo>
                <a:lnTo>
                  <a:pt x="4529331" y="37718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71899"/>
                </a:lnTo>
                <a:lnTo>
                  <a:pt x="5458924" y="37718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71899"/>
                </a:lnTo>
                <a:lnTo>
                  <a:pt x="6388537" y="37718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71899"/>
                </a:lnTo>
                <a:lnTo>
                  <a:pt x="7318130" y="37718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71899"/>
                </a:lnTo>
                <a:lnTo>
                  <a:pt x="8247744" y="37718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75299"/>
                </a:moveTo>
                <a:lnTo>
                  <a:pt x="749543" y="55752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75299"/>
                </a:lnTo>
                <a:close/>
              </a:path>
              <a:path w="9177655" h="10274300">
                <a:moveTo>
                  <a:pt x="1740490" y="5575299"/>
                </a:moveTo>
                <a:lnTo>
                  <a:pt x="1679157" y="55752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75299"/>
                </a:lnTo>
                <a:close/>
              </a:path>
              <a:path w="9177655" h="10274300">
                <a:moveTo>
                  <a:pt x="2670104" y="5575299"/>
                </a:moveTo>
                <a:lnTo>
                  <a:pt x="2608750" y="55752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75299"/>
                </a:lnTo>
                <a:close/>
              </a:path>
              <a:path w="9177655" h="10274300">
                <a:moveTo>
                  <a:pt x="3599717" y="5575299"/>
                </a:moveTo>
                <a:lnTo>
                  <a:pt x="3538363" y="55752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75299"/>
                </a:lnTo>
                <a:close/>
              </a:path>
              <a:path w="9177655" h="10274300">
                <a:moveTo>
                  <a:pt x="4529331" y="5575299"/>
                </a:moveTo>
                <a:lnTo>
                  <a:pt x="4467977" y="55752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75299"/>
                </a:lnTo>
                <a:close/>
              </a:path>
              <a:path w="9177655" h="10274300">
                <a:moveTo>
                  <a:pt x="5458924" y="5575299"/>
                </a:moveTo>
                <a:lnTo>
                  <a:pt x="5397570" y="55752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75299"/>
                </a:lnTo>
                <a:close/>
              </a:path>
              <a:path w="9177655" h="10274300">
                <a:moveTo>
                  <a:pt x="6388537" y="5575299"/>
                </a:moveTo>
                <a:lnTo>
                  <a:pt x="6327184" y="55752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75299"/>
                </a:lnTo>
                <a:close/>
              </a:path>
              <a:path w="9177655" h="10274300">
                <a:moveTo>
                  <a:pt x="7318130" y="5575299"/>
                </a:moveTo>
                <a:lnTo>
                  <a:pt x="7256777" y="55752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75299"/>
                </a:lnTo>
                <a:close/>
              </a:path>
              <a:path w="9177655" h="10274300">
                <a:moveTo>
                  <a:pt x="8247744" y="5575299"/>
                </a:moveTo>
                <a:lnTo>
                  <a:pt x="8186390" y="55752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75299"/>
                </a:lnTo>
                <a:close/>
              </a:path>
              <a:path w="9177655" h="10274300">
                <a:moveTo>
                  <a:pt x="810897" y="6502399"/>
                </a:moveTo>
                <a:lnTo>
                  <a:pt x="749543" y="6502399"/>
                </a:lnTo>
                <a:lnTo>
                  <a:pt x="749543" y="5638799"/>
                </a:lnTo>
                <a:lnTo>
                  <a:pt x="810897" y="5638799"/>
                </a:lnTo>
                <a:lnTo>
                  <a:pt x="810897" y="6502399"/>
                </a:lnTo>
                <a:close/>
              </a:path>
              <a:path w="9177655" h="10274300">
                <a:moveTo>
                  <a:pt x="1740511" y="6502399"/>
                </a:moveTo>
                <a:lnTo>
                  <a:pt x="1679157" y="6502399"/>
                </a:lnTo>
                <a:lnTo>
                  <a:pt x="1679157" y="5638799"/>
                </a:lnTo>
                <a:lnTo>
                  <a:pt x="1740511" y="5638799"/>
                </a:lnTo>
                <a:lnTo>
                  <a:pt x="1740511" y="6502399"/>
                </a:lnTo>
                <a:close/>
              </a:path>
              <a:path w="9177655" h="10274300">
                <a:moveTo>
                  <a:pt x="2670104" y="6502399"/>
                </a:moveTo>
                <a:lnTo>
                  <a:pt x="2608770" y="6502399"/>
                </a:lnTo>
                <a:lnTo>
                  <a:pt x="2608770" y="5638799"/>
                </a:lnTo>
                <a:lnTo>
                  <a:pt x="2670104" y="5638799"/>
                </a:lnTo>
                <a:lnTo>
                  <a:pt x="2670104" y="6502399"/>
                </a:lnTo>
                <a:close/>
              </a:path>
              <a:path w="9177655" h="10274300">
                <a:moveTo>
                  <a:pt x="3599717" y="6502399"/>
                </a:moveTo>
                <a:lnTo>
                  <a:pt x="3538363" y="6502399"/>
                </a:lnTo>
                <a:lnTo>
                  <a:pt x="3538363" y="5638799"/>
                </a:lnTo>
                <a:lnTo>
                  <a:pt x="3599717" y="5638799"/>
                </a:lnTo>
                <a:lnTo>
                  <a:pt x="3599717" y="6502399"/>
                </a:lnTo>
                <a:close/>
              </a:path>
              <a:path w="9177655" h="10274300">
                <a:moveTo>
                  <a:pt x="4529331" y="6502399"/>
                </a:moveTo>
                <a:lnTo>
                  <a:pt x="4467977" y="6502399"/>
                </a:lnTo>
                <a:lnTo>
                  <a:pt x="4467977" y="5638799"/>
                </a:lnTo>
                <a:lnTo>
                  <a:pt x="4529331" y="5638799"/>
                </a:lnTo>
                <a:lnTo>
                  <a:pt x="4529331" y="6502399"/>
                </a:lnTo>
                <a:close/>
              </a:path>
              <a:path w="9177655" h="10274300">
                <a:moveTo>
                  <a:pt x="5458924" y="6502399"/>
                </a:moveTo>
                <a:lnTo>
                  <a:pt x="5397570" y="6502399"/>
                </a:lnTo>
                <a:lnTo>
                  <a:pt x="5397570" y="5638799"/>
                </a:lnTo>
                <a:lnTo>
                  <a:pt x="5458924" y="5638799"/>
                </a:lnTo>
                <a:lnTo>
                  <a:pt x="5458924" y="6502399"/>
                </a:lnTo>
                <a:close/>
              </a:path>
              <a:path w="9177655" h="10274300">
                <a:moveTo>
                  <a:pt x="6388537" y="6502399"/>
                </a:moveTo>
                <a:lnTo>
                  <a:pt x="6327184" y="6502399"/>
                </a:lnTo>
                <a:lnTo>
                  <a:pt x="6327184" y="5638799"/>
                </a:lnTo>
                <a:lnTo>
                  <a:pt x="6388537" y="5638799"/>
                </a:lnTo>
                <a:lnTo>
                  <a:pt x="6388537" y="6502399"/>
                </a:lnTo>
                <a:close/>
              </a:path>
              <a:path w="9177655" h="10274300">
                <a:moveTo>
                  <a:pt x="7318130" y="6502399"/>
                </a:moveTo>
                <a:lnTo>
                  <a:pt x="7256777" y="6502399"/>
                </a:lnTo>
                <a:lnTo>
                  <a:pt x="7256777" y="5638799"/>
                </a:lnTo>
                <a:lnTo>
                  <a:pt x="7318130" y="5638799"/>
                </a:lnTo>
                <a:lnTo>
                  <a:pt x="7318130" y="6502399"/>
                </a:lnTo>
                <a:close/>
              </a:path>
              <a:path w="9177655" h="10274300">
                <a:moveTo>
                  <a:pt x="8247744" y="6502399"/>
                </a:moveTo>
                <a:lnTo>
                  <a:pt x="8186390" y="6502399"/>
                </a:lnTo>
                <a:lnTo>
                  <a:pt x="8186390" y="5638799"/>
                </a:lnTo>
                <a:lnTo>
                  <a:pt x="8247744" y="5638799"/>
                </a:lnTo>
                <a:lnTo>
                  <a:pt x="8247744" y="6502399"/>
                </a:lnTo>
                <a:close/>
              </a:path>
              <a:path w="9177655" h="10274300">
                <a:moveTo>
                  <a:pt x="810897" y="7429499"/>
                </a:moveTo>
                <a:lnTo>
                  <a:pt x="749543" y="7429499"/>
                </a:lnTo>
                <a:lnTo>
                  <a:pt x="749543" y="6565899"/>
                </a:lnTo>
                <a:lnTo>
                  <a:pt x="810897" y="6565899"/>
                </a:lnTo>
                <a:lnTo>
                  <a:pt x="810897" y="7429499"/>
                </a:lnTo>
                <a:close/>
              </a:path>
              <a:path w="9177655" h="10274300">
                <a:moveTo>
                  <a:pt x="1740511" y="7429499"/>
                </a:moveTo>
                <a:lnTo>
                  <a:pt x="1679157" y="7429499"/>
                </a:lnTo>
                <a:lnTo>
                  <a:pt x="1679157" y="6565899"/>
                </a:lnTo>
                <a:lnTo>
                  <a:pt x="1740511" y="6565899"/>
                </a:lnTo>
                <a:lnTo>
                  <a:pt x="1740511" y="7429499"/>
                </a:lnTo>
                <a:close/>
              </a:path>
              <a:path w="9177655" h="10274300">
                <a:moveTo>
                  <a:pt x="2670104" y="7429499"/>
                </a:moveTo>
                <a:lnTo>
                  <a:pt x="2608770" y="7429499"/>
                </a:lnTo>
                <a:lnTo>
                  <a:pt x="2608770" y="6565899"/>
                </a:lnTo>
                <a:lnTo>
                  <a:pt x="2670104" y="6565899"/>
                </a:lnTo>
                <a:lnTo>
                  <a:pt x="2670104" y="7429499"/>
                </a:lnTo>
                <a:close/>
              </a:path>
              <a:path w="9177655" h="10274300">
                <a:moveTo>
                  <a:pt x="3599717" y="7429499"/>
                </a:moveTo>
                <a:lnTo>
                  <a:pt x="3538363" y="7429499"/>
                </a:lnTo>
                <a:lnTo>
                  <a:pt x="3538363" y="6565899"/>
                </a:lnTo>
                <a:lnTo>
                  <a:pt x="3599717" y="6565899"/>
                </a:lnTo>
                <a:lnTo>
                  <a:pt x="3599717" y="7429499"/>
                </a:lnTo>
                <a:close/>
              </a:path>
              <a:path w="9177655" h="10274300">
                <a:moveTo>
                  <a:pt x="4529331" y="7429499"/>
                </a:moveTo>
                <a:lnTo>
                  <a:pt x="4467977" y="7429499"/>
                </a:lnTo>
                <a:lnTo>
                  <a:pt x="4467977" y="6565899"/>
                </a:lnTo>
                <a:lnTo>
                  <a:pt x="4529331" y="6565899"/>
                </a:lnTo>
                <a:lnTo>
                  <a:pt x="4529331" y="7429499"/>
                </a:lnTo>
                <a:close/>
              </a:path>
              <a:path w="9177655" h="10274300">
                <a:moveTo>
                  <a:pt x="5458924" y="7429499"/>
                </a:moveTo>
                <a:lnTo>
                  <a:pt x="5397570" y="7429499"/>
                </a:lnTo>
                <a:lnTo>
                  <a:pt x="5397570" y="6565899"/>
                </a:lnTo>
                <a:lnTo>
                  <a:pt x="5458924" y="6565899"/>
                </a:lnTo>
                <a:lnTo>
                  <a:pt x="5458924" y="7429499"/>
                </a:lnTo>
                <a:close/>
              </a:path>
              <a:path w="9177655" h="10274300">
                <a:moveTo>
                  <a:pt x="6388537" y="7429499"/>
                </a:moveTo>
                <a:lnTo>
                  <a:pt x="6327184" y="7429499"/>
                </a:lnTo>
                <a:lnTo>
                  <a:pt x="6327184" y="6565899"/>
                </a:lnTo>
                <a:lnTo>
                  <a:pt x="6388537" y="6565899"/>
                </a:lnTo>
                <a:lnTo>
                  <a:pt x="6388537" y="7429499"/>
                </a:lnTo>
                <a:close/>
              </a:path>
              <a:path w="9177655" h="10274300">
                <a:moveTo>
                  <a:pt x="7318130" y="7429499"/>
                </a:moveTo>
                <a:lnTo>
                  <a:pt x="7256777" y="7429499"/>
                </a:lnTo>
                <a:lnTo>
                  <a:pt x="7256777" y="6565899"/>
                </a:lnTo>
                <a:lnTo>
                  <a:pt x="7318130" y="6565899"/>
                </a:lnTo>
                <a:lnTo>
                  <a:pt x="7318130" y="7429499"/>
                </a:lnTo>
                <a:close/>
              </a:path>
              <a:path w="9177655" h="10274300">
                <a:moveTo>
                  <a:pt x="8247744" y="7429499"/>
                </a:moveTo>
                <a:lnTo>
                  <a:pt x="8186390" y="7429499"/>
                </a:lnTo>
                <a:lnTo>
                  <a:pt x="8186390" y="6565899"/>
                </a:lnTo>
                <a:lnTo>
                  <a:pt x="8247744" y="6565899"/>
                </a:lnTo>
                <a:lnTo>
                  <a:pt x="8247744" y="74294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92999"/>
                </a:lnTo>
                <a:lnTo>
                  <a:pt x="810897" y="74929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92999"/>
                </a:lnTo>
                <a:lnTo>
                  <a:pt x="1740490" y="74929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92999"/>
                </a:lnTo>
                <a:lnTo>
                  <a:pt x="2670104" y="74929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92999"/>
                </a:lnTo>
                <a:lnTo>
                  <a:pt x="3599717" y="74929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92999"/>
                </a:lnTo>
                <a:lnTo>
                  <a:pt x="4529331" y="74929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92999"/>
                </a:lnTo>
                <a:lnTo>
                  <a:pt x="5458924" y="74929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92999"/>
                </a:lnTo>
                <a:lnTo>
                  <a:pt x="6388537" y="74929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92999"/>
                </a:lnTo>
                <a:lnTo>
                  <a:pt x="7318130" y="74929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92999"/>
                </a:lnTo>
                <a:lnTo>
                  <a:pt x="8247744" y="74929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20099"/>
                </a:lnTo>
                <a:lnTo>
                  <a:pt x="810897" y="84200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20099"/>
                </a:lnTo>
                <a:lnTo>
                  <a:pt x="1740511" y="84200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20099"/>
                </a:lnTo>
                <a:lnTo>
                  <a:pt x="2670104" y="84200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20099"/>
                </a:lnTo>
                <a:lnTo>
                  <a:pt x="3599717" y="84200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20099"/>
                </a:lnTo>
                <a:lnTo>
                  <a:pt x="4529331" y="84200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20099"/>
                </a:lnTo>
                <a:lnTo>
                  <a:pt x="5458924" y="84200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20099"/>
                </a:lnTo>
                <a:lnTo>
                  <a:pt x="6388537" y="84200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20099"/>
                </a:lnTo>
                <a:lnTo>
                  <a:pt x="7318130" y="84200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20099"/>
                </a:lnTo>
                <a:lnTo>
                  <a:pt x="8247744" y="84200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23499"/>
                </a:moveTo>
                <a:lnTo>
                  <a:pt x="749543" y="102234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23499"/>
                </a:lnTo>
                <a:close/>
              </a:path>
              <a:path w="9177655" h="10274300">
                <a:moveTo>
                  <a:pt x="1740511" y="10223499"/>
                </a:moveTo>
                <a:lnTo>
                  <a:pt x="1679157" y="102234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23499"/>
                </a:lnTo>
                <a:close/>
              </a:path>
              <a:path w="9177655" h="10274300">
                <a:moveTo>
                  <a:pt x="2670104" y="10223499"/>
                </a:moveTo>
                <a:lnTo>
                  <a:pt x="2608770" y="102234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23499"/>
                </a:lnTo>
                <a:close/>
              </a:path>
              <a:path w="9177655" h="10274300">
                <a:moveTo>
                  <a:pt x="3599717" y="10223499"/>
                </a:moveTo>
                <a:lnTo>
                  <a:pt x="3538363" y="102234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23499"/>
                </a:lnTo>
                <a:close/>
              </a:path>
              <a:path w="9177655" h="10274300">
                <a:moveTo>
                  <a:pt x="4529331" y="10223499"/>
                </a:moveTo>
                <a:lnTo>
                  <a:pt x="4467977" y="102234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23499"/>
                </a:lnTo>
                <a:close/>
              </a:path>
              <a:path w="9177655" h="10274300">
                <a:moveTo>
                  <a:pt x="5458924" y="10223499"/>
                </a:moveTo>
                <a:lnTo>
                  <a:pt x="5397570" y="102234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23499"/>
                </a:lnTo>
                <a:close/>
              </a:path>
              <a:path w="9177655" h="10274300">
                <a:moveTo>
                  <a:pt x="6388537" y="10223499"/>
                </a:moveTo>
                <a:lnTo>
                  <a:pt x="6327184" y="102234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23499"/>
                </a:lnTo>
                <a:close/>
              </a:path>
              <a:path w="9177655" h="10274300">
                <a:moveTo>
                  <a:pt x="7318130" y="10223499"/>
                </a:moveTo>
                <a:lnTo>
                  <a:pt x="7256777" y="102234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23499"/>
                </a:lnTo>
                <a:close/>
              </a:path>
              <a:path w="9177655" h="10274300">
                <a:moveTo>
                  <a:pt x="8247744" y="10223499"/>
                </a:moveTo>
                <a:lnTo>
                  <a:pt x="8186390" y="102234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110662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8980" y="10274299"/>
                </a:lnTo>
                <a:lnTo>
                  <a:pt x="2409" y="10261599"/>
                </a:lnTo>
                <a:lnTo>
                  <a:pt x="0" y="10248899"/>
                </a:lnTo>
                <a:lnTo>
                  <a:pt x="0" y="25399"/>
                </a:lnTo>
                <a:lnTo>
                  <a:pt x="2409" y="12699"/>
                </a:lnTo>
                <a:lnTo>
                  <a:pt x="8980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27099"/>
                </a:lnTo>
                <a:lnTo>
                  <a:pt x="9177336" y="927099"/>
                </a:lnTo>
                <a:lnTo>
                  <a:pt x="9177336" y="990599"/>
                </a:lnTo>
                <a:lnTo>
                  <a:pt x="61353" y="990599"/>
                </a:lnTo>
                <a:lnTo>
                  <a:pt x="61353" y="1854199"/>
                </a:lnTo>
                <a:lnTo>
                  <a:pt x="9177336" y="1854199"/>
                </a:lnTo>
                <a:lnTo>
                  <a:pt x="9177336" y="1917699"/>
                </a:lnTo>
                <a:lnTo>
                  <a:pt x="61353" y="1917699"/>
                </a:lnTo>
                <a:lnTo>
                  <a:pt x="61353" y="2781299"/>
                </a:lnTo>
                <a:lnTo>
                  <a:pt x="9177336" y="2781299"/>
                </a:lnTo>
                <a:lnTo>
                  <a:pt x="9177336" y="2844799"/>
                </a:lnTo>
                <a:lnTo>
                  <a:pt x="61353" y="28447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71899"/>
                </a:lnTo>
                <a:lnTo>
                  <a:pt x="61353" y="37718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75299"/>
                </a:lnTo>
                <a:lnTo>
                  <a:pt x="9177336" y="5575299"/>
                </a:lnTo>
                <a:lnTo>
                  <a:pt x="9177336" y="5638799"/>
                </a:lnTo>
                <a:lnTo>
                  <a:pt x="61353" y="5638799"/>
                </a:lnTo>
                <a:lnTo>
                  <a:pt x="61353" y="6502399"/>
                </a:lnTo>
                <a:lnTo>
                  <a:pt x="9177336" y="6502399"/>
                </a:lnTo>
                <a:lnTo>
                  <a:pt x="9177336" y="6565899"/>
                </a:lnTo>
                <a:lnTo>
                  <a:pt x="61353" y="6565899"/>
                </a:lnTo>
                <a:lnTo>
                  <a:pt x="61353" y="7429499"/>
                </a:lnTo>
                <a:lnTo>
                  <a:pt x="9177336" y="7429499"/>
                </a:lnTo>
                <a:lnTo>
                  <a:pt x="9177336" y="7492999"/>
                </a:lnTo>
                <a:lnTo>
                  <a:pt x="61353" y="74929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20099"/>
                </a:lnTo>
                <a:lnTo>
                  <a:pt x="61353" y="84200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23499"/>
                </a:lnTo>
                <a:lnTo>
                  <a:pt x="9177336" y="102234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27099"/>
                </a:moveTo>
                <a:lnTo>
                  <a:pt x="929613" y="9270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27099"/>
                </a:lnTo>
                <a:close/>
              </a:path>
              <a:path w="9177655" h="10274300">
                <a:moveTo>
                  <a:pt x="1920560" y="927099"/>
                </a:moveTo>
                <a:lnTo>
                  <a:pt x="1859227" y="9270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27099"/>
                </a:lnTo>
                <a:close/>
              </a:path>
              <a:path w="9177655" h="10274300">
                <a:moveTo>
                  <a:pt x="2850153" y="927099"/>
                </a:moveTo>
                <a:lnTo>
                  <a:pt x="2788819" y="9270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27099"/>
                </a:lnTo>
                <a:close/>
              </a:path>
              <a:path w="9177655" h="10274300">
                <a:moveTo>
                  <a:pt x="3779766" y="927099"/>
                </a:moveTo>
                <a:lnTo>
                  <a:pt x="3718412" y="9270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27099"/>
                </a:lnTo>
                <a:close/>
              </a:path>
              <a:path w="9177655" h="10274300">
                <a:moveTo>
                  <a:pt x="4709380" y="927099"/>
                </a:moveTo>
                <a:lnTo>
                  <a:pt x="4648026" y="9270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27099"/>
                </a:lnTo>
                <a:close/>
              </a:path>
              <a:path w="9177655" h="10274300">
                <a:moveTo>
                  <a:pt x="5638993" y="927099"/>
                </a:moveTo>
                <a:lnTo>
                  <a:pt x="5577640" y="9270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27099"/>
                </a:lnTo>
                <a:close/>
              </a:path>
              <a:path w="9177655" h="10274300">
                <a:moveTo>
                  <a:pt x="6568587" y="927099"/>
                </a:moveTo>
                <a:lnTo>
                  <a:pt x="6507233" y="9270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27099"/>
                </a:lnTo>
                <a:close/>
              </a:path>
              <a:path w="9177655" h="10274300">
                <a:moveTo>
                  <a:pt x="7498200" y="927099"/>
                </a:moveTo>
                <a:lnTo>
                  <a:pt x="7436846" y="9270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27099"/>
                </a:lnTo>
                <a:close/>
              </a:path>
              <a:path w="9177655" h="10274300">
                <a:moveTo>
                  <a:pt x="8427793" y="927099"/>
                </a:moveTo>
                <a:lnTo>
                  <a:pt x="8366439" y="9270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27099"/>
                </a:lnTo>
                <a:close/>
              </a:path>
              <a:path w="9177655" h="10274300">
                <a:moveTo>
                  <a:pt x="990967" y="1854199"/>
                </a:moveTo>
                <a:lnTo>
                  <a:pt x="929613" y="1854199"/>
                </a:lnTo>
                <a:lnTo>
                  <a:pt x="929613" y="990599"/>
                </a:lnTo>
                <a:lnTo>
                  <a:pt x="990967" y="990599"/>
                </a:lnTo>
                <a:lnTo>
                  <a:pt x="990967" y="1854199"/>
                </a:lnTo>
                <a:close/>
              </a:path>
              <a:path w="9177655" h="10274300">
                <a:moveTo>
                  <a:pt x="1920560" y="1854199"/>
                </a:moveTo>
                <a:lnTo>
                  <a:pt x="1859206" y="1854199"/>
                </a:lnTo>
                <a:lnTo>
                  <a:pt x="1859206" y="990599"/>
                </a:lnTo>
                <a:lnTo>
                  <a:pt x="1920560" y="990599"/>
                </a:lnTo>
                <a:lnTo>
                  <a:pt x="1920560" y="1854199"/>
                </a:lnTo>
                <a:close/>
              </a:path>
              <a:path w="9177655" h="10274300">
                <a:moveTo>
                  <a:pt x="2850153" y="1854199"/>
                </a:moveTo>
                <a:lnTo>
                  <a:pt x="2788819" y="1854199"/>
                </a:lnTo>
                <a:lnTo>
                  <a:pt x="2788819" y="990599"/>
                </a:lnTo>
                <a:lnTo>
                  <a:pt x="2850153" y="990599"/>
                </a:lnTo>
                <a:lnTo>
                  <a:pt x="2850153" y="1854199"/>
                </a:lnTo>
                <a:close/>
              </a:path>
              <a:path w="9177655" h="10274300">
                <a:moveTo>
                  <a:pt x="3779766" y="1854199"/>
                </a:moveTo>
                <a:lnTo>
                  <a:pt x="3718412" y="1854199"/>
                </a:lnTo>
                <a:lnTo>
                  <a:pt x="3718412" y="990599"/>
                </a:lnTo>
                <a:lnTo>
                  <a:pt x="3779766" y="990599"/>
                </a:lnTo>
                <a:lnTo>
                  <a:pt x="3779766" y="1854199"/>
                </a:lnTo>
                <a:close/>
              </a:path>
              <a:path w="9177655" h="10274300">
                <a:moveTo>
                  <a:pt x="4709380" y="1854199"/>
                </a:moveTo>
                <a:lnTo>
                  <a:pt x="4648026" y="1854199"/>
                </a:lnTo>
                <a:lnTo>
                  <a:pt x="4648026" y="990599"/>
                </a:lnTo>
                <a:lnTo>
                  <a:pt x="4709380" y="990599"/>
                </a:lnTo>
                <a:lnTo>
                  <a:pt x="4709380" y="1854199"/>
                </a:lnTo>
                <a:close/>
              </a:path>
              <a:path w="9177655" h="10274300">
                <a:moveTo>
                  <a:pt x="5638993" y="1854199"/>
                </a:moveTo>
                <a:lnTo>
                  <a:pt x="5577640" y="1854199"/>
                </a:lnTo>
                <a:lnTo>
                  <a:pt x="5577640" y="990599"/>
                </a:lnTo>
                <a:lnTo>
                  <a:pt x="5638993" y="990599"/>
                </a:lnTo>
                <a:lnTo>
                  <a:pt x="5638993" y="1854199"/>
                </a:lnTo>
                <a:close/>
              </a:path>
              <a:path w="9177655" h="10274300">
                <a:moveTo>
                  <a:pt x="6568587" y="1854199"/>
                </a:moveTo>
                <a:lnTo>
                  <a:pt x="6507233" y="1854199"/>
                </a:lnTo>
                <a:lnTo>
                  <a:pt x="6507233" y="990599"/>
                </a:lnTo>
                <a:lnTo>
                  <a:pt x="6568587" y="990599"/>
                </a:lnTo>
                <a:lnTo>
                  <a:pt x="6568587" y="1854199"/>
                </a:lnTo>
                <a:close/>
              </a:path>
              <a:path w="9177655" h="10274300">
                <a:moveTo>
                  <a:pt x="7498200" y="1854199"/>
                </a:moveTo>
                <a:lnTo>
                  <a:pt x="7436846" y="1854199"/>
                </a:lnTo>
                <a:lnTo>
                  <a:pt x="7436846" y="990599"/>
                </a:lnTo>
                <a:lnTo>
                  <a:pt x="7498200" y="990599"/>
                </a:lnTo>
                <a:lnTo>
                  <a:pt x="7498200" y="1854199"/>
                </a:lnTo>
                <a:close/>
              </a:path>
              <a:path w="9177655" h="10274300">
                <a:moveTo>
                  <a:pt x="8427793" y="1854199"/>
                </a:moveTo>
                <a:lnTo>
                  <a:pt x="8366439" y="1854199"/>
                </a:lnTo>
                <a:lnTo>
                  <a:pt x="8366439" y="990599"/>
                </a:lnTo>
                <a:lnTo>
                  <a:pt x="8427793" y="990599"/>
                </a:lnTo>
                <a:lnTo>
                  <a:pt x="8427793" y="1854199"/>
                </a:lnTo>
                <a:close/>
              </a:path>
              <a:path w="9177655" h="10274300">
                <a:moveTo>
                  <a:pt x="990967" y="2781299"/>
                </a:moveTo>
                <a:lnTo>
                  <a:pt x="929613" y="2781299"/>
                </a:lnTo>
                <a:lnTo>
                  <a:pt x="929613" y="1917699"/>
                </a:lnTo>
                <a:lnTo>
                  <a:pt x="990967" y="1917699"/>
                </a:lnTo>
                <a:lnTo>
                  <a:pt x="990967" y="2781299"/>
                </a:lnTo>
                <a:close/>
              </a:path>
              <a:path w="9177655" h="10274300">
                <a:moveTo>
                  <a:pt x="1920560" y="2781299"/>
                </a:moveTo>
                <a:lnTo>
                  <a:pt x="1859227" y="2781299"/>
                </a:lnTo>
                <a:lnTo>
                  <a:pt x="1859227" y="1917699"/>
                </a:lnTo>
                <a:lnTo>
                  <a:pt x="1920560" y="1917699"/>
                </a:lnTo>
                <a:lnTo>
                  <a:pt x="1920560" y="2781299"/>
                </a:lnTo>
                <a:close/>
              </a:path>
              <a:path w="9177655" h="10274300">
                <a:moveTo>
                  <a:pt x="2850153" y="2781299"/>
                </a:moveTo>
                <a:lnTo>
                  <a:pt x="2788819" y="2781299"/>
                </a:lnTo>
                <a:lnTo>
                  <a:pt x="2788819" y="1917699"/>
                </a:lnTo>
                <a:lnTo>
                  <a:pt x="2850153" y="1917699"/>
                </a:lnTo>
                <a:lnTo>
                  <a:pt x="2850153" y="2781299"/>
                </a:lnTo>
                <a:close/>
              </a:path>
              <a:path w="9177655" h="10274300">
                <a:moveTo>
                  <a:pt x="3779766" y="2781299"/>
                </a:moveTo>
                <a:lnTo>
                  <a:pt x="3718412" y="2781299"/>
                </a:lnTo>
                <a:lnTo>
                  <a:pt x="3718412" y="1917699"/>
                </a:lnTo>
                <a:lnTo>
                  <a:pt x="3779766" y="1917699"/>
                </a:lnTo>
                <a:lnTo>
                  <a:pt x="3779766" y="2781299"/>
                </a:lnTo>
                <a:close/>
              </a:path>
              <a:path w="9177655" h="10274300">
                <a:moveTo>
                  <a:pt x="4709380" y="2781299"/>
                </a:moveTo>
                <a:lnTo>
                  <a:pt x="4648026" y="2781299"/>
                </a:lnTo>
                <a:lnTo>
                  <a:pt x="4648026" y="1917699"/>
                </a:lnTo>
                <a:lnTo>
                  <a:pt x="4709380" y="1917699"/>
                </a:lnTo>
                <a:lnTo>
                  <a:pt x="4709380" y="2781299"/>
                </a:lnTo>
                <a:close/>
              </a:path>
              <a:path w="9177655" h="10274300">
                <a:moveTo>
                  <a:pt x="5638993" y="2781299"/>
                </a:moveTo>
                <a:lnTo>
                  <a:pt x="5577640" y="2781299"/>
                </a:lnTo>
                <a:lnTo>
                  <a:pt x="5577640" y="1917699"/>
                </a:lnTo>
                <a:lnTo>
                  <a:pt x="5638993" y="1917699"/>
                </a:lnTo>
                <a:lnTo>
                  <a:pt x="5638993" y="2781299"/>
                </a:lnTo>
                <a:close/>
              </a:path>
              <a:path w="9177655" h="10274300">
                <a:moveTo>
                  <a:pt x="6568587" y="2781299"/>
                </a:moveTo>
                <a:lnTo>
                  <a:pt x="6507233" y="2781299"/>
                </a:lnTo>
                <a:lnTo>
                  <a:pt x="6507233" y="1917699"/>
                </a:lnTo>
                <a:lnTo>
                  <a:pt x="6568587" y="1917699"/>
                </a:lnTo>
                <a:lnTo>
                  <a:pt x="6568587" y="2781299"/>
                </a:lnTo>
                <a:close/>
              </a:path>
              <a:path w="9177655" h="10274300">
                <a:moveTo>
                  <a:pt x="7498200" y="2781299"/>
                </a:moveTo>
                <a:lnTo>
                  <a:pt x="7436846" y="2781299"/>
                </a:lnTo>
                <a:lnTo>
                  <a:pt x="7436846" y="1917699"/>
                </a:lnTo>
                <a:lnTo>
                  <a:pt x="7498200" y="1917699"/>
                </a:lnTo>
                <a:lnTo>
                  <a:pt x="7498200" y="2781299"/>
                </a:lnTo>
                <a:close/>
              </a:path>
              <a:path w="9177655" h="10274300">
                <a:moveTo>
                  <a:pt x="8427793" y="2781299"/>
                </a:moveTo>
                <a:lnTo>
                  <a:pt x="8366439" y="2781299"/>
                </a:lnTo>
                <a:lnTo>
                  <a:pt x="8366439" y="1917699"/>
                </a:lnTo>
                <a:lnTo>
                  <a:pt x="8427793" y="1917699"/>
                </a:lnTo>
                <a:lnTo>
                  <a:pt x="8427793" y="27812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44799"/>
                </a:lnTo>
                <a:lnTo>
                  <a:pt x="990967" y="28447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44799"/>
                </a:lnTo>
                <a:lnTo>
                  <a:pt x="1920560" y="28447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44799"/>
                </a:lnTo>
                <a:lnTo>
                  <a:pt x="2850153" y="28447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44799"/>
                </a:lnTo>
                <a:lnTo>
                  <a:pt x="3779766" y="28447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44799"/>
                </a:lnTo>
                <a:lnTo>
                  <a:pt x="4709380" y="28447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44799"/>
                </a:lnTo>
                <a:lnTo>
                  <a:pt x="5638993" y="28447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44799"/>
                </a:lnTo>
                <a:lnTo>
                  <a:pt x="6568587" y="28447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44799"/>
                </a:lnTo>
                <a:lnTo>
                  <a:pt x="7498200" y="28447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44799"/>
                </a:lnTo>
                <a:lnTo>
                  <a:pt x="8427793" y="28447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71899"/>
                </a:lnTo>
                <a:lnTo>
                  <a:pt x="990967" y="37718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71899"/>
                </a:lnTo>
                <a:lnTo>
                  <a:pt x="1920560" y="37718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71899"/>
                </a:lnTo>
                <a:lnTo>
                  <a:pt x="2850153" y="37718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71899"/>
                </a:lnTo>
                <a:lnTo>
                  <a:pt x="3779766" y="37718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71899"/>
                </a:lnTo>
                <a:lnTo>
                  <a:pt x="4709380" y="37718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71899"/>
                </a:lnTo>
                <a:lnTo>
                  <a:pt x="5638993" y="37718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71899"/>
                </a:lnTo>
                <a:lnTo>
                  <a:pt x="6568587" y="37718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71899"/>
                </a:lnTo>
                <a:lnTo>
                  <a:pt x="7498200" y="37718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71899"/>
                </a:lnTo>
                <a:lnTo>
                  <a:pt x="8427793" y="37718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75299"/>
                </a:moveTo>
                <a:lnTo>
                  <a:pt x="929613" y="55752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75299"/>
                </a:lnTo>
                <a:close/>
              </a:path>
              <a:path w="9177655" h="10274300">
                <a:moveTo>
                  <a:pt x="1920560" y="5575299"/>
                </a:moveTo>
                <a:lnTo>
                  <a:pt x="1859206" y="55752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75299"/>
                </a:lnTo>
                <a:close/>
              </a:path>
              <a:path w="9177655" h="10274300">
                <a:moveTo>
                  <a:pt x="2850153" y="5575299"/>
                </a:moveTo>
                <a:lnTo>
                  <a:pt x="2788819" y="55752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75299"/>
                </a:lnTo>
                <a:close/>
              </a:path>
              <a:path w="9177655" h="10274300">
                <a:moveTo>
                  <a:pt x="3779766" y="5575299"/>
                </a:moveTo>
                <a:lnTo>
                  <a:pt x="3718412" y="55752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75299"/>
                </a:lnTo>
                <a:close/>
              </a:path>
              <a:path w="9177655" h="10274300">
                <a:moveTo>
                  <a:pt x="4709380" y="5575299"/>
                </a:moveTo>
                <a:lnTo>
                  <a:pt x="4648026" y="55752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75299"/>
                </a:lnTo>
                <a:close/>
              </a:path>
              <a:path w="9177655" h="10274300">
                <a:moveTo>
                  <a:pt x="5638993" y="5575299"/>
                </a:moveTo>
                <a:lnTo>
                  <a:pt x="5577640" y="55752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75299"/>
                </a:lnTo>
                <a:close/>
              </a:path>
              <a:path w="9177655" h="10274300">
                <a:moveTo>
                  <a:pt x="6568587" y="5575299"/>
                </a:moveTo>
                <a:lnTo>
                  <a:pt x="6507233" y="55752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75299"/>
                </a:lnTo>
                <a:close/>
              </a:path>
              <a:path w="9177655" h="10274300">
                <a:moveTo>
                  <a:pt x="7498200" y="5575299"/>
                </a:moveTo>
                <a:lnTo>
                  <a:pt x="7436846" y="55752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75299"/>
                </a:lnTo>
                <a:close/>
              </a:path>
              <a:path w="9177655" h="10274300">
                <a:moveTo>
                  <a:pt x="8427793" y="5575299"/>
                </a:moveTo>
                <a:lnTo>
                  <a:pt x="8366439" y="55752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75299"/>
                </a:lnTo>
                <a:close/>
              </a:path>
              <a:path w="9177655" h="10274300">
                <a:moveTo>
                  <a:pt x="990967" y="6502399"/>
                </a:moveTo>
                <a:lnTo>
                  <a:pt x="929613" y="6502399"/>
                </a:lnTo>
                <a:lnTo>
                  <a:pt x="929613" y="5638799"/>
                </a:lnTo>
                <a:lnTo>
                  <a:pt x="990967" y="5638799"/>
                </a:lnTo>
                <a:lnTo>
                  <a:pt x="990967" y="6502399"/>
                </a:lnTo>
                <a:close/>
              </a:path>
              <a:path w="9177655" h="10274300">
                <a:moveTo>
                  <a:pt x="1920560" y="6502399"/>
                </a:moveTo>
                <a:lnTo>
                  <a:pt x="1859206" y="6502399"/>
                </a:lnTo>
                <a:lnTo>
                  <a:pt x="1859206" y="5638799"/>
                </a:lnTo>
                <a:lnTo>
                  <a:pt x="1920560" y="5638799"/>
                </a:lnTo>
                <a:lnTo>
                  <a:pt x="1920560" y="6502399"/>
                </a:lnTo>
                <a:close/>
              </a:path>
              <a:path w="9177655" h="10274300">
                <a:moveTo>
                  <a:pt x="2850173" y="6502399"/>
                </a:moveTo>
                <a:lnTo>
                  <a:pt x="2788819" y="6502399"/>
                </a:lnTo>
                <a:lnTo>
                  <a:pt x="2788819" y="5638799"/>
                </a:lnTo>
                <a:lnTo>
                  <a:pt x="2850173" y="5638799"/>
                </a:lnTo>
                <a:lnTo>
                  <a:pt x="2850173" y="6502399"/>
                </a:lnTo>
                <a:close/>
              </a:path>
              <a:path w="9177655" h="10274300">
                <a:moveTo>
                  <a:pt x="3779766" y="6502399"/>
                </a:moveTo>
                <a:lnTo>
                  <a:pt x="3718433" y="6502399"/>
                </a:lnTo>
                <a:lnTo>
                  <a:pt x="3718433" y="5638799"/>
                </a:lnTo>
                <a:lnTo>
                  <a:pt x="3779766" y="5638799"/>
                </a:lnTo>
                <a:lnTo>
                  <a:pt x="3779766" y="6502399"/>
                </a:lnTo>
                <a:close/>
              </a:path>
              <a:path w="9177655" h="10274300">
                <a:moveTo>
                  <a:pt x="4709380" y="6502399"/>
                </a:moveTo>
                <a:lnTo>
                  <a:pt x="4648026" y="6502399"/>
                </a:lnTo>
                <a:lnTo>
                  <a:pt x="4648026" y="5638799"/>
                </a:lnTo>
                <a:lnTo>
                  <a:pt x="4709380" y="5638799"/>
                </a:lnTo>
                <a:lnTo>
                  <a:pt x="4709380" y="6502399"/>
                </a:lnTo>
                <a:close/>
              </a:path>
              <a:path w="9177655" h="10274300">
                <a:moveTo>
                  <a:pt x="5638993" y="6502399"/>
                </a:moveTo>
                <a:lnTo>
                  <a:pt x="5577640" y="6502399"/>
                </a:lnTo>
                <a:lnTo>
                  <a:pt x="5577640" y="5638799"/>
                </a:lnTo>
                <a:lnTo>
                  <a:pt x="5638993" y="5638799"/>
                </a:lnTo>
                <a:lnTo>
                  <a:pt x="5638993" y="6502399"/>
                </a:lnTo>
                <a:close/>
              </a:path>
              <a:path w="9177655" h="10274300">
                <a:moveTo>
                  <a:pt x="6568587" y="6502399"/>
                </a:moveTo>
                <a:lnTo>
                  <a:pt x="6507233" y="6502399"/>
                </a:lnTo>
                <a:lnTo>
                  <a:pt x="6507233" y="5638799"/>
                </a:lnTo>
                <a:lnTo>
                  <a:pt x="6568587" y="5638799"/>
                </a:lnTo>
                <a:lnTo>
                  <a:pt x="6568587" y="6502399"/>
                </a:lnTo>
                <a:close/>
              </a:path>
              <a:path w="9177655" h="10274300">
                <a:moveTo>
                  <a:pt x="7498200" y="6502399"/>
                </a:moveTo>
                <a:lnTo>
                  <a:pt x="7436846" y="6502399"/>
                </a:lnTo>
                <a:lnTo>
                  <a:pt x="7436846" y="5638799"/>
                </a:lnTo>
                <a:lnTo>
                  <a:pt x="7498200" y="5638799"/>
                </a:lnTo>
                <a:lnTo>
                  <a:pt x="7498200" y="6502399"/>
                </a:lnTo>
                <a:close/>
              </a:path>
              <a:path w="9177655" h="10274300">
                <a:moveTo>
                  <a:pt x="8427793" y="6502399"/>
                </a:moveTo>
                <a:lnTo>
                  <a:pt x="8366439" y="6502399"/>
                </a:lnTo>
                <a:lnTo>
                  <a:pt x="8366439" y="5638799"/>
                </a:lnTo>
                <a:lnTo>
                  <a:pt x="8427793" y="5638799"/>
                </a:lnTo>
                <a:lnTo>
                  <a:pt x="8427793" y="6502399"/>
                </a:lnTo>
                <a:close/>
              </a:path>
              <a:path w="9177655" h="10274300">
                <a:moveTo>
                  <a:pt x="990967" y="7429499"/>
                </a:moveTo>
                <a:lnTo>
                  <a:pt x="929613" y="7429499"/>
                </a:lnTo>
                <a:lnTo>
                  <a:pt x="929613" y="6565899"/>
                </a:lnTo>
                <a:lnTo>
                  <a:pt x="990967" y="6565899"/>
                </a:lnTo>
                <a:lnTo>
                  <a:pt x="990967" y="7429499"/>
                </a:lnTo>
                <a:close/>
              </a:path>
              <a:path w="9177655" h="10274300">
                <a:moveTo>
                  <a:pt x="1920560" y="7429499"/>
                </a:moveTo>
                <a:lnTo>
                  <a:pt x="1859206" y="7429499"/>
                </a:lnTo>
                <a:lnTo>
                  <a:pt x="1859206" y="6565899"/>
                </a:lnTo>
                <a:lnTo>
                  <a:pt x="1920560" y="6565899"/>
                </a:lnTo>
                <a:lnTo>
                  <a:pt x="1920560" y="7429499"/>
                </a:lnTo>
                <a:close/>
              </a:path>
              <a:path w="9177655" h="10274300">
                <a:moveTo>
                  <a:pt x="2850173" y="7429499"/>
                </a:moveTo>
                <a:lnTo>
                  <a:pt x="2788819" y="7429499"/>
                </a:lnTo>
                <a:lnTo>
                  <a:pt x="2788819" y="6565899"/>
                </a:lnTo>
                <a:lnTo>
                  <a:pt x="2850173" y="6565899"/>
                </a:lnTo>
                <a:lnTo>
                  <a:pt x="2850173" y="7429499"/>
                </a:lnTo>
                <a:close/>
              </a:path>
              <a:path w="9177655" h="10274300">
                <a:moveTo>
                  <a:pt x="3779766" y="7429499"/>
                </a:moveTo>
                <a:lnTo>
                  <a:pt x="3718433" y="7429499"/>
                </a:lnTo>
                <a:lnTo>
                  <a:pt x="3718433" y="6565899"/>
                </a:lnTo>
                <a:lnTo>
                  <a:pt x="3779766" y="6565899"/>
                </a:lnTo>
                <a:lnTo>
                  <a:pt x="3779766" y="7429499"/>
                </a:lnTo>
                <a:close/>
              </a:path>
              <a:path w="9177655" h="10274300">
                <a:moveTo>
                  <a:pt x="4709380" y="7429499"/>
                </a:moveTo>
                <a:lnTo>
                  <a:pt x="4648026" y="7429499"/>
                </a:lnTo>
                <a:lnTo>
                  <a:pt x="4648026" y="6565899"/>
                </a:lnTo>
                <a:lnTo>
                  <a:pt x="4709380" y="6565899"/>
                </a:lnTo>
                <a:lnTo>
                  <a:pt x="4709380" y="7429499"/>
                </a:lnTo>
                <a:close/>
              </a:path>
              <a:path w="9177655" h="10274300">
                <a:moveTo>
                  <a:pt x="5638993" y="7429499"/>
                </a:moveTo>
                <a:lnTo>
                  <a:pt x="5577640" y="7429499"/>
                </a:lnTo>
                <a:lnTo>
                  <a:pt x="5577640" y="6565899"/>
                </a:lnTo>
                <a:lnTo>
                  <a:pt x="5638993" y="6565899"/>
                </a:lnTo>
                <a:lnTo>
                  <a:pt x="5638993" y="7429499"/>
                </a:lnTo>
                <a:close/>
              </a:path>
              <a:path w="9177655" h="10274300">
                <a:moveTo>
                  <a:pt x="6568587" y="7429499"/>
                </a:moveTo>
                <a:lnTo>
                  <a:pt x="6507233" y="7429499"/>
                </a:lnTo>
                <a:lnTo>
                  <a:pt x="6507233" y="6565899"/>
                </a:lnTo>
                <a:lnTo>
                  <a:pt x="6568587" y="6565899"/>
                </a:lnTo>
                <a:lnTo>
                  <a:pt x="6568587" y="7429499"/>
                </a:lnTo>
                <a:close/>
              </a:path>
              <a:path w="9177655" h="10274300">
                <a:moveTo>
                  <a:pt x="7498200" y="7429499"/>
                </a:moveTo>
                <a:lnTo>
                  <a:pt x="7436846" y="7429499"/>
                </a:lnTo>
                <a:lnTo>
                  <a:pt x="7436846" y="6565899"/>
                </a:lnTo>
                <a:lnTo>
                  <a:pt x="7498200" y="6565899"/>
                </a:lnTo>
                <a:lnTo>
                  <a:pt x="7498200" y="7429499"/>
                </a:lnTo>
                <a:close/>
              </a:path>
              <a:path w="9177655" h="10274300">
                <a:moveTo>
                  <a:pt x="8427793" y="7429499"/>
                </a:moveTo>
                <a:lnTo>
                  <a:pt x="8366439" y="7429499"/>
                </a:lnTo>
                <a:lnTo>
                  <a:pt x="8366439" y="6565899"/>
                </a:lnTo>
                <a:lnTo>
                  <a:pt x="8427793" y="6565899"/>
                </a:lnTo>
                <a:lnTo>
                  <a:pt x="8427793" y="74294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92999"/>
                </a:lnTo>
                <a:lnTo>
                  <a:pt x="990967" y="74929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92999"/>
                </a:lnTo>
                <a:lnTo>
                  <a:pt x="1920560" y="74929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92999"/>
                </a:lnTo>
                <a:lnTo>
                  <a:pt x="2850153" y="74929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92999"/>
                </a:lnTo>
                <a:lnTo>
                  <a:pt x="3779766" y="74929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92999"/>
                </a:lnTo>
                <a:lnTo>
                  <a:pt x="4709380" y="74929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92999"/>
                </a:lnTo>
                <a:lnTo>
                  <a:pt x="5638993" y="74929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92999"/>
                </a:lnTo>
                <a:lnTo>
                  <a:pt x="6568587" y="74929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92999"/>
                </a:lnTo>
                <a:lnTo>
                  <a:pt x="7498200" y="74929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92999"/>
                </a:lnTo>
                <a:lnTo>
                  <a:pt x="8427793" y="74929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20099"/>
                </a:lnTo>
                <a:lnTo>
                  <a:pt x="990967" y="84200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20099"/>
                </a:lnTo>
                <a:lnTo>
                  <a:pt x="1920560" y="84200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20099"/>
                </a:lnTo>
                <a:lnTo>
                  <a:pt x="2850173" y="84200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20099"/>
                </a:lnTo>
                <a:lnTo>
                  <a:pt x="3779766" y="84200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20099"/>
                </a:lnTo>
                <a:lnTo>
                  <a:pt x="4709380" y="84200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20099"/>
                </a:lnTo>
                <a:lnTo>
                  <a:pt x="5638993" y="84200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20099"/>
                </a:lnTo>
                <a:lnTo>
                  <a:pt x="6568587" y="84200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20099"/>
                </a:lnTo>
                <a:lnTo>
                  <a:pt x="7498200" y="84200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20099"/>
                </a:lnTo>
                <a:lnTo>
                  <a:pt x="8427793" y="84200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23499"/>
                </a:moveTo>
                <a:lnTo>
                  <a:pt x="929613" y="102234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23499"/>
                </a:lnTo>
                <a:close/>
              </a:path>
              <a:path w="9177655" h="10274300">
                <a:moveTo>
                  <a:pt x="1920560" y="10223499"/>
                </a:moveTo>
                <a:lnTo>
                  <a:pt x="1859206" y="102234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23499"/>
                </a:lnTo>
                <a:close/>
              </a:path>
              <a:path w="9177655" h="10274300">
                <a:moveTo>
                  <a:pt x="2850173" y="10223499"/>
                </a:moveTo>
                <a:lnTo>
                  <a:pt x="2788819" y="102234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23499"/>
                </a:lnTo>
                <a:close/>
              </a:path>
              <a:path w="9177655" h="10274300">
                <a:moveTo>
                  <a:pt x="3779766" y="10223499"/>
                </a:moveTo>
                <a:lnTo>
                  <a:pt x="3718433" y="102234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23499"/>
                </a:lnTo>
                <a:close/>
              </a:path>
              <a:path w="9177655" h="10274300">
                <a:moveTo>
                  <a:pt x="4709380" y="10223499"/>
                </a:moveTo>
                <a:lnTo>
                  <a:pt x="4648026" y="102234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23499"/>
                </a:lnTo>
                <a:close/>
              </a:path>
              <a:path w="9177655" h="10274300">
                <a:moveTo>
                  <a:pt x="5638993" y="10223499"/>
                </a:moveTo>
                <a:lnTo>
                  <a:pt x="5577640" y="102234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23499"/>
                </a:lnTo>
                <a:close/>
              </a:path>
              <a:path w="9177655" h="10274300">
                <a:moveTo>
                  <a:pt x="6568587" y="10223499"/>
                </a:moveTo>
                <a:lnTo>
                  <a:pt x="6507233" y="102234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23499"/>
                </a:lnTo>
                <a:close/>
              </a:path>
              <a:path w="9177655" h="10274300">
                <a:moveTo>
                  <a:pt x="7498200" y="10223499"/>
                </a:moveTo>
                <a:lnTo>
                  <a:pt x="7436846" y="102234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23499"/>
                </a:lnTo>
                <a:close/>
              </a:path>
              <a:path w="9177655" h="10274300">
                <a:moveTo>
                  <a:pt x="8427793" y="10223499"/>
                </a:moveTo>
                <a:lnTo>
                  <a:pt x="8366439" y="102234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0010" y="1352515"/>
            <a:ext cx="8707979" cy="103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Century Gothic" panose="020B0502020202020204"/>
                <a:cs typeface="Century Gothic" panose="020B0502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1397" y="2732755"/>
            <a:ext cx="13745204" cy="559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53251"/>
            <a:ext cx="18288000" cy="1421130"/>
          </a:xfrm>
          <a:custGeom>
            <a:avLst/>
            <a:gdLst/>
            <a:ahLst/>
            <a:cxnLst/>
            <a:rect l="l" t="t" r="r" b="b"/>
            <a:pathLst>
              <a:path w="18288000" h="1421129">
                <a:moveTo>
                  <a:pt x="0" y="0"/>
                </a:moveTo>
                <a:lnTo>
                  <a:pt x="18287999" y="0"/>
                </a:lnTo>
                <a:lnTo>
                  <a:pt x="18287999" y="1420978"/>
                </a:lnTo>
                <a:lnTo>
                  <a:pt x="0" y="142097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9382" y="43783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77" y="57977"/>
                </a:moveTo>
                <a:lnTo>
                  <a:pt x="21421" y="22540"/>
                </a:lnTo>
                <a:lnTo>
                  <a:pt x="0" y="0"/>
                </a:lnTo>
                <a:lnTo>
                  <a:pt x="57977" y="5797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07559" y="2033046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4">
                <a:moveTo>
                  <a:pt x="715059" y="715059"/>
                </a:moveTo>
                <a:lnTo>
                  <a:pt x="0" y="0"/>
                </a:lnTo>
                <a:lnTo>
                  <a:pt x="45418" y="21995"/>
                </a:lnTo>
                <a:lnTo>
                  <a:pt x="90236" y="45681"/>
                </a:lnTo>
                <a:lnTo>
                  <a:pt x="134399" y="71046"/>
                </a:lnTo>
                <a:lnTo>
                  <a:pt x="177853" y="98075"/>
                </a:lnTo>
                <a:lnTo>
                  <a:pt x="220542" y="126755"/>
                </a:lnTo>
                <a:lnTo>
                  <a:pt x="262414" y="157072"/>
                </a:lnTo>
                <a:lnTo>
                  <a:pt x="303412" y="189012"/>
                </a:lnTo>
                <a:lnTo>
                  <a:pt x="343483" y="222561"/>
                </a:lnTo>
                <a:lnTo>
                  <a:pt x="382571" y="257707"/>
                </a:lnTo>
                <a:lnTo>
                  <a:pt x="420623" y="294436"/>
                </a:lnTo>
                <a:lnTo>
                  <a:pt x="457627" y="332764"/>
                </a:lnTo>
                <a:lnTo>
                  <a:pt x="492933" y="372012"/>
                </a:lnTo>
                <a:lnTo>
                  <a:pt x="526548" y="412148"/>
                </a:lnTo>
                <a:lnTo>
                  <a:pt x="558478" y="453136"/>
                </a:lnTo>
                <a:lnTo>
                  <a:pt x="588730" y="494942"/>
                </a:lnTo>
                <a:lnTo>
                  <a:pt x="617310" y="537533"/>
                </a:lnTo>
                <a:lnTo>
                  <a:pt x="644227" y="580874"/>
                </a:lnTo>
                <a:lnTo>
                  <a:pt x="669486" y="624932"/>
                </a:lnTo>
                <a:lnTo>
                  <a:pt x="693094" y="669671"/>
                </a:lnTo>
                <a:lnTo>
                  <a:pt x="715059" y="71505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1503" y="1919364"/>
            <a:ext cx="1196340" cy="1196340"/>
          </a:xfrm>
          <a:custGeom>
            <a:avLst/>
            <a:gdLst/>
            <a:ahLst/>
            <a:cxnLst/>
            <a:rect l="l" t="t" r="r" b="b"/>
            <a:pathLst>
              <a:path w="1196339" h="1196339">
                <a:moveTo>
                  <a:pt x="1195933" y="1195933"/>
                </a:moveTo>
                <a:lnTo>
                  <a:pt x="0" y="0"/>
                </a:lnTo>
                <a:lnTo>
                  <a:pt x="40925" y="7460"/>
                </a:lnTo>
                <a:lnTo>
                  <a:pt x="81851" y="16199"/>
                </a:lnTo>
                <a:lnTo>
                  <a:pt x="122776" y="26217"/>
                </a:lnTo>
                <a:lnTo>
                  <a:pt x="163702" y="37515"/>
                </a:lnTo>
                <a:lnTo>
                  <a:pt x="1157282" y="1031094"/>
                </a:lnTo>
                <a:lnTo>
                  <a:pt x="1168756" y="1072038"/>
                </a:lnTo>
                <a:lnTo>
                  <a:pt x="1179165" y="1113088"/>
                </a:lnTo>
                <a:lnTo>
                  <a:pt x="1188295" y="1154351"/>
                </a:lnTo>
                <a:lnTo>
                  <a:pt x="1195933" y="119593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67530" y="1897338"/>
            <a:ext cx="1492250" cy="1492250"/>
          </a:xfrm>
          <a:custGeom>
            <a:avLst/>
            <a:gdLst/>
            <a:ahLst/>
            <a:cxnLst/>
            <a:rect l="l" t="t" r="r" b="b"/>
            <a:pathLst>
              <a:path w="1492250" h="1492250">
                <a:moveTo>
                  <a:pt x="1491506" y="1491933"/>
                </a:moveTo>
                <a:lnTo>
                  <a:pt x="0" y="426"/>
                </a:lnTo>
                <a:lnTo>
                  <a:pt x="32399" y="0"/>
                </a:lnTo>
                <a:lnTo>
                  <a:pt x="64799" y="426"/>
                </a:lnTo>
                <a:lnTo>
                  <a:pt x="129597" y="3836"/>
                </a:lnTo>
                <a:lnTo>
                  <a:pt x="1488096" y="1362335"/>
                </a:lnTo>
                <a:lnTo>
                  <a:pt x="1491080" y="1427134"/>
                </a:lnTo>
                <a:lnTo>
                  <a:pt x="1491773" y="1459533"/>
                </a:lnTo>
                <a:lnTo>
                  <a:pt x="1491506" y="149193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6756" y="1903448"/>
            <a:ext cx="1715770" cy="1717039"/>
          </a:xfrm>
          <a:custGeom>
            <a:avLst/>
            <a:gdLst/>
            <a:ahLst/>
            <a:cxnLst/>
            <a:rect l="l" t="t" r="r" b="b"/>
            <a:pathLst>
              <a:path w="1715770" h="1717039">
                <a:moveTo>
                  <a:pt x="1700681" y="1716597"/>
                </a:moveTo>
                <a:lnTo>
                  <a:pt x="0" y="15915"/>
                </a:lnTo>
                <a:lnTo>
                  <a:pt x="27479" y="11190"/>
                </a:lnTo>
                <a:lnTo>
                  <a:pt x="55277" y="7105"/>
                </a:lnTo>
                <a:lnTo>
                  <a:pt x="111408" y="0"/>
                </a:lnTo>
                <a:lnTo>
                  <a:pt x="1715460" y="1605188"/>
                </a:lnTo>
                <a:lnTo>
                  <a:pt x="1712671" y="1633307"/>
                </a:lnTo>
                <a:lnTo>
                  <a:pt x="1709349" y="1661319"/>
                </a:lnTo>
                <a:lnTo>
                  <a:pt x="1705388" y="1689117"/>
                </a:lnTo>
                <a:lnTo>
                  <a:pt x="1700681" y="171659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4402" y="1940964"/>
            <a:ext cx="1881505" cy="1880870"/>
          </a:xfrm>
          <a:custGeom>
            <a:avLst/>
            <a:gdLst/>
            <a:ahLst/>
            <a:cxnLst/>
            <a:rect l="l" t="t" r="r" b="b"/>
            <a:pathLst>
              <a:path w="1881504" h="1880870">
                <a:moveTo>
                  <a:pt x="1853015" y="1880299"/>
                </a:moveTo>
                <a:lnTo>
                  <a:pt x="0" y="27283"/>
                </a:lnTo>
                <a:lnTo>
                  <a:pt x="24068" y="19823"/>
                </a:lnTo>
                <a:lnTo>
                  <a:pt x="48456" y="12789"/>
                </a:lnTo>
                <a:lnTo>
                  <a:pt x="73058" y="6181"/>
                </a:lnTo>
                <a:lnTo>
                  <a:pt x="97766" y="0"/>
                </a:lnTo>
                <a:lnTo>
                  <a:pt x="1881435" y="1782532"/>
                </a:lnTo>
                <a:lnTo>
                  <a:pt x="1874597" y="1807080"/>
                </a:lnTo>
                <a:lnTo>
                  <a:pt x="1867651" y="1831415"/>
                </a:lnTo>
                <a:lnTo>
                  <a:pt x="1860493" y="1855750"/>
                </a:lnTo>
                <a:lnTo>
                  <a:pt x="1853015" y="18802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3647" y="2002352"/>
            <a:ext cx="2000250" cy="2000250"/>
          </a:xfrm>
          <a:custGeom>
            <a:avLst/>
            <a:gdLst/>
            <a:ahLst/>
            <a:cxnLst/>
            <a:rect l="l" t="t" r="r" b="b"/>
            <a:pathLst>
              <a:path w="2000250" h="2000250">
                <a:moveTo>
                  <a:pt x="1961013" y="1999664"/>
                </a:moveTo>
                <a:lnTo>
                  <a:pt x="0" y="38651"/>
                </a:lnTo>
                <a:lnTo>
                  <a:pt x="21990" y="27976"/>
                </a:lnTo>
                <a:lnTo>
                  <a:pt x="43767" y="18046"/>
                </a:lnTo>
                <a:lnTo>
                  <a:pt x="65544" y="8757"/>
                </a:lnTo>
                <a:lnTo>
                  <a:pt x="87534" y="0"/>
                </a:lnTo>
                <a:lnTo>
                  <a:pt x="1999665" y="1912129"/>
                </a:lnTo>
                <a:lnTo>
                  <a:pt x="1990268" y="1934279"/>
                </a:lnTo>
                <a:lnTo>
                  <a:pt x="1980765" y="1956323"/>
                </a:lnTo>
                <a:lnTo>
                  <a:pt x="1971049" y="1978154"/>
                </a:lnTo>
                <a:lnTo>
                  <a:pt x="1961013" y="199966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2219" y="2083066"/>
            <a:ext cx="2080895" cy="2080895"/>
          </a:xfrm>
          <a:custGeom>
            <a:avLst/>
            <a:gdLst/>
            <a:ahLst/>
            <a:cxnLst/>
            <a:rect l="l" t="t" r="r" b="b"/>
            <a:pathLst>
              <a:path w="2080895" h="2080895">
                <a:moveTo>
                  <a:pt x="2032632" y="2080379"/>
                </a:moveTo>
                <a:lnTo>
                  <a:pt x="0" y="47746"/>
                </a:lnTo>
                <a:lnTo>
                  <a:pt x="19610" y="35170"/>
                </a:lnTo>
                <a:lnTo>
                  <a:pt x="39220" y="23020"/>
                </a:lnTo>
                <a:lnTo>
                  <a:pt x="58830" y="11297"/>
                </a:lnTo>
                <a:lnTo>
                  <a:pt x="78440" y="0"/>
                </a:lnTo>
                <a:lnTo>
                  <a:pt x="2080379" y="2001938"/>
                </a:lnTo>
                <a:lnTo>
                  <a:pt x="2069081" y="2021548"/>
                </a:lnTo>
                <a:lnTo>
                  <a:pt x="2057358" y="2041159"/>
                </a:lnTo>
                <a:lnTo>
                  <a:pt x="2045208" y="2060769"/>
                </a:lnTo>
                <a:lnTo>
                  <a:pt x="2032632" y="208037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6706" y="2181969"/>
            <a:ext cx="2127250" cy="2127250"/>
          </a:xfrm>
          <a:custGeom>
            <a:avLst/>
            <a:gdLst/>
            <a:ahLst/>
            <a:cxnLst/>
            <a:rect l="l" t="t" r="r" b="b"/>
            <a:pathLst>
              <a:path w="2127250" h="2127250">
                <a:moveTo>
                  <a:pt x="2071284" y="2126988"/>
                </a:moveTo>
                <a:lnTo>
                  <a:pt x="0" y="55704"/>
                </a:lnTo>
                <a:lnTo>
                  <a:pt x="35241" y="27425"/>
                </a:lnTo>
                <a:lnTo>
                  <a:pt x="52755" y="13659"/>
                </a:lnTo>
                <a:lnTo>
                  <a:pt x="70482" y="0"/>
                </a:lnTo>
                <a:lnTo>
                  <a:pt x="2126988" y="2056505"/>
                </a:lnTo>
                <a:lnTo>
                  <a:pt x="2113329" y="2074392"/>
                </a:lnTo>
                <a:lnTo>
                  <a:pt x="2099562" y="2092173"/>
                </a:lnTo>
                <a:lnTo>
                  <a:pt x="2085583" y="2109740"/>
                </a:lnTo>
                <a:lnTo>
                  <a:pt x="2071284" y="21269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7109" y="2296788"/>
            <a:ext cx="2141855" cy="2141855"/>
          </a:xfrm>
          <a:custGeom>
            <a:avLst/>
            <a:gdLst/>
            <a:ahLst/>
            <a:cxnLst/>
            <a:rect l="l" t="t" r="r" b="b"/>
            <a:pathLst>
              <a:path w="2141854" h="2141854">
                <a:moveTo>
                  <a:pt x="2079242" y="2141767"/>
                </a:moveTo>
                <a:lnTo>
                  <a:pt x="0" y="62525"/>
                </a:lnTo>
                <a:lnTo>
                  <a:pt x="7673" y="54674"/>
                </a:lnTo>
                <a:lnTo>
                  <a:pt x="23020" y="38545"/>
                </a:lnTo>
                <a:lnTo>
                  <a:pt x="30694" y="30694"/>
                </a:lnTo>
                <a:lnTo>
                  <a:pt x="38545" y="23020"/>
                </a:lnTo>
                <a:lnTo>
                  <a:pt x="54673" y="7673"/>
                </a:lnTo>
                <a:lnTo>
                  <a:pt x="62525" y="0"/>
                </a:lnTo>
                <a:lnTo>
                  <a:pt x="2141767" y="2079242"/>
                </a:lnTo>
                <a:lnTo>
                  <a:pt x="2134093" y="2087093"/>
                </a:lnTo>
                <a:lnTo>
                  <a:pt x="2118746" y="2103221"/>
                </a:lnTo>
                <a:lnTo>
                  <a:pt x="2111073" y="2111073"/>
                </a:lnTo>
                <a:lnTo>
                  <a:pt x="2103222" y="2118746"/>
                </a:lnTo>
                <a:lnTo>
                  <a:pt x="2087093" y="2134093"/>
                </a:lnTo>
                <a:lnTo>
                  <a:pt x="2079242" y="214176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2290" y="2426385"/>
            <a:ext cx="2127250" cy="2127250"/>
          </a:xfrm>
          <a:custGeom>
            <a:avLst/>
            <a:gdLst/>
            <a:ahLst/>
            <a:cxnLst/>
            <a:rect l="l" t="t" r="r" b="b"/>
            <a:pathLst>
              <a:path w="2127250" h="2127250">
                <a:moveTo>
                  <a:pt x="2056505" y="2126988"/>
                </a:moveTo>
                <a:lnTo>
                  <a:pt x="0" y="70482"/>
                </a:lnTo>
                <a:lnTo>
                  <a:pt x="13659" y="52755"/>
                </a:lnTo>
                <a:lnTo>
                  <a:pt x="27425" y="35241"/>
                </a:lnTo>
                <a:lnTo>
                  <a:pt x="41405" y="17727"/>
                </a:lnTo>
                <a:lnTo>
                  <a:pt x="55704" y="0"/>
                </a:lnTo>
                <a:lnTo>
                  <a:pt x="2126988" y="2071284"/>
                </a:lnTo>
                <a:lnTo>
                  <a:pt x="2109740" y="2085583"/>
                </a:lnTo>
                <a:lnTo>
                  <a:pt x="2092173" y="2099562"/>
                </a:lnTo>
                <a:lnTo>
                  <a:pt x="2074392" y="2113329"/>
                </a:lnTo>
                <a:lnTo>
                  <a:pt x="2056505" y="21269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387" y="2571898"/>
            <a:ext cx="2080895" cy="2080895"/>
          </a:xfrm>
          <a:custGeom>
            <a:avLst/>
            <a:gdLst/>
            <a:ahLst/>
            <a:cxnLst/>
            <a:rect l="l" t="t" r="r" b="b"/>
            <a:pathLst>
              <a:path w="2080895" h="2080895">
                <a:moveTo>
                  <a:pt x="2001938" y="2080379"/>
                </a:moveTo>
                <a:lnTo>
                  <a:pt x="0" y="78440"/>
                </a:lnTo>
                <a:lnTo>
                  <a:pt x="11297" y="58830"/>
                </a:lnTo>
                <a:lnTo>
                  <a:pt x="23020" y="39220"/>
                </a:lnTo>
                <a:lnTo>
                  <a:pt x="35170" y="19610"/>
                </a:lnTo>
                <a:lnTo>
                  <a:pt x="47746" y="0"/>
                </a:lnTo>
                <a:lnTo>
                  <a:pt x="2080379" y="2032632"/>
                </a:lnTo>
                <a:lnTo>
                  <a:pt x="2060769" y="2045208"/>
                </a:lnTo>
                <a:lnTo>
                  <a:pt x="2041158" y="2057358"/>
                </a:lnTo>
                <a:lnTo>
                  <a:pt x="2021548" y="2069082"/>
                </a:lnTo>
                <a:lnTo>
                  <a:pt x="2001938" y="208037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22673" y="2733326"/>
            <a:ext cx="2000250" cy="2000250"/>
          </a:xfrm>
          <a:custGeom>
            <a:avLst/>
            <a:gdLst/>
            <a:ahLst/>
            <a:cxnLst/>
            <a:rect l="l" t="t" r="r" b="b"/>
            <a:pathLst>
              <a:path w="2000250" h="2000250">
                <a:moveTo>
                  <a:pt x="1912129" y="1999665"/>
                </a:moveTo>
                <a:lnTo>
                  <a:pt x="0" y="87535"/>
                </a:lnTo>
                <a:lnTo>
                  <a:pt x="8739" y="65544"/>
                </a:lnTo>
                <a:lnTo>
                  <a:pt x="17904" y="43767"/>
                </a:lnTo>
                <a:lnTo>
                  <a:pt x="27496" y="21990"/>
                </a:lnTo>
                <a:lnTo>
                  <a:pt x="37515" y="0"/>
                </a:lnTo>
                <a:lnTo>
                  <a:pt x="1999664" y="1961013"/>
                </a:lnTo>
                <a:lnTo>
                  <a:pt x="1978154" y="1971209"/>
                </a:lnTo>
                <a:lnTo>
                  <a:pt x="1956323" y="1981191"/>
                </a:lnTo>
                <a:lnTo>
                  <a:pt x="1934280" y="1990748"/>
                </a:lnTo>
                <a:lnTo>
                  <a:pt x="1912129" y="199966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61284" y="2914081"/>
            <a:ext cx="1881505" cy="1881505"/>
          </a:xfrm>
          <a:custGeom>
            <a:avLst/>
            <a:gdLst/>
            <a:ahLst/>
            <a:cxnLst/>
            <a:rect l="l" t="t" r="r" b="b"/>
            <a:pathLst>
              <a:path w="1881504" h="1881504">
                <a:moveTo>
                  <a:pt x="1783669" y="1881435"/>
                </a:moveTo>
                <a:lnTo>
                  <a:pt x="0" y="97766"/>
                </a:lnTo>
                <a:lnTo>
                  <a:pt x="6181" y="73058"/>
                </a:lnTo>
                <a:lnTo>
                  <a:pt x="12789" y="48456"/>
                </a:lnTo>
                <a:lnTo>
                  <a:pt x="19823" y="24068"/>
                </a:lnTo>
                <a:lnTo>
                  <a:pt x="27283" y="0"/>
                </a:lnTo>
                <a:lnTo>
                  <a:pt x="1881435" y="1853015"/>
                </a:lnTo>
                <a:lnTo>
                  <a:pt x="1857367" y="1861133"/>
                </a:lnTo>
                <a:lnTo>
                  <a:pt x="1832978" y="1868504"/>
                </a:lnTo>
                <a:lnTo>
                  <a:pt x="1808377" y="1875236"/>
                </a:lnTo>
                <a:lnTo>
                  <a:pt x="1783669" y="188143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3769" y="3116435"/>
            <a:ext cx="1717039" cy="1715770"/>
          </a:xfrm>
          <a:custGeom>
            <a:avLst/>
            <a:gdLst/>
            <a:ahLst/>
            <a:cxnLst/>
            <a:rect l="l" t="t" r="r" b="b"/>
            <a:pathLst>
              <a:path w="1717039" h="1715770">
                <a:moveTo>
                  <a:pt x="1605188" y="1715460"/>
                </a:moveTo>
                <a:lnTo>
                  <a:pt x="0" y="110271"/>
                </a:lnTo>
                <a:lnTo>
                  <a:pt x="2948" y="82810"/>
                </a:lnTo>
                <a:lnTo>
                  <a:pt x="6536" y="55135"/>
                </a:lnTo>
                <a:lnTo>
                  <a:pt x="10551" y="27461"/>
                </a:lnTo>
                <a:lnTo>
                  <a:pt x="14778" y="0"/>
                </a:lnTo>
                <a:lnTo>
                  <a:pt x="1716596" y="1700681"/>
                </a:lnTo>
                <a:lnTo>
                  <a:pt x="1660892" y="1708923"/>
                </a:lnTo>
                <a:lnTo>
                  <a:pt x="1633147" y="1712511"/>
                </a:lnTo>
                <a:lnTo>
                  <a:pt x="1605188" y="171546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16948" y="3346072"/>
            <a:ext cx="1492885" cy="1493520"/>
          </a:xfrm>
          <a:custGeom>
            <a:avLst/>
            <a:gdLst/>
            <a:ahLst/>
            <a:cxnLst/>
            <a:rect l="l" t="t" r="r" b="b"/>
            <a:pathLst>
              <a:path w="1492885" h="1493520">
                <a:moveTo>
                  <a:pt x="1460244" y="1493070"/>
                </a:moveTo>
                <a:lnTo>
                  <a:pt x="1395445" y="1491364"/>
                </a:lnTo>
                <a:lnTo>
                  <a:pt x="4547" y="130734"/>
                </a:lnTo>
                <a:lnTo>
                  <a:pt x="994" y="65367"/>
                </a:lnTo>
                <a:lnTo>
                  <a:pt x="0" y="0"/>
                </a:lnTo>
                <a:lnTo>
                  <a:pt x="1492643" y="1492643"/>
                </a:lnTo>
                <a:lnTo>
                  <a:pt x="1460244" y="14930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38548" y="3620046"/>
            <a:ext cx="1197610" cy="1197610"/>
          </a:xfrm>
          <a:custGeom>
            <a:avLst/>
            <a:gdLst/>
            <a:ahLst/>
            <a:cxnLst/>
            <a:rect l="l" t="t" r="r" b="b"/>
            <a:pathLst>
              <a:path w="1197610" h="1197610">
                <a:moveTo>
                  <a:pt x="1197070" y="1197070"/>
                </a:moveTo>
                <a:lnTo>
                  <a:pt x="1156145" y="1188953"/>
                </a:lnTo>
                <a:lnTo>
                  <a:pt x="1115219" y="1179876"/>
                </a:lnTo>
                <a:lnTo>
                  <a:pt x="1074294" y="1169733"/>
                </a:lnTo>
                <a:lnTo>
                  <a:pt x="1033368" y="1158418"/>
                </a:lnTo>
                <a:lnTo>
                  <a:pt x="38651" y="163702"/>
                </a:lnTo>
                <a:lnTo>
                  <a:pt x="27336" y="123416"/>
                </a:lnTo>
                <a:lnTo>
                  <a:pt x="17194" y="82703"/>
                </a:lnTo>
                <a:lnTo>
                  <a:pt x="8117" y="41565"/>
                </a:lnTo>
                <a:lnTo>
                  <a:pt x="0" y="0"/>
                </a:lnTo>
                <a:lnTo>
                  <a:pt x="1197070" y="11970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3367" y="3986101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80" h="716279">
                <a:moveTo>
                  <a:pt x="716196" y="716196"/>
                </a:moveTo>
                <a:lnTo>
                  <a:pt x="669511" y="693712"/>
                </a:lnTo>
                <a:lnTo>
                  <a:pt x="623472" y="669460"/>
                </a:lnTo>
                <a:lnTo>
                  <a:pt x="578135" y="643439"/>
                </a:lnTo>
                <a:lnTo>
                  <a:pt x="533556" y="615650"/>
                </a:lnTo>
                <a:lnTo>
                  <a:pt x="489791" y="586093"/>
                </a:lnTo>
                <a:lnTo>
                  <a:pt x="446896" y="554767"/>
                </a:lnTo>
                <a:lnTo>
                  <a:pt x="404927" y="521673"/>
                </a:lnTo>
                <a:lnTo>
                  <a:pt x="363941" y="486811"/>
                </a:lnTo>
                <a:lnTo>
                  <a:pt x="323993" y="450180"/>
                </a:lnTo>
                <a:lnTo>
                  <a:pt x="266015" y="392202"/>
                </a:lnTo>
                <a:lnTo>
                  <a:pt x="229384" y="352254"/>
                </a:lnTo>
                <a:lnTo>
                  <a:pt x="194522" y="311268"/>
                </a:lnTo>
                <a:lnTo>
                  <a:pt x="161428" y="269299"/>
                </a:lnTo>
                <a:lnTo>
                  <a:pt x="130102" y="226404"/>
                </a:lnTo>
                <a:lnTo>
                  <a:pt x="100545" y="182639"/>
                </a:lnTo>
                <a:lnTo>
                  <a:pt x="72756" y="138060"/>
                </a:lnTo>
                <a:lnTo>
                  <a:pt x="46735" y="92723"/>
                </a:lnTo>
                <a:lnTo>
                  <a:pt x="22483" y="46684"/>
                </a:lnTo>
                <a:lnTo>
                  <a:pt x="0" y="0"/>
                </a:lnTo>
                <a:lnTo>
                  <a:pt x="716196" y="71619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38539" y="4627984"/>
            <a:ext cx="3355340" cy="1038860"/>
          </a:xfrm>
          <a:custGeom>
            <a:avLst/>
            <a:gdLst/>
            <a:ahLst/>
            <a:cxnLst/>
            <a:rect l="l" t="t" r="r" b="b"/>
            <a:pathLst>
              <a:path w="3355340" h="1038860">
                <a:moveTo>
                  <a:pt x="90666" y="1038361"/>
                </a:moveTo>
                <a:lnTo>
                  <a:pt x="42257" y="1024384"/>
                </a:lnTo>
                <a:lnTo>
                  <a:pt x="7542" y="984010"/>
                </a:lnTo>
                <a:lnTo>
                  <a:pt x="0" y="950071"/>
                </a:lnTo>
                <a:lnTo>
                  <a:pt x="5739" y="915781"/>
                </a:lnTo>
                <a:lnTo>
                  <a:pt x="24866" y="885263"/>
                </a:lnTo>
                <a:lnTo>
                  <a:pt x="372220" y="519167"/>
                </a:lnTo>
                <a:lnTo>
                  <a:pt x="24865" y="153065"/>
                </a:lnTo>
                <a:lnTo>
                  <a:pt x="5738" y="122550"/>
                </a:lnTo>
                <a:lnTo>
                  <a:pt x="0" y="88262"/>
                </a:lnTo>
                <a:lnTo>
                  <a:pt x="7541" y="54325"/>
                </a:lnTo>
                <a:lnTo>
                  <a:pt x="28254" y="24864"/>
                </a:lnTo>
                <a:lnTo>
                  <a:pt x="58782" y="5743"/>
                </a:lnTo>
                <a:lnTo>
                  <a:pt x="93082" y="8"/>
                </a:lnTo>
                <a:lnTo>
                  <a:pt x="127029" y="7548"/>
                </a:lnTo>
                <a:lnTo>
                  <a:pt x="156498" y="28251"/>
                </a:lnTo>
                <a:lnTo>
                  <a:pt x="563068" y="456759"/>
                </a:lnTo>
                <a:lnTo>
                  <a:pt x="581743" y="486102"/>
                </a:lnTo>
                <a:lnTo>
                  <a:pt x="587968" y="519167"/>
                </a:lnTo>
                <a:lnTo>
                  <a:pt x="581743" y="552234"/>
                </a:lnTo>
                <a:lnTo>
                  <a:pt x="156499" y="1010089"/>
                </a:lnTo>
                <a:lnTo>
                  <a:pt x="108577" y="1036587"/>
                </a:lnTo>
                <a:lnTo>
                  <a:pt x="90666" y="1038361"/>
                </a:lnTo>
                <a:close/>
              </a:path>
              <a:path w="3355340" h="1038860">
                <a:moveTo>
                  <a:pt x="782455" y="1038361"/>
                </a:moveTo>
                <a:lnTo>
                  <a:pt x="734046" y="1024383"/>
                </a:lnTo>
                <a:lnTo>
                  <a:pt x="699331" y="984010"/>
                </a:lnTo>
                <a:lnTo>
                  <a:pt x="691790" y="950071"/>
                </a:lnTo>
                <a:lnTo>
                  <a:pt x="697528" y="915780"/>
                </a:lnTo>
                <a:lnTo>
                  <a:pt x="716656" y="885263"/>
                </a:lnTo>
                <a:lnTo>
                  <a:pt x="1064017" y="519167"/>
                </a:lnTo>
                <a:lnTo>
                  <a:pt x="716657" y="153065"/>
                </a:lnTo>
                <a:lnTo>
                  <a:pt x="697529" y="122551"/>
                </a:lnTo>
                <a:lnTo>
                  <a:pt x="691790" y="88263"/>
                </a:lnTo>
                <a:lnTo>
                  <a:pt x="699332" y="54326"/>
                </a:lnTo>
                <a:lnTo>
                  <a:pt x="720045" y="24864"/>
                </a:lnTo>
                <a:lnTo>
                  <a:pt x="750575" y="5743"/>
                </a:lnTo>
                <a:lnTo>
                  <a:pt x="784875" y="8"/>
                </a:lnTo>
                <a:lnTo>
                  <a:pt x="818821" y="7547"/>
                </a:lnTo>
                <a:lnTo>
                  <a:pt x="848289" y="28251"/>
                </a:lnTo>
                <a:lnTo>
                  <a:pt x="1254865" y="456760"/>
                </a:lnTo>
                <a:lnTo>
                  <a:pt x="1273539" y="486103"/>
                </a:lnTo>
                <a:lnTo>
                  <a:pt x="1279764" y="519168"/>
                </a:lnTo>
                <a:lnTo>
                  <a:pt x="1273539" y="552235"/>
                </a:lnTo>
                <a:lnTo>
                  <a:pt x="848289" y="1010089"/>
                </a:lnTo>
                <a:lnTo>
                  <a:pt x="800367" y="1036587"/>
                </a:lnTo>
                <a:lnTo>
                  <a:pt x="782455" y="1038361"/>
                </a:lnTo>
                <a:close/>
              </a:path>
              <a:path w="3355340" h="1038860">
                <a:moveTo>
                  <a:pt x="1474252" y="1038361"/>
                </a:moveTo>
                <a:lnTo>
                  <a:pt x="1425843" y="1024384"/>
                </a:lnTo>
                <a:lnTo>
                  <a:pt x="1391128" y="984011"/>
                </a:lnTo>
                <a:lnTo>
                  <a:pt x="1383586" y="950072"/>
                </a:lnTo>
                <a:lnTo>
                  <a:pt x="1389325" y="915781"/>
                </a:lnTo>
                <a:lnTo>
                  <a:pt x="1408452" y="885263"/>
                </a:lnTo>
                <a:lnTo>
                  <a:pt x="1755811" y="519167"/>
                </a:lnTo>
                <a:lnTo>
                  <a:pt x="1408452" y="153065"/>
                </a:lnTo>
                <a:lnTo>
                  <a:pt x="1389325" y="122551"/>
                </a:lnTo>
                <a:lnTo>
                  <a:pt x="1383586" y="88263"/>
                </a:lnTo>
                <a:lnTo>
                  <a:pt x="1391128" y="54326"/>
                </a:lnTo>
                <a:lnTo>
                  <a:pt x="1411841" y="24864"/>
                </a:lnTo>
                <a:lnTo>
                  <a:pt x="1442367" y="5743"/>
                </a:lnTo>
                <a:lnTo>
                  <a:pt x="1476666" y="8"/>
                </a:lnTo>
                <a:lnTo>
                  <a:pt x="1510613" y="7547"/>
                </a:lnTo>
                <a:lnTo>
                  <a:pt x="1540085" y="28251"/>
                </a:lnTo>
                <a:lnTo>
                  <a:pt x="1946666" y="456760"/>
                </a:lnTo>
                <a:lnTo>
                  <a:pt x="1965335" y="486103"/>
                </a:lnTo>
                <a:lnTo>
                  <a:pt x="1971557" y="519168"/>
                </a:lnTo>
                <a:lnTo>
                  <a:pt x="1965335" y="552235"/>
                </a:lnTo>
                <a:lnTo>
                  <a:pt x="1540085" y="1010089"/>
                </a:lnTo>
                <a:lnTo>
                  <a:pt x="1492163" y="1036587"/>
                </a:lnTo>
                <a:lnTo>
                  <a:pt x="1474252" y="1038361"/>
                </a:lnTo>
                <a:close/>
              </a:path>
              <a:path w="3355340" h="1038860">
                <a:moveTo>
                  <a:pt x="2166058" y="1038361"/>
                </a:moveTo>
                <a:lnTo>
                  <a:pt x="2117640" y="1024384"/>
                </a:lnTo>
                <a:lnTo>
                  <a:pt x="2082926" y="984011"/>
                </a:lnTo>
                <a:lnTo>
                  <a:pt x="2075385" y="950072"/>
                </a:lnTo>
                <a:lnTo>
                  <a:pt x="2081123" y="915781"/>
                </a:lnTo>
                <a:lnTo>
                  <a:pt x="2100247" y="885263"/>
                </a:lnTo>
                <a:lnTo>
                  <a:pt x="2447607" y="519167"/>
                </a:lnTo>
                <a:lnTo>
                  <a:pt x="2100247" y="153065"/>
                </a:lnTo>
                <a:lnTo>
                  <a:pt x="2081123" y="122551"/>
                </a:lnTo>
                <a:lnTo>
                  <a:pt x="2075385" y="88263"/>
                </a:lnTo>
                <a:lnTo>
                  <a:pt x="2082926" y="54326"/>
                </a:lnTo>
                <a:lnTo>
                  <a:pt x="2103636" y="24864"/>
                </a:lnTo>
                <a:lnTo>
                  <a:pt x="2134168" y="5743"/>
                </a:lnTo>
                <a:lnTo>
                  <a:pt x="2168469" y="8"/>
                </a:lnTo>
                <a:lnTo>
                  <a:pt x="2202418" y="7547"/>
                </a:lnTo>
                <a:lnTo>
                  <a:pt x="2231891" y="28251"/>
                </a:lnTo>
                <a:lnTo>
                  <a:pt x="2638462" y="456760"/>
                </a:lnTo>
                <a:lnTo>
                  <a:pt x="2657130" y="486103"/>
                </a:lnTo>
                <a:lnTo>
                  <a:pt x="2663353" y="519168"/>
                </a:lnTo>
                <a:lnTo>
                  <a:pt x="2657130" y="552235"/>
                </a:lnTo>
                <a:lnTo>
                  <a:pt x="2231891" y="1010089"/>
                </a:lnTo>
                <a:lnTo>
                  <a:pt x="2183968" y="1036587"/>
                </a:lnTo>
                <a:lnTo>
                  <a:pt x="2166058" y="1038361"/>
                </a:lnTo>
                <a:close/>
              </a:path>
              <a:path w="3355340" h="1038860">
                <a:moveTo>
                  <a:pt x="2857844" y="1038361"/>
                </a:moveTo>
                <a:lnTo>
                  <a:pt x="2809426" y="1024384"/>
                </a:lnTo>
                <a:lnTo>
                  <a:pt x="2774712" y="984011"/>
                </a:lnTo>
                <a:lnTo>
                  <a:pt x="2767171" y="950072"/>
                </a:lnTo>
                <a:lnTo>
                  <a:pt x="2772909" y="915781"/>
                </a:lnTo>
                <a:lnTo>
                  <a:pt x="2792033" y="885263"/>
                </a:lnTo>
                <a:lnTo>
                  <a:pt x="3139404" y="519167"/>
                </a:lnTo>
                <a:lnTo>
                  <a:pt x="2792033" y="153065"/>
                </a:lnTo>
                <a:lnTo>
                  <a:pt x="2772908" y="122551"/>
                </a:lnTo>
                <a:lnTo>
                  <a:pt x="2767171" y="88263"/>
                </a:lnTo>
                <a:lnTo>
                  <a:pt x="2774711" y="54326"/>
                </a:lnTo>
                <a:lnTo>
                  <a:pt x="2795421" y="24864"/>
                </a:lnTo>
                <a:lnTo>
                  <a:pt x="2825947" y="5740"/>
                </a:lnTo>
                <a:lnTo>
                  <a:pt x="2860246" y="0"/>
                </a:lnTo>
                <a:lnTo>
                  <a:pt x="2894196" y="7538"/>
                </a:lnTo>
                <a:lnTo>
                  <a:pt x="2923676" y="28251"/>
                </a:lnTo>
                <a:lnTo>
                  <a:pt x="3330258" y="456760"/>
                </a:lnTo>
                <a:lnTo>
                  <a:pt x="3348926" y="486103"/>
                </a:lnTo>
                <a:lnTo>
                  <a:pt x="3355149" y="519168"/>
                </a:lnTo>
                <a:lnTo>
                  <a:pt x="3348926" y="552235"/>
                </a:lnTo>
                <a:lnTo>
                  <a:pt x="2923676" y="1010089"/>
                </a:lnTo>
                <a:lnTo>
                  <a:pt x="2875754" y="1036587"/>
                </a:lnTo>
                <a:lnTo>
                  <a:pt x="2857844" y="103836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04578" y="484458"/>
            <a:ext cx="16878935" cy="314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935220">
              <a:lnSpc>
                <a:spcPct val="117000"/>
              </a:lnSpc>
              <a:spcBef>
                <a:spcPts val="95"/>
              </a:spcBef>
            </a:pPr>
            <a:r>
              <a:rPr sz="8800" b="1" spc="114" dirty="0">
                <a:latin typeface="Gill Sans MT" panose="020B0502020104020203"/>
                <a:cs typeface="Gill Sans MT" panose="020B0502020104020203"/>
              </a:rPr>
              <a:t>FAKE </a:t>
            </a:r>
            <a:r>
              <a:rPr sz="8800" b="1" spc="-145" dirty="0">
                <a:latin typeface="Gill Sans MT" panose="020B0502020104020203"/>
                <a:cs typeface="Gill Sans MT" panose="020B0502020104020203"/>
              </a:rPr>
              <a:t>NEWS  </a:t>
            </a:r>
            <a:r>
              <a:rPr sz="8800" b="1" spc="10" dirty="0">
                <a:latin typeface="Gill Sans MT" panose="020B0502020104020203"/>
                <a:cs typeface="Gill Sans MT" panose="020B0502020104020203"/>
              </a:rPr>
              <a:t>CLASSIFICATION </a:t>
            </a:r>
            <a:r>
              <a:rPr sz="8800" b="1" spc="-15" dirty="0">
                <a:latin typeface="Gill Sans MT" panose="020B0502020104020203"/>
                <a:cs typeface="Gill Sans MT" panose="020B0502020104020203"/>
              </a:rPr>
              <a:t>USING</a:t>
            </a:r>
            <a:r>
              <a:rPr sz="8800" b="1" spc="-245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8800" b="1" spc="60" dirty="0">
                <a:latin typeface="Gill Sans MT" panose="020B0502020104020203"/>
                <a:cs typeface="Gill Sans MT" panose="020B0502020104020203"/>
              </a:rPr>
              <a:t>NLP</a:t>
            </a:r>
            <a:endParaRPr sz="880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55125" y="6807300"/>
            <a:ext cx="7518400" cy="324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4905" indent="1927860">
              <a:lnSpc>
                <a:spcPct val="116000"/>
              </a:lnSpc>
              <a:spcBef>
                <a:spcPts val="95"/>
              </a:spcBef>
            </a:pPr>
            <a:r>
              <a:rPr sz="3500" b="1" u="heavy" spc="-10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PRESENTED </a:t>
            </a:r>
            <a:r>
              <a:rPr sz="3500" b="1" u="heavy" spc="-20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BY</a:t>
            </a:r>
            <a:r>
              <a:rPr sz="3500" b="1" spc="-200" dirty="0">
                <a:latin typeface="Arial" panose="020B0604020202020204"/>
                <a:cs typeface="Arial" panose="020B0604020202020204"/>
              </a:rPr>
              <a:t>: 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A</a:t>
            </a:r>
            <a:r>
              <a:rPr lang="en-US" sz="3500" b="1" spc="-90" dirty="0">
                <a:latin typeface="Arial" panose="020B0604020202020204"/>
                <a:cs typeface="Arial" panose="020B0604020202020204"/>
              </a:rPr>
              <a:t>VINEET JENA</a:t>
            </a:r>
            <a:r>
              <a:rPr sz="35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350" dirty="0">
                <a:latin typeface="Arial" panose="020B0604020202020204"/>
                <a:cs typeface="Arial" panose="020B0604020202020204"/>
              </a:rPr>
              <a:t>-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150" dirty="0">
                <a:latin typeface="Arial" panose="020B0604020202020204"/>
                <a:cs typeface="Arial" panose="020B0604020202020204"/>
              </a:rPr>
              <a:t>202</a:t>
            </a:r>
            <a:r>
              <a:rPr lang="en-US" sz="3500" b="1" spc="150" dirty="0">
                <a:latin typeface="Arial" panose="020B0604020202020204"/>
                <a:cs typeface="Arial" panose="020B0604020202020204"/>
              </a:rPr>
              <a:t>9011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870"/>
              </a:lnSpc>
              <a:spcBef>
                <a:spcPts val="280"/>
              </a:spcBef>
            </a:pPr>
            <a:r>
              <a:rPr lang="en-US" sz="3500" b="1" spc="-10" dirty="0">
                <a:latin typeface="Arial" panose="020B0604020202020204"/>
                <a:cs typeface="Arial" panose="020B0604020202020204"/>
              </a:rPr>
              <a:t>SUJAL KUMAR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350" dirty="0">
                <a:latin typeface="Arial" panose="020B0604020202020204"/>
                <a:cs typeface="Arial" panose="020B0604020202020204"/>
              </a:rPr>
              <a:t>- </a:t>
            </a:r>
            <a:r>
              <a:rPr sz="3500" b="1" spc="150" dirty="0">
                <a:latin typeface="Arial" panose="020B0604020202020204"/>
                <a:cs typeface="Arial" panose="020B0604020202020204"/>
              </a:rPr>
              <a:t>202</a:t>
            </a:r>
            <a:r>
              <a:rPr lang="en-US" sz="3500" b="1" spc="150" dirty="0">
                <a:latin typeface="Arial" panose="020B0604020202020204"/>
                <a:cs typeface="Arial" panose="020B0604020202020204"/>
              </a:rPr>
              <a:t>9036</a:t>
            </a:r>
            <a:r>
              <a:rPr sz="3500" b="1" spc="150" dirty="0">
                <a:latin typeface="Arial" panose="020B0604020202020204"/>
                <a:cs typeface="Arial" panose="020B0604020202020204"/>
              </a:rPr>
              <a:t>  </a:t>
            </a:r>
            <a:endParaRPr sz="3500" b="1" spc="15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870"/>
              </a:lnSpc>
              <a:spcBef>
                <a:spcPts val="280"/>
              </a:spcBef>
            </a:pPr>
            <a:r>
              <a:rPr lang="en-US" sz="3500" b="1" spc="350" dirty="0">
                <a:latin typeface="Arial" panose="020B0604020202020204"/>
                <a:cs typeface="Arial" panose="020B0604020202020204"/>
              </a:rPr>
              <a:t>PRANJAL SINHA</a:t>
            </a:r>
            <a:r>
              <a:rPr sz="3500" b="1" spc="350" dirty="0">
                <a:latin typeface="Arial" panose="020B0604020202020204"/>
                <a:cs typeface="Arial" panose="020B0604020202020204"/>
              </a:rPr>
              <a:t>-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150" dirty="0">
                <a:latin typeface="Arial" panose="020B0604020202020204"/>
                <a:cs typeface="Arial" panose="020B0604020202020204"/>
              </a:rPr>
              <a:t>202</a:t>
            </a:r>
            <a:r>
              <a:rPr lang="en-US" sz="3500" b="1" spc="150" dirty="0">
                <a:latin typeface="Arial" panose="020B0604020202020204"/>
                <a:cs typeface="Arial" panose="020B0604020202020204"/>
              </a:rPr>
              <a:t>9166</a:t>
            </a:r>
            <a:endParaRPr sz="3500" b="1" spc="15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870"/>
              </a:lnSpc>
              <a:spcBef>
                <a:spcPts val="280"/>
              </a:spcBef>
            </a:pPr>
            <a:r>
              <a:rPr lang="en-US" sz="3600" b="1">
                <a:latin typeface="Arial" panose="020B0604020202020204"/>
                <a:cs typeface="Arial" panose="020B0604020202020204"/>
              </a:rPr>
              <a:t>SANDESH TRIPATHI - 2029213</a:t>
            </a:r>
            <a:endParaRPr lang="en-US" sz="36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19346" y="157005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77" y="57977"/>
                </a:moveTo>
                <a:lnTo>
                  <a:pt x="21421" y="22540"/>
                </a:lnTo>
                <a:lnTo>
                  <a:pt x="0" y="0"/>
                </a:lnTo>
                <a:lnTo>
                  <a:pt x="57977" y="5797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066005" y="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994" y="221994"/>
                </a:moveTo>
                <a:lnTo>
                  <a:pt x="0" y="0"/>
                </a:lnTo>
                <a:lnTo>
                  <a:pt x="125050" y="0"/>
                </a:lnTo>
                <a:lnTo>
                  <a:pt x="221994" y="96943"/>
                </a:lnTo>
                <a:lnTo>
                  <a:pt x="221994" y="22199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813632" y="0"/>
            <a:ext cx="474980" cy="474980"/>
          </a:xfrm>
          <a:custGeom>
            <a:avLst/>
            <a:gdLst/>
            <a:ahLst/>
            <a:cxnLst/>
            <a:rect l="l" t="t" r="r" b="b"/>
            <a:pathLst>
              <a:path w="474980" h="474980">
                <a:moveTo>
                  <a:pt x="474367" y="474367"/>
                </a:moveTo>
                <a:lnTo>
                  <a:pt x="0" y="0"/>
                </a:lnTo>
                <a:lnTo>
                  <a:pt x="126186" y="0"/>
                </a:lnTo>
                <a:lnTo>
                  <a:pt x="474367" y="348180"/>
                </a:lnTo>
                <a:lnTo>
                  <a:pt x="474367" y="47436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61258" y="0"/>
            <a:ext cx="727075" cy="727075"/>
          </a:xfrm>
          <a:custGeom>
            <a:avLst/>
            <a:gdLst/>
            <a:ahLst/>
            <a:cxnLst/>
            <a:rect l="l" t="t" r="r" b="b"/>
            <a:pathLst>
              <a:path w="727075" h="727075">
                <a:moveTo>
                  <a:pt x="726741" y="726741"/>
                </a:moveTo>
                <a:lnTo>
                  <a:pt x="0" y="0"/>
                </a:lnTo>
                <a:lnTo>
                  <a:pt x="126186" y="0"/>
                </a:lnTo>
                <a:lnTo>
                  <a:pt x="726741" y="600554"/>
                </a:lnTo>
                <a:lnTo>
                  <a:pt x="726741" y="72674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322637" y="0"/>
            <a:ext cx="965835" cy="978535"/>
          </a:xfrm>
          <a:custGeom>
            <a:avLst/>
            <a:gdLst/>
            <a:ahLst/>
            <a:cxnLst/>
            <a:rect l="l" t="t" r="r" b="b"/>
            <a:pathLst>
              <a:path w="965834" h="978535">
                <a:moveTo>
                  <a:pt x="965363" y="977979"/>
                </a:moveTo>
                <a:lnTo>
                  <a:pt x="0" y="12615"/>
                </a:lnTo>
                <a:lnTo>
                  <a:pt x="5013" y="0"/>
                </a:lnTo>
                <a:lnTo>
                  <a:pt x="112478" y="0"/>
                </a:lnTo>
                <a:lnTo>
                  <a:pt x="965363" y="852391"/>
                </a:lnTo>
                <a:lnTo>
                  <a:pt x="965363" y="97797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261248" y="105833"/>
            <a:ext cx="1026794" cy="1124585"/>
          </a:xfrm>
          <a:custGeom>
            <a:avLst/>
            <a:gdLst/>
            <a:ahLst/>
            <a:cxnLst/>
            <a:rect l="l" t="t" r="r" b="b"/>
            <a:pathLst>
              <a:path w="1026794" h="1124585">
                <a:moveTo>
                  <a:pt x="1026751" y="1124518"/>
                </a:moveTo>
                <a:lnTo>
                  <a:pt x="0" y="97766"/>
                </a:lnTo>
                <a:lnTo>
                  <a:pt x="6181" y="73058"/>
                </a:lnTo>
                <a:lnTo>
                  <a:pt x="12789" y="48456"/>
                </a:lnTo>
                <a:lnTo>
                  <a:pt x="19823" y="24068"/>
                </a:lnTo>
                <a:lnTo>
                  <a:pt x="27283" y="0"/>
                </a:lnTo>
                <a:lnTo>
                  <a:pt x="1026751" y="998855"/>
                </a:lnTo>
                <a:lnTo>
                  <a:pt x="1026751" y="112451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223733" y="308187"/>
            <a:ext cx="1064895" cy="1174750"/>
          </a:xfrm>
          <a:custGeom>
            <a:avLst/>
            <a:gdLst/>
            <a:ahLst/>
            <a:cxnLst/>
            <a:rect l="l" t="t" r="r" b="b"/>
            <a:pathLst>
              <a:path w="1064894" h="1174750">
                <a:moveTo>
                  <a:pt x="1064267" y="1174538"/>
                </a:moveTo>
                <a:lnTo>
                  <a:pt x="0" y="110271"/>
                </a:lnTo>
                <a:lnTo>
                  <a:pt x="2948" y="82810"/>
                </a:lnTo>
                <a:lnTo>
                  <a:pt x="6536" y="55135"/>
                </a:lnTo>
                <a:lnTo>
                  <a:pt x="10551" y="27461"/>
                </a:lnTo>
                <a:lnTo>
                  <a:pt x="14778" y="0"/>
                </a:lnTo>
                <a:lnTo>
                  <a:pt x="1064267" y="1048787"/>
                </a:lnTo>
                <a:lnTo>
                  <a:pt x="1064267" y="117453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216913" y="537825"/>
            <a:ext cx="1071245" cy="1197610"/>
          </a:xfrm>
          <a:custGeom>
            <a:avLst/>
            <a:gdLst/>
            <a:ahLst/>
            <a:cxnLst/>
            <a:rect l="l" t="t" r="r" b="b"/>
            <a:pathLst>
              <a:path w="1071244" h="1197610">
                <a:moveTo>
                  <a:pt x="1071087" y="1197274"/>
                </a:moveTo>
                <a:lnTo>
                  <a:pt x="4547" y="130733"/>
                </a:lnTo>
                <a:lnTo>
                  <a:pt x="994" y="65366"/>
                </a:lnTo>
                <a:lnTo>
                  <a:pt x="0" y="0"/>
                </a:lnTo>
                <a:lnTo>
                  <a:pt x="1071087" y="1071087"/>
                </a:lnTo>
                <a:lnTo>
                  <a:pt x="1071087" y="119727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238512" y="811798"/>
            <a:ext cx="1049655" cy="1163320"/>
          </a:xfrm>
          <a:custGeom>
            <a:avLst/>
            <a:gdLst/>
            <a:ahLst/>
            <a:cxnLst/>
            <a:rect l="l" t="t" r="r" b="b"/>
            <a:pathLst>
              <a:path w="1049655" h="1163320">
                <a:moveTo>
                  <a:pt x="1049488" y="1162875"/>
                </a:moveTo>
                <a:lnTo>
                  <a:pt x="38651" y="163702"/>
                </a:lnTo>
                <a:lnTo>
                  <a:pt x="27336" y="123416"/>
                </a:lnTo>
                <a:lnTo>
                  <a:pt x="17194" y="82703"/>
                </a:lnTo>
                <a:lnTo>
                  <a:pt x="8117" y="41565"/>
                </a:lnTo>
                <a:lnTo>
                  <a:pt x="0" y="0"/>
                </a:lnTo>
                <a:lnTo>
                  <a:pt x="1049488" y="1049488"/>
                </a:lnTo>
                <a:lnTo>
                  <a:pt x="1049488" y="116287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353331" y="117785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80" h="716280">
                <a:moveTo>
                  <a:pt x="716196" y="716196"/>
                </a:moveTo>
                <a:lnTo>
                  <a:pt x="669511" y="693712"/>
                </a:lnTo>
                <a:lnTo>
                  <a:pt x="623472" y="669460"/>
                </a:lnTo>
                <a:lnTo>
                  <a:pt x="578135" y="643439"/>
                </a:lnTo>
                <a:lnTo>
                  <a:pt x="533556" y="615650"/>
                </a:lnTo>
                <a:lnTo>
                  <a:pt x="489791" y="586093"/>
                </a:lnTo>
                <a:lnTo>
                  <a:pt x="446896" y="554767"/>
                </a:lnTo>
                <a:lnTo>
                  <a:pt x="404927" y="521673"/>
                </a:lnTo>
                <a:lnTo>
                  <a:pt x="363941" y="486811"/>
                </a:lnTo>
                <a:lnTo>
                  <a:pt x="323993" y="450180"/>
                </a:lnTo>
                <a:lnTo>
                  <a:pt x="266015" y="392202"/>
                </a:lnTo>
                <a:lnTo>
                  <a:pt x="229384" y="352254"/>
                </a:lnTo>
                <a:lnTo>
                  <a:pt x="194522" y="311268"/>
                </a:lnTo>
                <a:lnTo>
                  <a:pt x="161428" y="269299"/>
                </a:lnTo>
                <a:lnTo>
                  <a:pt x="130102" y="226404"/>
                </a:lnTo>
                <a:lnTo>
                  <a:pt x="100545" y="182639"/>
                </a:lnTo>
                <a:lnTo>
                  <a:pt x="72756" y="138060"/>
                </a:lnTo>
                <a:lnTo>
                  <a:pt x="46735" y="92723"/>
                </a:lnTo>
                <a:lnTo>
                  <a:pt x="22483" y="46684"/>
                </a:lnTo>
                <a:lnTo>
                  <a:pt x="0" y="0"/>
                </a:lnTo>
                <a:lnTo>
                  <a:pt x="716196" y="71619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473550" y="4721605"/>
            <a:ext cx="5358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210" dirty="0">
                <a:latin typeface="Century Gothic" panose="020B0502020202020204"/>
                <a:cs typeface="Century Gothic" panose="020B0502020202020204"/>
              </a:rPr>
              <a:t>MINOR</a:t>
            </a:r>
            <a:r>
              <a:rPr sz="5600" b="1" spc="-220" dirty="0">
                <a:latin typeface="Century Gothic" panose="020B0502020202020204"/>
                <a:cs typeface="Century Gothic" panose="020B0502020202020204"/>
              </a:rPr>
              <a:t> </a:t>
            </a:r>
            <a:r>
              <a:rPr sz="5600" b="1" spc="-80" dirty="0">
                <a:latin typeface="Century Gothic" panose="020B0502020202020204"/>
                <a:cs typeface="Century Gothic" panose="020B0502020202020204"/>
              </a:rPr>
              <a:t>PROJECT</a:t>
            </a:r>
            <a:endParaRPr sz="5600">
              <a:latin typeface="Century Gothic" panose="020B0502020202020204"/>
              <a:cs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3535" y="2962560"/>
            <a:ext cx="9858374" cy="58292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02795" y="2289997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15024" y="2289997"/>
            <a:ext cx="8470265" cy="0"/>
          </a:xfrm>
          <a:custGeom>
            <a:avLst/>
            <a:gdLst/>
            <a:ahLst/>
            <a:cxnLst/>
            <a:rect l="l" t="t" r="r" b="b"/>
            <a:pathLst>
              <a:path w="8470265">
                <a:moveTo>
                  <a:pt x="0" y="0"/>
                </a:moveTo>
                <a:lnTo>
                  <a:pt x="8469957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5"/>
              </a:spcBef>
            </a:pPr>
            <a:r>
              <a:rPr spc="780" dirty="0"/>
              <a:t>RESULT </a:t>
            </a:r>
            <a:r>
              <a:rPr spc="-55" dirty="0"/>
              <a:t>&amp;</a:t>
            </a:r>
            <a:r>
              <a:rPr spc="-1160" dirty="0"/>
              <a:t> </a:t>
            </a:r>
            <a:r>
              <a:rPr spc="370" dirty="0"/>
              <a:t>ANALYSIS</a:t>
            </a:r>
            <a:endParaRPr spc="37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880174"/>
            <a:ext cx="16230600" cy="6525895"/>
          </a:xfrm>
          <a:custGeom>
            <a:avLst/>
            <a:gdLst/>
            <a:ahLst/>
            <a:cxnLst/>
            <a:rect l="l" t="t" r="r" b="b"/>
            <a:pathLst>
              <a:path w="16230600" h="6525895">
                <a:moveTo>
                  <a:pt x="16230599" y="6525815"/>
                </a:moveTo>
                <a:lnTo>
                  <a:pt x="0" y="6525815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65258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39011" y="792080"/>
            <a:ext cx="8010525" cy="1728470"/>
          </a:xfrm>
          <a:custGeom>
            <a:avLst/>
            <a:gdLst/>
            <a:ahLst/>
            <a:cxnLst/>
            <a:rect l="l" t="t" r="r" b="b"/>
            <a:pathLst>
              <a:path w="8010525" h="1728470">
                <a:moveTo>
                  <a:pt x="0" y="1727894"/>
                </a:moveTo>
                <a:lnTo>
                  <a:pt x="0" y="0"/>
                </a:lnTo>
                <a:lnTo>
                  <a:pt x="8009976" y="0"/>
                </a:lnTo>
                <a:lnTo>
                  <a:pt x="8009976" y="1727894"/>
                </a:lnTo>
                <a:lnTo>
                  <a:pt x="0" y="172789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9223" y="792080"/>
            <a:ext cx="8010525" cy="1733550"/>
          </a:xfrm>
          <a:custGeom>
            <a:avLst/>
            <a:gdLst/>
            <a:ahLst/>
            <a:cxnLst/>
            <a:rect l="l" t="t" r="r" b="b"/>
            <a:pathLst>
              <a:path w="8010525" h="1733550">
                <a:moveTo>
                  <a:pt x="0" y="0"/>
                </a:moveTo>
                <a:lnTo>
                  <a:pt x="8010101" y="0"/>
                </a:lnTo>
                <a:lnTo>
                  <a:pt x="8010101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6091" y="3056616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6091" y="4294866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46091" y="5533116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6091" y="6771366"/>
            <a:ext cx="142874" cy="14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88942" y="2723228"/>
            <a:ext cx="13035280" cy="559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2330">
              <a:lnSpc>
                <a:spcPct val="116000"/>
              </a:lnSpc>
              <a:spcBef>
                <a:spcPts val="95"/>
              </a:spcBef>
            </a:pPr>
            <a:r>
              <a:rPr sz="3500" b="1" spc="-10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140" dirty="0">
                <a:latin typeface="Arial" panose="020B0604020202020204"/>
                <a:cs typeface="Arial" panose="020B0604020202020204"/>
              </a:rPr>
              <a:t>has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been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3500" b="1" spc="-135" dirty="0">
                <a:latin typeface="Arial" panose="020B0604020202020204"/>
                <a:cs typeface="Arial" panose="020B0604020202020204"/>
              </a:rPr>
              <a:t>concern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all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over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world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social 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media </a:t>
            </a:r>
            <a:r>
              <a:rPr sz="3500" b="1" spc="-140" dirty="0">
                <a:latin typeface="Arial" panose="020B0604020202020204"/>
                <a:cs typeface="Arial" panose="020B0604020202020204"/>
              </a:rPr>
              <a:t>has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only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amplified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this</a:t>
            </a:r>
            <a:r>
              <a:rPr sz="3500" b="1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phenomenon.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383540">
              <a:lnSpc>
                <a:spcPts val="4880"/>
              </a:lnSpc>
              <a:spcBef>
                <a:spcPts val="275"/>
              </a:spcBef>
            </a:pPr>
            <a:r>
              <a:rPr sz="3500" b="1" spc="-6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research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thus </a:t>
            </a:r>
            <a:r>
              <a:rPr sz="3500" b="1" spc="-125" dirty="0">
                <a:latin typeface="Arial" panose="020B0604020202020204"/>
                <a:cs typeface="Arial" panose="020B0604020202020204"/>
              </a:rPr>
              <a:t>proposes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approach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130" dirty="0">
                <a:latin typeface="Arial" panose="020B0604020202020204"/>
                <a:cs typeface="Arial" panose="020B0604020202020204"/>
              </a:rPr>
              <a:t>classify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article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into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or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legitimate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using</a:t>
            </a:r>
            <a:r>
              <a:rPr sz="3500" b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NLP.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b="1" spc="-45" dirty="0">
                <a:latin typeface="Arial" panose="020B0604020202020204"/>
                <a:cs typeface="Arial" panose="020B0604020202020204"/>
              </a:rPr>
              <a:t>In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35" dirty="0">
                <a:latin typeface="Arial" panose="020B0604020202020204"/>
                <a:cs typeface="Arial" panose="020B0604020202020204"/>
              </a:rPr>
              <a:t>first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stage,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fundamental </a:t>
            </a:r>
            <a:r>
              <a:rPr sz="3500" b="1" spc="-110" dirty="0">
                <a:latin typeface="Arial" panose="020B0604020202020204"/>
                <a:cs typeface="Arial" panose="020B0604020202020204"/>
              </a:rPr>
              <a:t>ideas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</a:t>
            </a:r>
            <a:r>
              <a:rPr sz="3500" b="1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25" dirty="0">
                <a:latin typeface="Arial" panose="020B0604020202020204"/>
                <a:cs typeface="Arial" panose="020B0604020202020204"/>
              </a:rPr>
              <a:t>concepts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500" b="1" spc="-55" dirty="0">
                <a:latin typeface="Arial" panose="020B0604020202020204"/>
                <a:cs typeface="Arial" panose="020B0604020202020204"/>
              </a:rPr>
              <a:t>regarding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in 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social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media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</a:t>
            </a:r>
            <a:r>
              <a:rPr sz="3500" b="1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emphasized.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880"/>
              </a:lnSpc>
              <a:spcBef>
                <a:spcPts val="275"/>
              </a:spcBef>
            </a:pPr>
            <a:r>
              <a:rPr sz="3500" b="1" spc="-45" dirty="0">
                <a:latin typeface="Arial" panose="020B0604020202020204"/>
                <a:cs typeface="Arial" panose="020B0604020202020204"/>
              </a:rPr>
              <a:t>During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research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stage,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existing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techniques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for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detecting 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through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155" dirty="0">
                <a:latin typeface="Arial" panose="020B0604020202020204"/>
                <a:cs typeface="Arial" panose="020B0604020202020204"/>
              </a:rPr>
              <a:t>use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various supervised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learning  algorithms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analyzed and</a:t>
            </a:r>
            <a:r>
              <a:rPr sz="35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reviewed.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91261" y="817961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38464" y="38464"/>
                </a:moveTo>
                <a:lnTo>
                  <a:pt x="9427" y="10087"/>
                </a:lnTo>
                <a:lnTo>
                  <a:pt x="0" y="0"/>
                </a:lnTo>
                <a:lnTo>
                  <a:pt x="38464" y="3846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11248" y="6623696"/>
            <a:ext cx="474980" cy="474980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474391" y="474392"/>
                </a:moveTo>
                <a:lnTo>
                  <a:pt x="0" y="0"/>
                </a:lnTo>
                <a:lnTo>
                  <a:pt x="42925" y="21190"/>
                </a:lnTo>
                <a:lnTo>
                  <a:pt x="85006" y="44662"/>
                </a:lnTo>
                <a:lnTo>
                  <a:pt x="126138" y="70391"/>
                </a:lnTo>
                <a:lnTo>
                  <a:pt x="166214" y="98349"/>
                </a:lnTo>
                <a:lnTo>
                  <a:pt x="205129" y="128510"/>
                </a:lnTo>
                <a:lnTo>
                  <a:pt x="242777" y="160849"/>
                </a:lnTo>
                <a:lnTo>
                  <a:pt x="279054" y="195337"/>
                </a:lnTo>
                <a:lnTo>
                  <a:pt x="313780" y="231851"/>
                </a:lnTo>
                <a:lnTo>
                  <a:pt x="346210" y="269592"/>
                </a:lnTo>
                <a:lnTo>
                  <a:pt x="376359" y="308494"/>
                </a:lnTo>
                <a:lnTo>
                  <a:pt x="404238" y="348491"/>
                </a:lnTo>
                <a:lnTo>
                  <a:pt x="429861" y="389517"/>
                </a:lnTo>
                <a:lnTo>
                  <a:pt x="453241" y="431506"/>
                </a:lnTo>
                <a:lnTo>
                  <a:pt x="474391" y="47439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68396" y="6548277"/>
            <a:ext cx="793750" cy="793750"/>
          </a:xfrm>
          <a:custGeom>
            <a:avLst/>
            <a:gdLst/>
            <a:ahLst/>
            <a:cxnLst/>
            <a:rect l="l" t="t" r="r" b="b"/>
            <a:pathLst>
              <a:path w="793750" h="793750">
                <a:moveTo>
                  <a:pt x="793418" y="793418"/>
                </a:moveTo>
                <a:lnTo>
                  <a:pt x="0" y="0"/>
                </a:lnTo>
                <a:lnTo>
                  <a:pt x="27151" y="4949"/>
                </a:lnTo>
                <a:lnTo>
                  <a:pt x="54302" y="10747"/>
                </a:lnTo>
                <a:lnTo>
                  <a:pt x="108605" y="24888"/>
                </a:lnTo>
                <a:lnTo>
                  <a:pt x="767776" y="684059"/>
                </a:lnTo>
                <a:lnTo>
                  <a:pt x="782294" y="738456"/>
                </a:lnTo>
                <a:lnTo>
                  <a:pt x="793418" y="79341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86634" y="6533663"/>
            <a:ext cx="989965" cy="989965"/>
          </a:xfrm>
          <a:custGeom>
            <a:avLst/>
            <a:gdLst/>
            <a:ahLst/>
            <a:cxnLst/>
            <a:rect l="l" t="t" r="r" b="b"/>
            <a:pathLst>
              <a:path w="989965" h="989965">
                <a:moveTo>
                  <a:pt x="989510" y="989793"/>
                </a:moveTo>
                <a:lnTo>
                  <a:pt x="0" y="282"/>
                </a:lnTo>
                <a:lnTo>
                  <a:pt x="21494" y="0"/>
                </a:lnTo>
                <a:lnTo>
                  <a:pt x="42989" y="282"/>
                </a:lnTo>
                <a:lnTo>
                  <a:pt x="85978" y="2545"/>
                </a:lnTo>
                <a:lnTo>
                  <a:pt x="987248" y="903814"/>
                </a:lnTo>
                <a:lnTo>
                  <a:pt x="989228" y="946804"/>
                </a:lnTo>
                <a:lnTo>
                  <a:pt x="989687" y="968299"/>
                </a:lnTo>
                <a:lnTo>
                  <a:pt x="989510" y="98979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33531" y="6537717"/>
            <a:ext cx="1138555" cy="1139190"/>
          </a:xfrm>
          <a:custGeom>
            <a:avLst/>
            <a:gdLst/>
            <a:ahLst/>
            <a:cxnLst/>
            <a:rect l="l" t="t" r="r" b="b"/>
            <a:pathLst>
              <a:path w="1138555" h="1139190">
                <a:moveTo>
                  <a:pt x="1128283" y="1138842"/>
                </a:moveTo>
                <a:lnTo>
                  <a:pt x="0" y="10558"/>
                </a:lnTo>
                <a:lnTo>
                  <a:pt x="18230" y="7424"/>
                </a:lnTo>
                <a:lnTo>
                  <a:pt x="36673" y="4713"/>
                </a:lnTo>
                <a:lnTo>
                  <a:pt x="73911" y="0"/>
                </a:lnTo>
                <a:lnTo>
                  <a:pt x="1138088" y="1064930"/>
                </a:lnTo>
                <a:lnTo>
                  <a:pt x="1136238" y="1083585"/>
                </a:lnTo>
                <a:lnTo>
                  <a:pt x="1134034" y="1102169"/>
                </a:lnTo>
                <a:lnTo>
                  <a:pt x="1131406" y="1120612"/>
                </a:lnTo>
                <a:lnTo>
                  <a:pt x="1128283" y="113884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99284" y="6562606"/>
            <a:ext cx="1248410" cy="1247775"/>
          </a:xfrm>
          <a:custGeom>
            <a:avLst/>
            <a:gdLst/>
            <a:ahLst/>
            <a:cxnLst/>
            <a:rect l="l" t="t" r="r" b="b"/>
            <a:pathLst>
              <a:path w="1248409" h="1247775">
                <a:moveTo>
                  <a:pt x="1229346" y="1247447"/>
                </a:moveTo>
                <a:lnTo>
                  <a:pt x="0" y="18100"/>
                </a:lnTo>
                <a:lnTo>
                  <a:pt x="15967" y="13151"/>
                </a:lnTo>
                <a:lnTo>
                  <a:pt x="32147" y="8484"/>
                </a:lnTo>
                <a:lnTo>
                  <a:pt x="48469" y="4100"/>
                </a:lnTo>
                <a:lnTo>
                  <a:pt x="64861" y="0"/>
                </a:lnTo>
                <a:lnTo>
                  <a:pt x="1248201" y="1182586"/>
                </a:lnTo>
                <a:lnTo>
                  <a:pt x="1243664" y="1198872"/>
                </a:lnTo>
                <a:lnTo>
                  <a:pt x="1239056" y="1215016"/>
                </a:lnTo>
                <a:lnTo>
                  <a:pt x="1234307" y="1231161"/>
                </a:lnTo>
                <a:lnTo>
                  <a:pt x="1229346" y="124744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79366" y="6603333"/>
            <a:ext cx="1327150" cy="1327150"/>
          </a:xfrm>
          <a:custGeom>
            <a:avLst/>
            <a:gdLst/>
            <a:ahLst/>
            <a:cxnLst/>
            <a:rect l="l" t="t" r="r" b="b"/>
            <a:pathLst>
              <a:path w="1327150" h="1327150">
                <a:moveTo>
                  <a:pt x="1300995" y="1326638"/>
                </a:moveTo>
                <a:lnTo>
                  <a:pt x="0" y="25642"/>
                </a:lnTo>
                <a:lnTo>
                  <a:pt x="14589" y="18560"/>
                </a:lnTo>
                <a:lnTo>
                  <a:pt x="29036" y="11972"/>
                </a:lnTo>
                <a:lnTo>
                  <a:pt x="43484" y="5809"/>
                </a:lnTo>
                <a:lnTo>
                  <a:pt x="58073" y="0"/>
                </a:lnTo>
                <a:lnTo>
                  <a:pt x="1326638" y="1268564"/>
                </a:lnTo>
                <a:lnTo>
                  <a:pt x="1320404" y="1283260"/>
                </a:lnTo>
                <a:lnTo>
                  <a:pt x="1314100" y="1297884"/>
                </a:lnTo>
                <a:lnTo>
                  <a:pt x="1307653" y="1312367"/>
                </a:lnTo>
                <a:lnTo>
                  <a:pt x="1300995" y="132663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272268" y="6656881"/>
            <a:ext cx="1380490" cy="1380490"/>
          </a:xfrm>
          <a:custGeom>
            <a:avLst/>
            <a:gdLst/>
            <a:ahLst/>
            <a:cxnLst/>
            <a:rect l="l" t="t" r="r" b="b"/>
            <a:pathLst>
              <a:path w="1380490" h="1380490">
                <a:moveTo>
                  <a:pt x="1348510" y="1380186"/>
                </a:moveTo>
                <a:lnTo>
                  <a:pt x="0" y="31676"/>
                </a:lnTo>
                <a:lnTo>
                  <a:pt x="13009" y="23333"/>
                </a:lnTo>
                <a:lnTo>
                  <a:pt x="26019" y="15272"/>
                </a:lnTo>
                <a:lnTo>
                  <a:pt x="39029" y="7494"/>
                </a:lnTo>
                <a:lnTo>
                  <a:pt x="52039" y="0"/>
                </a:lnTo>
                <a:lnTo>
                  <a:pt x="1380186" y="1328147"/>
                </a:lnTo>
                <a:lnTo>
                  <a:pt x="1372691" y="1341156"/>
                </a:lnTo>
                <a:lnTo>
                  <a:pt x="1364914" y="1354166"/>
                </a:lnTo>
                <a:lnTo>
                  <a:pt x="1356853" y="1367176"/>
                </a:lnTo>
                <a:lnTo>
                  <a:pt x="1348510" y="138018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75732" y="6722497"/>
            <a:ext cx="1411605" cy="1411605"/>
          </a:xfrm>
          <a:custGeom>
            <a:avLst/>
            <a:gdLst/>
            <a:ahLst/>
            <a:cxnLst/>
            <a:rect l="l" t="t" r="r" b="b"/>
            <a:pathLst>
              <a:path w="1411605" h="1411604">
                <a:moveTo>
                  <a:pt x="1374153" y="1411108"/>
                </a:moveTo>
                <a:lnTo>
                  <a:pt x="0" y="36955"/>
                </a:lnTo>
                <a:lnTo>
                  <a:pt x="23380" y="18195"/>
                </a:lnTo>
                <a:lnTo>
                  <a:pt x="34999" y="9062"/>
                </a:lnTo>
                <a:lnTo>
                  <a:pt x="46760" y="0"/>
                </a:lnTo>
                <a:lnTo>
                  <a:pt x="1411108" y="1364348"/>
                </a:lnTo>
                <a:lnTo>
                  <a:pt x="1402046" y="1376215"/>
                </a:lnTo>
                <a:lnTo>
                  <a:pt x="1392913" y="1388011"/>
                </a:lnTo>
                <a:lnTo>
                  <a:pt x="1383639" y="1399666"/>
                </a:lnTo>
                <a:lnTo>
                  <a:pt x="1374153" y="141110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89752" y="6798671"/>
            <a:ext cx="1421130" cy="1421130"/>
          </a:xfrm>
          <a:custGeom>
            <a:avLst/>
            <a:gdLst/>
            <a:ahLst/>
            <a:cxnLst/>
            <a:rect l="l" t="t" r="r" b="b"/>
            <a:pathLst>
              <a:path w="1421130" h="1421129">
                <a:moveTo>
                  <a:pt x="1379432" y="1420913"/>
                </a:moveTo>
                <a:lnTo>
                  <a:pt x="0" y="41481"/>
                </a:lnTo>
                <a:lnTo>
                  <a:pt x="5090" y="36272"/>
                </a:lnTo>
                <a:lnTo>
                  <a:pt x="15272" y="25572"/>
                </a:lnTo>
                <a:lnTo>
                  <a:pt x="20363" y="20363"/>
                </a:lnTo>
                <a:lnTo>
                  <a:pt x="25572" y="15272"/>
                </a:lnTo>
                <a:lnTo>
                  <a:pt x="36272" y="5090"/>
                </a:lnTo>
                <a:lnTo>
                  <a:pt x="41481" y="0"/>
                </a:lnTo>
                <a:lnTo>
                  <a:pt x="1420913" y="1379432"/>
                </a:lnTo>
                <a:lnTo>
                  <a:pt x="1415822" y="1384641"/>
                </a:lnTo>
                <a:lnTo>
                  <a:pt x="1405640" y="1395341"/>
                </a:lnTo>
                <a:lnTo>
                  <a:pt x="1400550" y="1400550"/>
                </a:lnTo>
                <a:lnTo>
                  <a:pt x="1395341" y="1405640"/>
                </a:lnTo>
                <a:lnTo>
                  <a:pt x="1384641" y="1415822"/>
                </a:lnTo>
                <a:lnTo>
                  <a:pt x="1379432" y="142091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13579" y="6884650"/>
            <a:ext cx="1411605" cy="1411605"/>
          </a:xfrm>
          <a:custGeom>
            <a:avLst/>
            <a:gdLst/>
            <a:ahLst/>
            <a:cxnLst/>
            <a:rect l="l" t="t" r="r" b="b"/>
            <a:pathLst>
              <a:path w="1411605" h="1411604">
                <a:moveTo>
                  <a:pt x="1364348" y="1411108"/>
                </a:moveTo>
                <a:lnTo>
                  <a:pt x="0" y="46760"/>
                </a:lnTo>
                <a:lnTo>
                  <a:pt x="9062" y="34999"/>
                </a:lnTo>
                <a:lnTo>
                  <a:pt x="18195" y="23380"/>
                </a:lnTo>
                <a:lnTo>
                  <a:pt x="27469" y="11760"/>
                </a:lnTo>
                <a:lnTo>
                  <a:pt x="36955" y="0"/>
                </a:lnTo>
                <a:lnTo>
                  <a:pt x="1411108" y="1374153"/>
                </a:lnTo>
                <a:lnTo>
                  <a:pt x="1399666" y="1383639"/>
                </a:lnTo>
                <a:lnTo>
                  <a:pt x="1388011" y="1392913"/>
                </a:lnTo>
                <a:lnTo>
                  <a:pt x="1376215" y="1402046"/>
                </a:lnTo>
                <a:lnTo>
                  <a:pt x="1364348" y="141110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947962" y="6981187"/>
            <a:ext cx="1380490" cy="1380490"/>
          </a:xfrm>
          <a:custGeom>
            <a:avLst/>
            <a:gdLst/>
            <a:ahLst/>
            <a:cxnLst/>
            <a:rect l="l" t="t" r="r" b="b"/>
            <a:pathLst>
              <a:path w="1380490" h="1380490">
                <a:moveTo>
                  <a:pt x="1328146" y="1380186"/>
                </a:moveTo>
                <a:lnTo>
                  <a:pt x="0" y="52039"/>
                </a:lnTo>
                <a:lnTo>
                  <a:pt x="7494" y="39029"/>
                </a:lnTo>
                <a:lnTo>
                  <a:pt x="15272" y="26019"/>
                </a:lnTo>
                <a:lnTo>
                  <a:pt x="23333" y="13009"/>
                </a:lnTo>
                <a:lnTo>
                  <a:pt x="31676" y="0"/>
                </a:lnTo>
                <a:lnTo>
                  <a:pt x="1380186" y="1348510"/>
                </a:lnTo>
                <a:lnTo>
                  <a:pt x="1367176" y="1356853"/>
                </a:lnTo>
                <a:lnTo>
                  <a:pt x="1354166" y="1364914"/>
                </a:lnTo>
                <a:lnTo>
                  <a:pt x="1341156" y="1372691"/>
                </a:lnTo>
                <a:lnTo>
                  <a:pt x="1328146" y="138018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94414" y="7088284"/>
            <a:ext cx="1327150" cy="1327150"/>
          </a:xfrm>
          <a:custGeom>
            <a:avLst/>
            <a:gdLst/>
            <a:ahLst/>
            <a:cxnLst/>
            <a:rect l="l" t="t" r="r" b="b"/>
            <a:pathLst>
              <a:path w="1327150" h="1327150">
                <a:moveTo>
                  <a:pt x="1268564" y="1326638"/>
                </a:moveTo>
                <a:lnTo>
                  <a:pt x="0" y="58073"/>
                </a:lnTo>
                <a:lnTo>
                  <a:pt x="5797" y="43484"/>
                </a:lnTo>
                <a:lnTo>
                  <a:pt x="11878" y="29036"/>
                </a:lnTo>
                <a:lnTo>
                  <a:pt x="18242" y="14589"/>
                </a:lnTo>
                <a:lnTo>
                  <a:pt x="24888" y="0"/>
                </a:lnTo>
                <a:lnTo>
                  <a:pt x="1326638" y="1300995"/>
                </a:lnTo>
                <a:lnTo>
                  <a:pt x="1312367" y="1307760"/>
                </a:lnTo>
                <a:lnTo>
                  <a:pt x="1297884" y="1314382"/>
                </a:lnTo>
                <a:lnTo>
                  <a:pt x="1283260" y="1320722"/>
                </a:lnTo>
                <a:lnTo>
                  <a:pt x="1268564" y="132663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53688" y="7208201"/>
            <a:ext cx="1248410" cy="1248410"/>
          </a:xfrm>
          <a:custGeom>
            <a:avLst/>
            <a:gdLst/>
            <a:ahLst/>
            <a:cxnLst/>
            <a:rect l="l" t="t" r="r" b="b"/>
            <a:pathLst>
              <a:path w="1248409" h="1248409">
                <a:moveTo>
                  <a:pt x="1183340" y="1248201"/>
                </a:moveTo>
                <a:lnTo>
                  <a:pt x="0" y="64861"/>
                </a:lnTo>
                <a:lnTo>
                  <a:pt x="4100" y="48469"/>
                </a:lnTo>
                <a:lnTo>
                  <a:pt x="8484" y="32147"/>
                </a:lnTo>
                <a:lnTo>
                  <a:pt x="13151" y="15967"/>
                </a:lnTo>
                <a:lnTo>
                  <a:pt x="18100" y="0"/>
                </a:lnTo>
                <a:lnTo>
                  <a:pt x="1248201" y="1229346"/>
                </a:lnTo>
                <a:lnTo>
                  <a:pt x="1232233" y="1234732"/>
                </a:lnTo>
                <a:lnTo>
                  <a:pt x="1216053" y="1239622"/>
                </a:lnTo>
                <a:lnTo>
                  <a:pt x="1199732" y="1244088"/>
                </a:lnTo>
                <a:lnTo>
                  <a:pt x="1183340" y="12482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828799" y="7342449"/>
            <a:ext cx="1139190" cy="1138555"/>
          </a:xfrm>
          <a:custGeom>
            <a:avLst/>
            <a:gdLst/>
            <a:ahLst/>
            <a:cxnLst/>
            <a:rect l="l" t="t" r="r" b="b"/>
            <a:pathLst>
              <a:path w="1139190" h="1138554">
                <a:moveTo>
                  <a:pt x="1064930" y="1138088"/>
                </a:moveTo>
                <a:lnTo>
                  <a:pt x="0" y="73157"/>
                </a:lnTo>
                <a:lnTo>
                  <a:pt x="1956" y="54938"/>
                </a:lnTo>
                <a:lnTo>
                  <a:pt x="4336" y="36578"/>
                </a:lnTo>
                <a:lnTo>
                  <a:pt x="6999" y="18218"/>
                </a:lnTo>
                <a:lnTo>
                  <a:pt x="9804" y="0"/>
                </a:lnTo>
                <a:lnTo>
                  <a:pt x="1138842" y="1128283"/>
                </a:lnTo>
                <a:lnTo>
                  <a:pt x="1101886" y="1133751"/>
                </a:lnTo>
                <a:lnTo>
                  <a:pt x="1083479" y="1136132"/>
                </a:lnTo>
                <a:lnTo>
                  <a:pt x="1064930" y="11380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824274" y="7494798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68770" y="990547"/>
                </a:moveTo>
                <a:lnTo>
                  <a:pt x="925781" y="989416"/>
                </a:lnTo>
                <a:lnTo>
                  <a:pt x="3016" y="86733"/>
                </a:lnTo>
                <a:lnTo>
                  <a:pt x="659" y="43366"/>
                </a:lnTo>
                <a:lnTo>
                  <a:pt x="0" y="0"/>
                </a:lnTo>
                <a:lnTo>
                  <a:pt x="990265" y="990265"/>
                </a:lnTo>
                <a:lnTo>
                  <a:pt x="968770" y="99054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838603" y="7676560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4">
                <a:moveTo>
                  <a:pt x="794172" y="794173"/>
                </a:moveTo>
                <a:lnTo>
                  <a:pt x="739870" y="782765"/>
                </a:lnTo>
                <a:lnTo>
                  <a:pt x="685568" y="768530"/>
                </a:lnTo>
                <a:lnTo>
                  <a:pt x="25642" y="108604"/>
                </a:lnTo>
                <a:lnTo>
                  <a:pt x="11407" y="54868"/>
                </a:lnTo>
                <a:lnTo>
                  <a:pt x="0" y="0"/>
                </a:lnTo>
                <a:lnTo>
                  <a:pt x="794172" y="79417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914778" y="7919412"/>
            <a:ext cx="475615" cy="475615"/>
          </a:xfrm>
          <a:custGeom>
            <a:avLst/>
            <a:gdLst/>
            <a:ahLst/>
            <a:cxnLst/>
            <a:rect l="l" t="t" r="r" b="b"/>
            <a:pathLst>
              <a:path w="475615" h="475615">
                <a:moveTo>
                  <a:pt x="475146" y="475146"/>
                </a:moveTo>
                <a:lnTo>
                  <a:pt x="428846" y="452331"/>
                </a:lnTo>
                <a:lnTo>
                  <a:pt x="383552" y="426877"/>
                </a:lnTo>
                <a:lnTo>
                  <a:pt x="339390" y="398783"/>
                </a:lnTo>
                <a:lnTo>
                  <a:pt x="296484" y="368049"/>
                </a:lnTo>
                <a:lnTo>
                  <a:pt x="254961" y="334676"/>
                </a:lnTo>
                <a:lnTo>
                  <a:pt x="214947" y="298663"/>
                </a:lnTo>
                <a:lnTo>
                  <a:pt x="176482" y="260199"/>
                </a:lnTo>
                <a:lnTo>
                  <a:pt x="140469" y="220184"/>
                </a:lnTo>
                <a:lnTo>
                  <a:pt x="107096" y="178661"/>
                </a:lnTo>
                <a:lnTo>
                  <a:pt x="76362" y="135756"/>
                </a:lnTo>
                <a:lnTo>
                  <a:pt x="48268" y="91593"/>
                </a:lnTo>
                <a:lnTo>
                  <a:pt x="22814" y="46299"/>
                </a:lnTo>
                <a:lnTo>
                  <a:pt x="0" y="0"/>
                </a:lnTo>
                <a:lnTo>
                  <a:pt x="475146" y="47514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227" y="1037898"/>
            <a:ext cx="2663825" cy="1038860"/>
          </a:xfrm>
          <a:custGeom>
            <a:avLst/>
            <a:gdLst/>
            <a:ahLst/>
            <a:cxnLst/>
            <a:rect l="l" t="t" r="r" b="b"/>
            <a:pathLst>
              <a:path w="2663825" h="1038860">
                <a:moveTo>
                  <a:pt x="90665" y="1038361"/>
                </a:moveTo>
                <a:lnTo>
                  <a:pt x="42256" y="1024383"/>
                </a:lnTo>
                <a:lnTo>
                  <a:pt x="7541" y="984010"/>
                </a:lnTo>
                <a:lnTo>
                  <a:pt x="0" y="950071"/>
                </a:lnTo>
                <a:lnTo>
                  <a:pt x="5738" y="915780"/>
                </a:lnTo>
                <a:lnTo>
                  <a:pt x="24865" y="885263"/>
                </a:lnTo>
                <a:lnTo>
                  <a:pt x="372226" y="519167"/>
                </a:lnTo>
                <a:lnTo>
                  <a:pt x="24866" y="153065"/>
                </a:lnTo>
                <a:lnTo>
                  <a:pt x="5739" y="122551"/>
                </a:lnTo>
                <a:lnTo>
                  <a:pt x="0" y="88263"/>
                </a:lnTo>
                <a:lnTo>
                  <a:pt x="7542" y="54326"/>
                </a:lnTo>
                <a:lnTo>
                  <a:pt x="28255" y="24864"/>
                </a:lnTo>
                <a:lnTo>
                  <a:pt x="58784" y="5743"/>
                </a:lnTo>
                <a:lnTo>
                  <a:pt x="93084" y="8"/>
                </a:lnTo>
                <a:lnTo>
                  <a:pt x="127030" y="7547"/>
                </a:lnTo>
                <a:lnTo>
                  <a:pt x="156499" y="28251"/>
                </a:lnTo>
                <a:lnTo>
                  <a:pt x="563075" y="456760"/>
                </a:lnTo>
                <a:lnTo>
                  <a:pt x="581749" y="486103"/>
                </a:lnTo>
                <a:lnTo>
                  <a:pt x="587974" y="519168"/>
                </a:lnTo>
                <a:lnTo>
                  <a:pt x="581749" y="552235"/>
                </a:lnTo>
                <a:lnTo>
                  <a:pt x="156499" y="1010089"/>
                </a:lnTo>
                <a:lnTo>
                  <a:pt x="108576" y="1036587"/>
                </a:lnTo>
                <a:lnTo>
                  <a:pt x="90665" y="1038361"/>
                </a:lnTo>
                <a:close/>
              </a:path>
              <a:path w="2663825" h="1038860">
                <a:moveTo>
                  <a:pt x="782461" y="1038361"/>
                </a:moveTo>
                <a:lnTo>
                  <a:pt x="734053" y="1024384"/>
                </a:lnTo>
                <a:lnTo>
                  <a:pt x="699338" y="984011"/>
                </a:lnTo>
                <a:lnTo>
                  <a:pt x="691796" y="950072"/>
                </a:lnTo>
                <a:lnTo>
                  <a:pt x="697535" y="915781"/>
                </a:lnTo>
                <a:lnTo>
                  <a:pt x="716662" y="885263"/>
                </a:lnTo>
                <a:lnTo>
                  <a:pt x="1064021" y="519167"/>
                </a:lnTo>
                <a:lnTo>
                  <a:pt x="716662" y="153065"/>
                </a:lnTo>
                <a:lnTo>
                  <a:pt x="697534" y="122551"/>
                </a:lnTo>
                <a:lnTo>
                  <a:pt x="691796" y="88263"/>
                </a:lnTo>
                <a:lnTo>
                  <a:pt x="699338" y="54326"/>
                </a:lnTo>
                <a:lnTo>
                  <a:pt x="720050" y="24864"/>
                </a:lnTo>
                <a:lnTo>
                  <a:pt x="750577" y="5743"/>
                </a:lnTo>
                <a:lnTo>
                  <a:pt x="784876" y="8"/>
                </a:lnTo>
                <a:lnTo>
                  <a:pt x="818823" y="7547"/>
                </a:lnTo>
                <a:lnTo>
                  <a:pt x="848294" y="28251"/>
                </a:lnTo>
                <a:lnTo>
                  <a:pt x="1254876" y="456760"/>
                </a:lnTo>
                <a:lnTo>
                  <a:pt x="1273544" y="486103"/>
                </a:lnTo>
                <a:lnTo>
                  <a:pt x="1279767" y="519168"/>
                </a:lnTo>
                <a:lnTo>
                  <a:pt x="1273544" y="552235"/>
                </a:lnTo>
                <a:lnTo>
                  <a:pt x="848294" y="1010089"/>
                </a:lnTo>
                <a:lnTo>
                  <a:pt x="800373" y="1036587"/>
                </a:lnTo>
                <a:lnTo>
                  <a:pt x="782461" y="1038361"/>
                </a:lnTo>
                <a:close/>
              </a:path>
              <a:path w="2663825" h="1038860">
                <a:moveTo>
                  <a:pt x="1474267" y="1038361"/>
                </a:moveTo>
                <a:lnTo>
                  <a:pt x="1425850" y="1024384"/>
                </a:lnTo>
                <a:lnTo>
                  <a:pt x="1391136" y="984011"/>
                </a:lnTo>
                <a:lnTo>
                  <a:pt x="1383595" y="950072"/>
                </a:lnTo>
                <a:lnTo>
                  <a:pt x="1389333" y="915781"/>
                </a:lnTo>
                <a:lnTo>
                  <a:pt x="1408457" y="885263"/>
                </a:lnTo>
                <a:lnTo>
                  <a:pt x="1755817" y="519167"/>
                </a:lnTo>
                <a:lnTo>
                  <a:pt x="1408457" y="153065"/>
                </a:lnTo>
                <a:lnTo>
                  <a:pt x="1389332" y="122551"/>
                </a:lnTo>
                <a:lnTo>
                  <a:pt x="1383595" y="88263"/>
                </a:lnTo>
                <a:lnTo>
                  <a:pt x="1391135" y="54326"/>
                </a:lnTo>
                <a:lnTo>
                  <a:pt x="1411845" y="24864"/>
                </a:lnTo>
                <a:lnTo>
                  <a:pt x="1442378" y="5743"/>
                </a:lnTo>
                <a:lnTo>
                  <a:pt x="1476679" y="8"/>
                </a:lnTo>
                <a:lnTo>
                  <a:pt x="1510627" y="7547"/>
                </a:lnTo>
                <a:lnTo>
                  <a:pt x="1540101" y="28251"/>
                </a:lnTo>
                <a:lnTo>
                  <a:pt x="1946672" y="456760"/>
                </a:lnTo>
                <a:lnTo>
                  <a:pt x="1965340" y="486103"/>
                </a:lnTo>
                <a:lnTo>
                  <a:pt x="1971563" y="519168"/>
                </a:lnTo>
                <a:lnTo>
                  <a:pt x="1965340" y="552235"/>
                </a:lnTo>
                <a:lnTo>
                  <a:pt x="1540101" y="1010089"/>
                </a:lnTo>
                <a:lnTo>
                  <a:pt x="1492178" y="1036587"/>
                </a:lnTo>
                <a:lnTo>
                  <a:pt x="1474267" y="1038361"/>
                </a:lnTo>
                <a:close/>
              </a:path>
              <a:path w="2663825" h="1038860">
                <a:moveTo>
                  <a:pt x="2166053" y="1038361"/>
                </a:moveTo>
                <a:lnTo>
                  <a:pt x="2117636" y="1024384"/>
                </a:lnTo>
                <a:lnTo>
                  <a:pt x="2082922" y="984011"/>
                </a:lnTo>
                <a:lnTo>
                  <a:pt x="2075381" y="950072"/>
                </a:lnTo>
                <a:lnTo>
                  <a:pt x="2081119" y="915781"/>
                </a:lnTo>
                <a:lnTo>
                  <a:pt x="2100243" y="885263"/>
                </a:lnTo>
                <a:lnTo>
                  <a:pt x="2447614" y="519167"/>
                </a:lnTo>
                <a:lnTo>
                  <a:pt x="2100243" y="153065"/>
                </a:lnTo>
                <a:lnTo>
                  <a:pt x="2081118" y="122551"/>
                </a:lnTo>
                <a:lnTo>
                  <a:pt x="2075381" y="88263"/>
                </a:lnTo>
                <a:lnTo>
                  <a:pt x="2082921" y="54326"/>
                </a:lnTo>
                <a:lnTo>
                  <a:pt x="2103631" y="24864"/>
                </a:lnTo>
                <a:lnTo>
                  <a:pt x="2134157" y="5740"/>
                </a:lnTo>
                <a:lnTo>
                  <a:pt x="2168456" y="0"/>
                </a:lnTo>
                <a:lnTo>
                  <a:pt x="2202406" y="7538"/>
                </a:lnTo>
                <a:lnTo>
                  <a:pt x="2231886" y="28251"/>
                </a:lnTo>
                <a:lnTo>
                  <a:pt x="2638468" y="456760"/>
                </a:lnTo>
                <a:lnTo>
                  <a:pt x="2657136" y="486103"/>
                </a:lnTo>
                <a:lnTo>
                  <a:pt x="2663359" y="519168"/>
                </a:lnTo>
                <a:lnTo>
                  <a:pt x="2657136" y="552235"/>
                </a:lnTo>
                <a:lnTo>
                  <a:pt x="2231886" y="1010089"/>
                </a:lnTo>
                <a:lnTo>
                  <a:pt x="2183963" y="1036587"/>
                </a:lnTo>
                <a:lnTo>
                  <a:pt x="2166053" y="103836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10906" y="2062901"/>
            <a:ext cx="5454015" cy="0"/>
          </a:xfrm>
          <a:custGeom>
            <a:avLst/>
            <a:gdLst/>
            <a:ahLst/>
            <a:cxnLst/>
            <a:rect l="l" t="t" r="r" b="b"/>
            <a:pathLst>
              <a:path w="5454015">
                <a:moveTo>
                  <a:pt x="0" y="0"/>
                </a:moveTo>
                <a:lnTo>
                  <a:pt x="545395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298205" y="1125419"/>
            <a:ext cx="548005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CONCLUSION</a:t>
            </a:r>
            <a:endParaRPr spc="-125" dirty="0"/>
          </a:p>
        </p:txBody>
      </p:sp>
      <p:sp>
        <p:nvSpPr>
          <p:cNvPr id="32" name="object 32"/>
          <p:cNvSpPr/>
          <p:nvPr/>
        </p:nvSpPr>
        <p:spPr>
          <a:xfrm>
            <a:off x="11764860" y="2062901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842075"/>
            <a:ext cx="16230600" cy="6525895"/>
          </a:xfrm>
          <a:custGeom>
            <a:avLst/>
            <a:gdLst/>
            <a:ahLst/>
            <a:cxnLst/>
            <a:rect l="l" t="t" r="r" b="b"/>
            <a:pathLst>
              <a:path w="16230600" h="6525895">
                <a:moveTo>
                  <a:pt x="16230599" y="6525815"/>
                </a:moveTo>
                <a:lnTo>
                  <a:pt x="0" y="6525815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65258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39011" y="792081"/>
            <a:ext cx="8010525" cy="1728470"/>
          </a:xfrm>
          <a:custGeom>
            <a:avLst/>
            <a:gdLst/>
            <a:ahLst/>
            <a:cxnLst/>
            <a:rect l="l" t="t" r="r" b="b"/>
            <a:pathLst>
              <a:path w="8010525" h="1728470">
                <a:moveTo>
                  <a:pt x="0" y="0"/>
                </a:moveTo>
                <a:lnTo>
                  <a:pt x="8009976" y="0"/>
                </a:lnTo>
                <a:lnTo>
                  <a:pt x="800997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9223" y="792081"/>
            <a:ext cx="8010525" cy="1733550"/>
          </a:xfrm>
          <a:custGeom>
            <a:avLst/>
            <a:gdLst/>
            <a:ahLst/>
            <a:cxnLst/>
            <a:rect l="l" t="t" r="r" b="b"/>
            <a:pathLst>
              <a:path w="8010525" h="1733550">
                <a:moveTo>
                  <a:pt x="0" y="0"/>
                </a:moveTo>
                <a:lnTo>
                  <a:pt x="8010101" y="0"/>
                </a:lnTo>
                <a:lnTo>
                  <a:pt x="8010101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91261" y="817961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38464" y="38464"/>
                </a:moveTo>
                <a:lnTo>
                  <a:pt x="9427" y="10087"/>
                </a:lnTo>
                <a:lnTo>
                  <a:pt x="0" y="0"/>
                </a:lnTo>
                <a:lnTo>
                  <a:pt x="38464" y="3846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211248" y="6623697"/>
            <a:ext cx="474980" cy="474980"/>
          </a:xfrm>
          <a:custGeom>
            <a:avLst/>
            <a:gdLst/>
            <a:ahLst/>
            <a:cxnLst/>
            <a:rect l="l" t="t" r="r" b="b"/>
            <a:pathLst>
              <a:path w="474980" h="474979">
                <a:moveTo>
                  <a:pt x="474391" y="474392"/>
                </a:moveTo>
                <a:lnTo>
                  <a:pt x="0" y="0"/>
                </a:lnTo>
                <a:lnTo>
                  <a:pt x="42925" y="21190"/>
                </a:lnTo>
                <a:lnTo>
                  <a:pt x="85006" y="44662"/>
                </a:lnTo>
                <a:lnTo>
                  <a:pt x="126138" y="70391"/>
                </a:lnTo>
                <a:lnTo>
                  <a:pt x="166214" y="98349"/>
                </a:lnTo>
                <a:lnTo>
                  <a:pt x="205129" y="128510"/>
                </a:lnTo>
                <a:lnTo>
                  <a:pt x="242777" y="160849"/>
                </a:lnTo>
                <a:lnTo>
                  <a:pt x="279054" y="195337"/>
                </a:lnTo>
                <a:lnTo>
                  <a:pt x="313780" y="231851"/>
                </a:lnTo>
                <a:lnTo>
                  <a:pt x="346210" y="269592"/>
                </a:lnTo>
                <a:lnTo>
                  <a:pt x="376359" y="308494"/>
                </a:lnTo>
                <a:lnTo>
                  <a:pt x="404238" y="348491"/>
                </a:lnTo>
                <a:lnTo>
                  <a:pt x="429861" y="389517"/>
                </a:lnTo>
                <a:lnTo>
                  <a:pt x="453241" y="431506"/>
                </a:lnTo>
                <a:lnTo>
                  <a:pt x="474391" y="47439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68396" y="6548277"/>
            <a:ext cx="793750" cy="793750"/>
          </a:xfrm>
          <a:custGeom>
            <a:avLst/>
            <a:gdLst/>
            <a:ahLst/>
            <a:cxnLst/>
            <a:rect l="l" t="t" r="r" b="b"/>
            <a:pathLst>
              <a:path w="793750" h="793750">
                <a:moveTo>
                  <a:pt x="793418" y="793418"/>
                </a:moveTo>
                <a:lnTo>
                  <a:pt x="0" y="0"/>
                </a:lnTo>
                <a:lnTo>
                  <a:pt x="27151" y="4949"/>
                </a:lnTo>
                <a:lnTo>
                  <a:pt x="54302" y="10747"/>
                </a:lnTo>
                <a:lnTo>
                  <a:pt x="108605" y="24888"/>
                </a:lnTo>
                <a:lnTo>
                  <a:pt x="767776" y="684059"/>
                </a:lnTo>
                <a:lnTo>
                  <a:pt x="782294" y="738456"/>
                </a:lnTo>
                <a:lnTo>
                  <a:pt x="793418" y="79341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786634" y="6533664"/>
            <a:ext cx="989965" cy="989965"/>
          </a:xfrm>
          <a:custGeom>
            <a:avLst/>
            <a:gdLst/>
            <a:ahLst/>
            <a:cxnLst/>
            <a:rect l="l" t="t" r="r" b="b"/>
            <a:pathLst>
              <a:path w="989965" h="989965">
                <a:moveTo>
                  <a:pt x="989510" y="989793"/>
                </a:moveTo>
                <a:lnTo>
                  <a:pt x="0" y="282"/>
                </a:lnTo>
                <a:lnTo>
                  <a:pt x="21494" y="0"/>
                </a:lnTo>
                <a:lnTo>
                  <a:pt x="42989" y="282"/>
                </a:lnTo>
                <a:lnTo>
                  <a:pt x="85978" y="2545"/>
                </a:lnTo>
                <a:lnTo>
                  <a:pt x="987248" y="903814"/>
                </a:lnTo>
                <a:lnTo>
                  <a:pt x="989228" y="946804"/>
                </a:lnTo>
                <a:lnTo>
                  <a:pt x="989687" y="968299"/>
                </a:lnTo>
                <a:lnTo>
                  <a:pt x="989510" y="98979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633531" y="6537718"/>
            <a:ext cx="1138555" cy="1139190"/>
          </a:xfrm>
          <a:custGeom>
            <a:avLst/>
            <a:gdLst/>
            <a:ahLst/>
            <a:cxnLst/>
            <a:rect l="l" t="t" r="r" b="b"/>
            <a:pathLst>
              <a:path w="1138555" h="1139190">
                <a:moveTo>
                  <a:pt x="1128283" y="1138842"/>
                </a:moveTo>
                <a:lnTo>
                  <a:pt x="0" y="10558"/>
                </a:lnTo>
                <a:lnTo>
                  <a:pt x="18230" y="7424"/>
                </a:lnTo>
                <a:lnTo>
                  <a:pt x="36673" y="4713"/>
                </a:lnTo>
                <a:lnTo>
                  <a:pt x="73911" y="0"/>
                </a:lnTo>
                <a:lnTo>
                  <a:pt x="1138088" y="1064930"/>
                </a:lnTo>
                <a:lnTo>
                  <a:pt x="1136238" y="1083585"/>
                </a:lnTo>
                <a:lnTo>
                  <a:pt x="1134034" y="1102169"/>
                </a:lnTo>
                <a:lnTo>
                  <a:pt x="1131406" y="1120612"/>
                </a:lnTo>
                <a:lnTo>
                  <a:pt x="1128283" y="113884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99284" y="6562607"/>
            <a:ext cx="1248410" cy="1247775"/>
          </a:xfrm>
          <a:custGeom>
            <a:avLst/>
            <a:gdLst/>
            <a:ahLst/>
            <a:cxnLst/>
            <a:rect l="l" t="t" r="r" b="b"/>
            <a:pathLst>
              <a:path w="1248409" h="1247775">
                <a:moveTo>
                  <a:pt x="1229346" y="1247447"/>
                </a:moveTo>
                <a:lnTo>
                  <a:pt x="0" y="18100"/>
                </a:lnTo>
                <a:lnTo>
                  <a:pt x="15967" y="13151"/>
                </a:lnTo>
                <a:lnTo>
                  <a:pt x="32147" y="8484"/>
                </a:lnTo>
                <a:lnTo>
                  <a:pt x="48469" y="4100"/>
                </a:lnTo>
                <a:lnTo>
                  <a:pt x="64861" y="0"/>
                </a:lnTo>
                <a:lnTo>
                  <a:pt x="1248201" y="1182586"/>
                </a:lnTo>
                <a:lnTo>
                  <a:pt x="1243664" y="1198872"/>
                </a:lnTo>
                <a:lnTo>
                  <a:pt x="1239056" y="1215016"/>
                </a:lnTo>
                <a:lnTo>
                  <a:pt x="1234307" y="1231161"/>
                </a:lnTo>
                <a:lnTo>
                  <a:pt x="1229346" y="124744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79366" y="6603334"/>
            <a:ext cx="1327150" cy="1327150"/>
          </a:xfrm>
          <a:custGeom>
            <a:avLst/>
            <a:gdLst/>
            <a:ahLst/>
            <a:cxnLst/>
            <a:rect l="l" t="t" r="r" b="b"/>
            <a:pathLst>
              <a:path w="1327150" h="1327150">
                <a:moveTo>
                  <a:pt x="1300995" y="1326638"/>
                </a:moveTo>
                <a:lnTo>
                  <a:pt x="0" y="25642"/>
                </a:lnTo>
                <a:lnTo>
                  <a:pt x="14589" y="18560"/>
                </a:lnTo>
                <a:lnTo>
                  <a:pt x="29036" y="11972"/>
                </a:lnTo>
                <a:lnTo>
                  <a:pt x="43484" y="5809"/>
                </a:lnTo>
                <a:lnTo>
                  <a:pt x="58073" y="0"/>
                </a:lnTo>
                <a:lnTo>
                  <a:pt x="1326638" y="1268564"/>
                </a:lnTo>
                <a:lnTo>
                  <a:pt x="1320404" y="1283260"/>
                </a:lnTo>
                <a:lnTo>
                  <a:pt x="1314100" y="1297884"/>
                </a:lnTo>
                <a:lnTo>
                  <a:pt x="1307653" y="1312367"/>
                </a:lnTo>
                <a:lnTo>
                  <a:pt x="1300995" y="132663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272268" y="6656882"/>
            <a:ext cx="1380490" cy="1380490"/>
          </a:xfrm>
          <a:custGeom>
            <a:avLst/>
            <a:gdLst/>
            <a:ahLst/>
            <a:cxnLst/>
            <a:rect l="l" t="t" r="r" b="b"/>
            <a:pathLst>
              <a:path w="1380490" h="1380490">
                <a:moveTo>
                  <a:pt x="1348510" y="1380186"/>
                </a:moveTo>
                <a:lnTo>
                  <a:pt x="0" y="31676"/>
                </a:lnTo>
                <a:lnTo>
                  <a:pt x="13009" y="23333"/>
                </a:lnTo>
                <a:lnTo>
                  <a:pt x="26019" y="15272"/>
                </a:lnTo>
                <a:lnTo>
                  <a:pt x="39029" y="7494"/>
                </a:lnTo>
                <a:lnTo>
                  <a:pt x="52039" y="0"/>
                </a:lnTo>
                <a:lnTo>
                  <a:pt x="1380186" y="1328147"/>
                </a:lnTo>
                <a:lnTo>
                  <a:pt x="1372691" y="1341156"/>
                </a:lnTo>
                <a:lnTo>
                  <a:pt x="1364914" y="1354166"/>
                </a:lnTo>
                <a:lnTo>
                  <a:pt x="1356853" y="1367176"/>
                </a:lnTo>
                <a:lnTo>
                  <a:pt x="1348510" y="138018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175732" y="6722497"/>
            <a:ext cx="1411605" cy="1411605"/>
          </a:xfrm>
          <a:custGeom>
            <a:avLst/>
            <a:gdLst/>
            <a:ahLst/>
            <a:cxnLst/>
            <a:rect l="l" t="t" r="r" b="b"/>
            <a:pathLst>
              <a:path w="1411605" h="1411604">
                <a:moveTo>
                  <a:pt x="1374153" y="1411108"/>
                </a:moveTo>
                <a:lnTo>
                  <a:pt x="0" y="36955"/>
                </a:lnTo>
                <a:lnTo>
                  <a:pt x="23380" y="18195"/>
                </a:lnTo>
                <a:lnTo>
                  <a:pt x="34999" y="9062"/>
                </a:lnTo>
                <a:lnTo>
                  <a:pt x="46760" y="0"/>
                </a:lnTo>
                <a:lnTo>
                  <a:pt x="1411108" y="1364348"/>
                </a:lnTo>
                <a:lnTo>
                  <a:pt x="1402046" y="1376215"/>
                </a:lnTo>
                <a:lnTo>
                  <a:pt x="1392913" y="1388011"/>
                </a:lnTo>
                <a:lnTo>
                  <a:pt x="1383639" y="1399666"/>
                </a:lnTo>
                <a:lnTo>
                  <a:pt x="1374153" y="141110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89752" y="6798671"/>
            <a:ext cx="1421130" cy="1421130"/>
          </a:xfrm>
          <a:custGeom>
            <a:avLst/>
            <a:gdLst/>
            <a:ahLst/>
            <a:cxnLst/>
            <a:rect l="l" t="t" r="r" b="b"/>
            <a:pathLst>
              <a:path w="1421130" h="1421129">
                <a:moveTo>
                  <a:pt x="1379432" y="1420913"/>
                </a:moveTo>
                <a:lnTo>
                  <a:pt x="0" y="41481"/>
                </a:lnTo>
                <a:lnTo>
                  <a:pt x="5090" y="36272"/>
                </a:lnTo>
                <a:lnTo>
                  <a:pt x="15272" y="25572"/>
                </a:lnTo>
                <a:lnTo>
                  <a:pt x="20363" y="20363"/>
                </a:lnTo>
                <a:lnTo>
                  <a:pt x="25572" y="15272"/>
                </a:lnTo>
                <a:lnTo>
                  <a:pt x="36272" y="5090"/>
                </a:lnTo>
                <a:lnTo>
                  <a:pt x="41481" y="0"/>
                </a:lnTo>
                <a:lnTo>
                  <a:pt x="1420913" y="1379432"/>
                </a:lnTo>
                <a:lnTo>
                  <a:pt x="1415822" y="1384641"/>
                </a:lnTo>
                <a:lnTo>
                  <a:pt x="1405640" y="1395341"/>
                </a:lnTo>
                <a:lnTo>
                  <a:pt x="1400550" y="1400550"/>
                </a:lnTo>
                <a:lnTo>
                  <a:pt x="1395341" y="1405640"/>
                </a:lnTo>
                <a:lnTo>
                  <a:pt x="1384641" y="1415822"/>
                </a:lnTo>
                <a:lnTo>
                  <a:pt x="1379432" y="142091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13579" y="6884651"/>
            <a:ext cx="1411605" cy="1411605"/>
          </a:xfrm>
          <a:custGeom>
            <a:avLst/>
            <a:gdLst/>
            <a:ahLst/>
            <a:cxnLst/>
            <a:rect l="l" t="t" r="r" b="b"/>
            <a:pathLst>
              <a:path w="1411605" h="1411604">
                <a:moveTo>
                  <a:pt x="1364348" y="1411108"/>
                </a:moveTo>
                <a:lnTo>
                  <a:pt x="0" y="46760"/>
                </a:lnTo>
                <a:lnTo>
                  <a:pt x="9062" y="34999"/>
                </a:lnTo>
                <a:lnTo>
                  <a:pt x="18195" y="23380"/>
                </a:lnTo>
                <a:lnTo>
                  <a:pt x="27469" y="11760"/>
                </a:lnTo>
                <a:lnTo>
                  <a:pt x="36955" y="0"/>
                </a:lnTo>
                <a:lnTo>
                  <a:pt x="1411108" y="1374153"/>
                </a:lnTo>
                <a:lnTo>
                  <a:pt x="1399666" y="1383639"/>
                </a:lnTo>
                <a:lnTo>
                  <a:pt x="1388011" y="1392913"/>
                </a:lnTo>
                <a:lnTo>
                  <a:pt x="1376215" y="1402046"/>
                </a:lnTo>
                <a:lnTo>
                  <a:pt x="1364348" y="141110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47962" y="6981188"/>
            <a:ext cx="1380490" cy="1380490"/>
          </a:xfrm>
          <a:custGeom>
            <a:avLst/>
            <a:gdLst/>
            <a:ahLst/>
            <a:cxnLst/>
            <a:rect l="l" t="t" r="r" b="b"/>
            <a:pathLst>
              <a:path w="1380490" h="1380490">
                <a:moveTo>
                  <a:pt x="1328146" y="1380186"/>
                </a:moveTo>
                <a:lnTo>
                  <a:pt x="0" y="52039"/>
                </a:lnTo>
                <a:lnTo>
                  <a:pt x="7494" y="39029"/>
                </a:lnTo>
                <a:lnTo>
                  <a:pt x="15272" y="26019"/>
                </a:lnTo>
                <a:lnTo>
                  <a:pt x="23333" y="13009"/>
                </a:lnTo>
                <a:lnTo>
                  <a:pt x="31676" y="0"/>
                </a:lnTo>
                <a:lnTo>
                  <a:pt x="1380186" y="1348510"/>
                </a:lnTo>
                <a:lnTo>
                  <a:pt x="1367176" y="1356853"/>
                </a:lnTo>
                <a:lnTo>
                  <a:pt x="1354166" y="1364914"/>
                </a:lnTo>
                <a:lnTo>
                  <a:pt x="1341156" y="1372691"/>
                </a:lnTo>
                <a:lnTo>
                  <a:pt x="1328146" y="138018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894414" y="7088285"/>
            <a:ext cx="1327150" cy="1327150"/>
          </a:xfrm>
          <a:custGeom>
            <a:avLst/>
            <a:gdLst/>
            <a:ahLst/>
            <a:cxnLst/>
            <a:rect l="l" t="t" r="r" b="b"/>
            <a:pathLst>
              <a:path w="1327150" h="1327150">
                <a:moveTo>
                  <a:pt x="1268564" y="1326638"/>
                </a:moveTo>
                <a:lnTo>
                  <a:pt x="0" y="58073"/>
                </a:lnTo>
                <a:lnTo>
                  <a:pt x="5797" y="43484"/>
                </a:lnTo>
                <a:lnTo>
                  <a:pt x="11878" y="29036"/>
                </a:lnTo>
                <a:lnTo>
                  <a:pt x="18242" y="14589"/>
                </a:lnTo>
                <a:lnTo>
                  <a:pt x="24888" y="0"/>
                </a:lnTo>
                <a:lnTo>
                  <a:pt x="1326638" y="1300995"/>
                </a:lnTo>
                <a:lnTo>
                  <a:pt x="1312367" y="1307760"/>
                </a:lnTo>
                <a:lnTo>
                  <a:pt x="1297884" y="1314382"/>
                </a:lnTo>
                <a:lnTo>
                  <a:pt x="1283260" y="1320722"/>
                </a:lnTo>
                <a:lnTo>
                  <a:pt x="1268564" y="132663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853688" y="7208202"/>
            <a:ext cx="1248410" cy="1248410"/>
          </a:xfrm>
          <a:custGeom>
            <a:avLst/>
            <a:gdLst/>
            <a:ahLst/>
            <a:cxnLst/>
            <a:rect l="l" t="t" r="r" b="b"/>
            <a:pathLst>
              <a:path w="1248409" h="1248409">
                <a:moveTo>
                  <a:pt x="1183340" y="1248201"/>
                </a:moveTo>
                <a:lnTo>
                  <a:pt x="0" y="64861"/>
                </a:lnTo>
                <a:lnTo>
                  <a:pt x="4100" y="48469"/>
                </a:lnTo>
                <a:lnTo>
                  <a:pt x="8484" y="32147"/>
                </a:lnTo>
                <a:lnTo>
                  <a:pt x="13151" y="15967"/>
                </a:lnTo>
                <a:lnTo>
                  <a:pt x="18100" y="0"/>
                </a:lnTo>
                <a:lnTo>
                  <a:pt x="1248201" y="1229346"/>
                </a:lnTo>
                <a:lnTo>
                  <a:pt x="1232233" y="1234732"/>
                </a:lnTo>
                <a:lnTo>
                  <a:pt x="1216053" y="1239622"/>
                </a:lnTo>
                <a:lnTo>
                  <a:pt x="1199732" y="1244088"/>
                </a:lnTo>
                <a:lnTo>
                  <a:pt x="1183340" y="12482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828799" y="7342450"/>
            <a:ext cx="1139190" cy="1138555"/>
          </a:xfrm>
          <a:custGeom>
            <a:avLst/>
            <a:gdLst/>
            <a:ahLst/>
            <a:cxnLst/>
            <a:rect l="l" t="t" r="r" b="b"/>
            <a:pathLst>
              <a:path w="1139190" h="1138554">
                <a:moveTo>
                  <a:pt x="1064930" y="1138088"/>
                </a:moveTo>
                <a:lnTo>
                  <a:pt x="0" y="73157"/>
                </a:lnTo>
                <a:lnTo>
                  <a:pt x="1956" y="54938"/>
                </a:lnTo>
                <a:lnTo>
                  <a:pt x="4336" y="36578"/>
                </a:lnTo>
                <a:lnTo>
                  <a:pt x="6999" y="18218"/>
                </a:lnTo>
                <a:lnTo>
                  <a:pt x="9804" y="0"/>
                </a:lnTo>
                <a:lnTo>
                  <a:pt x="1138842" y="1128283"/>
                </a:lnTo>
                <a:lnTo>
                  <a:pt x="1101886" y="1133751"/>
                </a:lnTo>
                <a:lnTo>
                  <a:pt x="1083479" y="1136132"/>
                </a:lnTo>
                <a:lnTo>
                  <a:pt x="1064930" y="113808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824274" y="7494799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68770" y="990547"/>
                </a:moveTo>
                <a:lnTo>
                  <a:pt x="925781" y="989416"/>
                </a:lnTo>
                <a:lnTo>
                  <a:pt x="3016" y="86733"/>
                </a:lnTo>
                <a:lnTo>
                  <a:pt x="659" y="43366"/>
                </a:lnTo>
                <a:lnTo>
                  <a:pt x="0" y="0"/>
                </a:lnTo>
                <a:lnTo>
                  <a:pt x="990265" y="990265"/>
                </a:lnTo>
                <a:lnTo>
                  <a:pt x="968770" y="99054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38603" y="7676560"/>
            <a:ext cx="794385" cy="794385"/>
          </a:xfrm>
          <a:custGeom>
            <a:avLst/>
            <a:gdLst/>
            <a:ahLst/>
            <a:cxnLst/>
            <a:rect l="l" t="t" r="r" b="b"/>
            <a:pathLst>
              <a:path w="794384" h="794384">
                <a:moveTo>
                  <a:pt x="794172" y="794173"/>
                </a:moveTo>
                <a:lnTo>
                  <a:pt x="739870" y="782765"/>
                </a:lnTo>
                <a:lnTo>
                  <a:pt x="685568" y="768530"/>
                </a:lnTo>
                <a:lnTo>
                  <a:pt x="25642" y="108604"/>
                </a:lnTo>
                <a:lnTo>
                  <a:pt x="11407" y="54868"/>
                </a:lnTo>
                <a:lnTo>
                  <a:pt x="0" y="0"/>
                </a:lnTo>
                <a:lnTo>
                  <a:pt x="794172" y="79417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14778" y="7919413"/>
            <a:ext cx="475615" cy="475615"/>
          </a:xfrm>
          <a:custGeom>
            <a:avLst/>
            <a:gdLst/>
            <a:ahLst/>
            <a:cxnLst/>
            <a:rect l="l" t="t" r="r" b="b"/>
            <a:pathLst>
              <a:path w="475615" h="475615">
                <a:moveTo>
                  <a:pt x="475146" y="475146"/>
                </a:moveTo>
                <a:lnTo>
                  <a:pt x="428846" y="452331"/>
                </a:lnTo>
                <a:lnTo>
                  <a:pt x="383552" y="426877"/>
                </a:lnTo>
                <a:lnTo>
                  <a:pt x="339390" y="398783"/>
                </a:lnTo>
                <a:lnTo>
                  <a:pt x="296484" y="368049"/>
                </a:lnTo>
                <a:lnTo>
                  <a:pt x="254961" y="334676"/>
                </a:lnTo>
                <a:lnTo>
                  <a:pt x="214947" y="298663"/>
                </a:lnTo>
                <a:lnTo>
                  <a:pt x="176482" y="260199"/>
                </a:lnTo>
                <a:lnTo>
                  <a:pt x="140469" y="220184"/>
                </a:lnTo>
                <a:lnTo>
                  <a:pt x="107096" y="178661"/>
                </a:lnTo>
                <a:lnTo>
                  <a:pt x="76362" y="135756"/>
                </a:lnTo>
                <a:lnTo>
                  <a:pt x="48268" y="91593"/>
                </a:lnTo>
                <a:lnTo>
                  <a:pt x="22814" y="46299"/>
                </a:lnTo>
                <a:lnTo>
                  <a:pt x="0" y="0"/>
                </a:lnTo>
                <a:lnTo>
                  <a:pt x="475146" y="47514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227" y="1037898"/>
            <a:ext cx="2663825" cy="1038860"/>
          </a:xfrm>
          <a:custGeom>
            <a:avLst/>
            <a:gdLst/>
            <a:ahLst/>
            <a:cxnLst/>
            <a:rect l="l" t="t" r="r" b="b"/>
            <a:pathLst>
              <a:path w="2663825" h="1038860">
                <a:moveTo>
                  <a:pt x="90665" y="1038361"/>
                </a:moveTo>
                <a:lnTo>
                  <a:pt x="42256" y="1024383"/>
                </a:lnTo>
                <a:lnTo>
                  <a:pt x="7541" y="984010"/>
                </a:lnTo>
                <a:lnTo>
                  <a:pt x="0" y="950071"/>
                </a:lnTo>
                <a:lnTo>
                  <a:pt x="5738" y="915780"/>
                </a:lnTo>
                <a:lnTo>
                  <a:pt x="24865" y="885263"/>
                </a:lnTo>
                <a:lnTo>
                  <a:pt x="372226" y="519167"/>
                </a:lnTo>
                <a:lnTo>
                  <a:pt x="24866" y="153065"/>
                </a:lnTo>
                <a:lnTo>
                  <a:pt x="5739" y="122551"/>
                </a:lnTo>
                <a:lnTo>
                  <a:pt x="0" y="88263"/>
                </a:lnTo>
                <a:lnTo>
                  <a:pt x="7542" y="54326"/>
                </a:lnTo>
                <a:lnTo>
                  <a:pt x="28255" y="24864"/>
                </a:lnTo>
                <a:lnTo>
                  <a:pt x="58784" y="5743"/>
                </a:lnTo>
                <a:lnTo>
                  <a:pt x="93084" y="8"/>
                </a:lnTo>
                <a:lnTo>
                  <a:pt x="127030" y="7547"/>
                </a:lnTo>
                <a:lnTo>
                  <a:pt x="156499" y="28251"/>
                </a:lnTo>
                <a:lnTo>
                  <a:pt x="563075" y="456760"/>
                </a:lnTo>
                <a:lnTo>
                  <a:pt x="581749" y="486103"/>
                </a:lnTo>
                <a:lnTo>
                  <a:pt x="587974" y="519168"/>
                </a:lnTo>
                <a:lnTo>
                  <a:pt x="581749" y="552235"/>
                </a:lnTo>
                <a:lnTo>
                  <a:pt x="156499" y="1010089"/>
                </a:lnTo>
                <a:lnTo>
                  <a:pt x="108576" y="1036587"/>
                </a:lnTo>
                <a:lnTo>
                  <a:pt x="90665" y="1038361"/>
                </a:lnTo>
                <a:close/>
              </a:path>
              <a:path w="2663825" h="1038860">
                <a:moveTo>
                  <a:pt x="782461" y="1038361"/>
                </a:moveTo>
                <a:lnTo>
                  <a:pt x="734053" y="1024384"/>
                </a:lnTo>
                <a:lnTo>
                  <a:pt x="699338" y="984011"/>
                </a:lnTo>
                <a:lnTo>
                  <a:pt x="691796" y="950072"/>
                </a:lnTo>
                <a:lnTo>
                  <a:pt x="697535" y="915781"/>
                </a:lnTo>
                <a:lnTo>
                  <a:pt x="716662" y="885263"/>
                </a:lnTo>
                <a:lnTo>
                  <a:pt x="1064021" y="519167"/>
                </a:lnTo>
                <a:lnTo>
                  <a:pt x="716662" y="153065"/>
                </a:lnTo>
                <a:lnTo>
                  <a:pt x="697534" y="122551"/>
                </a:lnTo>
                <a:lnTo>
                  <a:pt x="691796" y="88263"/>
                </a:lnTo>
                <a:lnTo>
                  <a:pt x="699338" y="54326"/>
                </a:lnTo>
                <a:lnTo>
                  <a:pt x="720050" y="24864"/>
                </a:lnTo>
                <a:lnTo>
                  <a:pt x="750577" y="5743"/>
                </a:lnTo>
                <a:lnTo>
                  <a:pt x="784876" y="8"/>
                </a:lnTo>
                <a:lnTo>
                  <a:pt x="818823" y="7547"/>
                </a:lnTo>
                <a:lnTo>
                  <a:pt x="848294" y="28251"/>
                </a:lnTo>
                <a:lnTo>
                  <a:pt x="1254876" y="456760"/>
                </a:lnTo>
                <a:lnTo>
                  <a:pt x="1273544" y="486103"/>
                </a:lnTo>
                <a:lnTo>
                  <a:pt x="1279767" y="519168"/>
                </a:lnTo>
                <a:lnTo>
                  <a:pt x="1273544" y="552235"/>
                </a:lnTo>
                <a:lnTo>
                  <a:pt x="848294" y="1010089"/>
                </a:lnTo>
                <a:lnTo>
                  <a:pt x="800373" y="1036587"/>
                </a:lnTo>
                <a:lnTo>
                  <a:pt x="782461" y="1038361"/>
                </a:lnTo>
                <a:close/>
              </a:path>
              <a:path w="2663825" h="1038860">
                <a:moveTo>
                  <a:pt x="1474267" y="1038361"/>
                </a:moveTo>
                <a:lnTo>
                  <a:pt x="1425850" y="1024384"/>
                </a:lnTo>
                <a:lnTo>
                  <a:pt x="1391136" y="984011"/>
                </a:lnTo>
                <a:lnTo>
                  <a:pt x="1383595" y="950072"/>
                </a:lnTo>
                <a:lnTo>
                  <a:pt x="1389333" y="915781"/>
                </a:lnTo>
                <a:lnTo>
                  <a:pt x="1408457" y="885263"/>
                </a:lnTo>
                <a:lnTo>
                  <a:pt x="1755817" y="519167"/>
                </a:lnTo>
                <a:lnTo>
                  <a:pt x="1408457" y="153065"/>
                </a:lnTo>
                <a:lnTo>
                  <a:pt x="1389332" y="122551"/>
                </a:lnTo>
                <a:lnTo>
                  <a:pt x="1383595" y="88263"/>
                </a:lnTo>
                <a:lnTo>
                  <a:pt x="1391135" y="54326"/>
                </a:lnTo>
                <a:lnTo>
                  <a:pt x="1411845" y="24864"/>
                </a:lnTo>
                <a:lnTo>
                  <a:pt x="1442378" y="5743"/>
                </a:lnTo>
                <a:lnTo>
                  <a:pt x="1476679" y="8"/>
                </a:lnTo>
                <a:lnTo>
                  <a:pt x="1510627" y="7547"/>
                </a:lnTo>
                <a:lnTo>
                  <a:pt x="1540101" y="28251"/>
                </a:lnTo>
                <a:lnTo>
                  <a:pt x="1946672" y="456760"/>
                </a:lnTo>
                <a:lnTo>
                  <a:pt x="1965340" y="486103"/>
                </a:lnTo>
                <a:lnTo>
                  <a:pt x="1971563" y="519168"/>
                </a:lnTo>
                <a:lnTo>
                  <a:pt x="1965340" y="552235"/>
                </a:lnTo>
                <a:lnTo>
                  <a:pt x="1540101" y="1010089"/>
                </a:lnTo>
                <a:lnTo>
                  <a:pt x="1492178" y="1036587"/>
                </a:lnTo>
                <a:lnTo>
                  <a:pt x="1474267" y="1038361"/>
                </a:lnTo>
                <a:close/>
              </a:path>
              <a:path w="2663825" h="1038860">
                <a:moveTo>
                  <a:pt x="2166053" y="1038361"/>
                </a:moveTo>
                <a:lnTo>
                  <a:pt x="2117636" y="1024384"/>
                </a:lnTo>
                <a:lnTo>
                  <a:pt x="2082922" y="984011"/>
                </a:lnTo>
                <a:lnTo>
                  <a:pt x="2075381" y="950072"/>
                </a:lnTo>
                <a:lnTo>
                  <a:pt x="2081119" y="915781"/>
                </a:lnTo>
                <a:lnTo>
                  <a:pt x="2100243" y="885263"/>
                </a:lnTo>
                <a:lnTo>
                  <a:pt x="2447614" y="519167"/>
                </a:lnTo>
                <a:lnTo>
                  <a:pt x="2100243" y="153065"/>
                </a:lnTo>
                <a:lnTo>
                  <a:pt x="2081118" y="122551"/>
                </a:lnTo>
                <a:lnTo>
                  <a:pt x="2075381" y="88263"/>
                </a:lnTo>
                <a:lnTo>
                  <a:pt x="2082921" y="54326"/>
                </a:lnTo>
                <a:lnTo>
                  <a:pt x="2103631" y="24864"/>
                </a:lnTo>
                <a:lnTo>
                  <a:pt x="2134157" y="5740"/>
                </a:lnTo>
                <a:lnTo>
                  <a:pt x="2168456" y="0"/>
                </a:lnTo>
                <a:lnTo>
                  <a:pt x="2202406" y="7538"/>
                </a:lnTo>
                <a:lnTo>
                  <a:pt x="2231886" y="28251"/>
                </a:lnTo>
                <a:lnTo>
                  <a:pt x="2638468" y="456760"/>
                </a:lnTo>
                <a:lnTo>
                  <a:pt x="2657136" y="486103"/>
                </a:lnTo>
                <a:lnTo>
                  <a:pt x="2663359" y="519168"/>
                </a:lnTo>
                <a:lnTo>
                  <a:pt x="2657136" y="552235"/>
                </a:lnTo>
                <a:lnTo>
                  <a:pt x="2231886" y="1010089"/>
                </a:lnTo>
                <a:lnTo>
                  <a:pt x="2183963" y="1036587"/>
                </a:lnTo>
                <a:lnTo>
                  <a:pt x="2166053" y="103836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9298" y="2052482"/>
            <a:ext cx="6417310" cy="0"/>
          </a:xfrm>
          <a:custGeom>
            <a:avLst/>
            <a:gdLst/>
            <a:ahLst/>
            <a:cxnLst/>
            <a:rect l="l" t="t" r="r" b="b"/>
            <a:pathLst>
              <a:path w="6417309">
                <a:moveTo>
                  <a:pt x="0" y="0"/>
                </a:moveTo>
                <a:lnTo>
                  <a:pt x="6417022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816598" y="1115000"/>
            <a:ext cx="644271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95" dirty="0"/>
              <a:t>FUTURE</a:t>
            </a:r>
            <a:r>
              <a:rPr spc="-215" dirty="0"/>
              <a:t> </a:t>
            </a:r>
            <a:r>
              <a:rPr spc="-5" dirty="0"/>
              <a:t>SCOPE</a:t>
            </a:r>
            <a:endParaRPr spc="-5" dirty="0"/>
          </a:p>
        </p:txBody>
      </p:sp>
      <p:sp>
        <p:nvSpPr>
          <p:cNvPr id="27" name="object 27"/>
          <p:cNvSpPr/>
          <p:nvPr/>
        </p:nvSpPr>
        <p:spPr>
          <a:xfrm>
            <a:off x="12246320" y="2052482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46091" y="3066142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46091" y="4923517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46091" y="6780892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9615" marR="646430">
              <a:lnSpc>
                <a:spcPct val="116000"/>
              </a:lnSpc>
              <a:spcBef>
                <a:spcPts val="95"/>
              </a:spcBef>
            </a:pPr>
            <a:r>
              <a:rPr spc="-100" dirty="0"/>
              <a:t>Finally, </a:t>
            </a:r>
            <a:r>
              <a:rPr spc="-25" dirty="0"/>
              <a:t>the </a:t>
            </a:r>
            <a:r>
              <a:rPr spc="-80" dirty="0"/>
              <a:t>goal </a:t>
            </a:r>
            <a:r>
              <a:rPr spc="-170" dirty="0"/>
              <a:t>is </a:t>
            </a:r>
            <a:r>
              <a:rPr spc="-5" dirty="0"/>
              <a:t>to </a:t>
            </a:r>
            <a:r>
              <a:rPr spc="-130" dirty="0"/>
              <a:t>classify </a:t>
            </a:r>
            <a:r>
              <a:rPr spc="-100" dirty="0"/>
              <a:t>Fake </a:t>
            </a:r>
            <a:r>
              <a:rPr dirty="0"/>
              <a:t>News </a:t>
            </a:r>
            <a:r>
              <a:rPr spc="-114" dirty="0"/>
              <a:t>on </a:t>
            </a:r>
            <a:r>
              <a:rPr spc="-145" dirty="0"/>
              <a:t>social </a:t>
            </a:r>
            <a:r>
              <a:rPr spc="-70" dirty="0"/>
              <a:t>media </a:t>
            </a:r>
            <a:r>
              <a:rPr spc="-65" dirty="0"/>
              <a:t>and  </a:t>
            </a:r>
            <a:r>
              <a:rPr spc="-100" dirty="0"/>
              <a:t>move </a:t>
            </a:r>
            <a:r>
              <a:rPr spc="-140" dirty="0"/>
              <a:t>closer </a:t>
            </a:r>
            <a:r>
              <a:rPr spc="-5" dirty="0"/>
              <a:t>to </a:t>
            </a:r>
            <a:r>
              <a:rPr spc="-75" dirty="0"/>
              <a:t>building </a:t>
            </a:r>
            <a:r>
              <a:rPr spc="-80" dirty="0"/>
              <a:t>an </a:t>
            </a:r>
            <a:r>
              <a:rPr spc="-40" dirty="0"/>
              <a:t>automated </a:t>
            </a:r>
            <a:r>
              <a:rPr spc="-100" dirty="0"/>
              <a:t>Fake </a:t>
            </a:r>
            <a:r>
              <a:rPr dirty="0"/>
              <a:t>News </a:t>
            </a:r>
            <a:r>
              <a:rPr spc="-45" dirty="0"/>
              <a:t>Detection  </a:t>
            </a:r>
            <a:r>
              <a:rPr spc="-90" dirty="0"/>
              <a:t>System.</a:t>
            </a:r>
            <a:endParaRPr spc="-90" dirty="0"/>
          </a:p>
          <a:p>
            <a:pPr marL="729615" marR="496570">
              <a:lnSpc>
                <a:spcPts val="4880"/>
              </a:lnSpc>
              <a:spcBef>
                <a:spcPts val="275"/>
              </a:spcBef>
            </a:pPr>
            <a:r>
              <a:rPr spc="-110" dirty="0"/>
              <a:t>This </a:t>
            </a:r>
            <a:r>
              <a:rPr spc="-80" dirty="0"/>
              <a:t>study </a:t>
            </a:r>
            <a:r>
              <a:rPr spc="-100" dirty="0"/>
              <a:t>provides </a:t>
            </a:r>
            <a:r>
              <a:rPr spc="-60" dirty="0"/>
              <a:t>a </a:t>
            </a:r>
            <a:r>
              <a:rPr spc="-55" dirty="0"/>
              <a:t>foundation </a:t>
            </a:r>
            <a:r>
              <a:rPr spc="-25" dirty="0"/>
              <a:t>for future </a:t>
            </a:r>
            <a:r>
              <a:rPr spc="-114" dirty="0"/>
              <a:t>research </a:t>
            </a:r>
            <a:r>
              <a:rPr spc="-65" dirty="0"/>
              <a:t>and  </a:t>
            </a:r>
            <a:r>
              <a:rPr spc="-95" dirty="0"/>
              <a:t>broadens </a:t>
            </a:r>
            <a:r>
              <a:rPr spc="-25" dirty="0"/>
              <a:t>the </a:t>
            </a:r>
            <a:r>
              <a:rPr spc="-110" dirty="0"/>
              <a:t>possibilities </a:t>
            </a:r>
            <a:r>
              <a:rPr spc="-25" dirty="0"/>
              <a:t>for </a:t>
            </a:r>
            <a:r>
              <a:rPr spc="-100" dirty="0"/>
              <a:t>addressing </a:t>
            </a:r>
            <a:r>
              <a:rPr spc="-25" dirty="0"/>
              <a:t>the </a:t>
            </a:r>
            <a:r>
              <a:rPr spc="-70" dirty="0"/>
              <a:t>problem </a:t>
            </a:r>
            <a:r>
              <a:rPr spc="-25" dirty="0"/>
              <a:t>of </a:t>
            </a:r>
            <a:r>
              <a:rPr spc="-100" dirty="0"/>
              <a:t>Fake  </a:t>
            </a:r>
            <a:r>
              <a:rPr dirty="0"/>
              <a:t>News</a:t>
            </a:r>
            <a:r>
              <a:rPr spc="-30" dirty="0"/>
              <a:t> </a:t>
            </a:r>
            <a:r>
              <a:rPr spc="-50" dirty="0"/>
              <a:t>Detection.</a:t>
            </a:r>
            <a:endParaRPr spc="-50" dirty="0"/>
          </a:p>
          <a:p>
            <a:pPr marL="729615">
              <a:lnSpc>
                <a:spcPct val="100000"/>
              </a:lnSpc>
              <a:spcBef>
                <a:spcPts val="385"/>
              </a:spcBef>
            </a:pPr>
            <a:r>
              <a:rPr spc="-65" dirty="0"/>
              <a:t>The </a:t>
            </a:r>
            <a:r>
              <a:rPr spc="-114" dirty="0"/>
              <a:t>research </a:t>
            </a:r>
            <a:r>
              <a:rPr spc="-135" dirty="0"/>
              <a:t>can also </a:t>
            </a:r>
            <a:r>
              <a:rPr spc="-75" dirty="0"/>
              <a:t>incorporate </a:t>
            </a:r>
            <a:r>
              <a:rPr spc="-160" dirty="0"/>
              <a:t>successful </a:t>
            </a:r>
            <a:r>
              <a:rPr spc="-114" dirty="0"/>
              <a:t>models </a:t>
            </a:r>
            <a:r>
              <a:rPr spc="-35" dirty="0"/>
              <a:t>from</a:t>
            </a:r>
            <a:r>
              <a:rPr spc="645" dirty="0"/>
              <a:t> </a:t>
            </a:r>
            <a:r>
              <a:rPr spc="-45" dirty="0"/>
              <a:t>other</a:t>
            </a:r>
            <a:endParaRPr spc="-45" dirty="0"/>
          </a:p>
          <a:p>
            <a:pPr marL="729615" marR="153035">
              <a:lnSpc>
                <a:spcPts val="4870"/>
              </a:lnSpc>
              <a:spcBef>
                <a:spcPts val="280"/>
              </a:spcBef>
            </a:pPr>
            <a:r>
              <a:rPr spc="-80" dirty="0"/>
              <a:t>fields </a:t>
            </a:r>
            <a:r>
              <a:rPr spc="-65" dirty="0"/>
              <a:t>and </a:t>
            </a:r>
            <a:r>
              <a:rPr spc="-105" dirty="0"/>
              <a:t>re-assess </a:t>
            </a:r>
            <a:r>
              <a:rPr spc="-25" dirty="0"/>
              <a:t>the </a:t>
            </a:r>
            <a:r>
              <a:rPr spc="-30" dirty="0"/>
              <a:t>feature </a:t>
            </a:r>
            <a:r>
              <a:rPr spc="-75" dirty="0"/>
              <a:t>engineering </a:t>
            </a:r>
            <a:r>
              <a:rPr spc="-65" dirty="0"/>
              <a:t>and </a:t>
            </a:r>
            <a:r>
              <a:rPr spc="-110" dirty="0"/>
              <a:t>preprocessing  </a:t>
            </a:r>
            <a:r>
              <a:rPr spc="-100" dirty="0"/>
              <a:t>techniques</a:t>
            </a:r>
            <a:r>
              <a:rPr spc="-30" dirty="0"/>
              <a:t> </a:t>
            </a:r>
            <a:r>
              <a:rPr spc="-125" dirty="0"/>
              <a:t>used.</a:t>
            </a:r>
            <a:endParaRPr spc="-12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70" dirty="0"/>
              <a:t>THANK </a:t>
            </a:r>
            <a:r>
              <a:rPr spc="235" dirty="0"/>
              <a:t>YOU</a:t>
            </a:r>
            <a:r>
              <a:rPr spc="-1345" dirty="0"/>
              <a:t> </a:t>
            </a:r>
            <a:r>
              <a:rPr spc="-295" dirty="0"/>
              <a:t>!</a:t>
            </a:r>
            <a:endParaRPr spc="-29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103406" y="5397435"/>
            <a:ext cx="10081187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315" marR="5080">
              <a:lnSpc>
                <a:spcPct val="116000"/>
              </a:lnSpc>
              <a:spcBef>
                <a:spcPts val="100"/>
              </a:spcBef>
            </a:pPr>
            <a:r>
              <a:rPr lang="en-US" spc="170" dirty="0"/>
              <a:t>AVINEET JENA:  2029011</a:t>
            </a:r>
            <a:r>
              <a:rPr spc="170" dirty="0"/>
              <a:t>  </a:t>
            </a:r>
            <a:endParaRPr spc="170" dirty="0"/>
          </a:p>
          <a:p>
            <a:pPr marL="1504315" marR="5080">
              <a:lnSpc>
                <a:spcPct val="116000"/>
              </a:lnSpc>
              <a:spcBef>
                <a:spcPts val="100"/>
              </a:spcBef>
            </a:pPr>
            <a:r>
              <a:rPr lang="en-US" spc="170" dirty="0"/>
              <a:t>SUJAL KUMAR :</a:t>
            </a:r>
            <a:r>
              <a:rPr spc="405" dirty="0"/>
              <a:t> </a:t>
            </a:r>
            <a:r>
              <a:rPr spc="170" dirty="0"/>
              <a:t>202</a:t>
            </a:r>
            <a:r>
              <a:rPr lang="en-US" spc="170" dirty="0"/>
              <a:t>9036</a:t>
            </a:r>
            <a:endParaRPr lang="en-US" spc="170" dirty="0"/>
          </a:p>
          <a:p>
            <a:pPr marL="1504315" marR="5080">
              <a:lnSpc>
                <a:spcPct val="116000"/>
              </a:lnSpc>
              <a:spcBef>
                <a:spcPts val="100"/>
              </a:spcBef>
            </a:pPr>
            <a:r>
              <a:rPr lang="en-US" spc="-100" dirty="0"/>
              <a:t>PRANJAL SINHA :</a:t>
            </a:r>
            <a:r>
              <a:rPr spc="-100" dirty="0"/>
              <a:t> </a:t>
            </a:r>
            <a:r>
              <a:rPr lang="en-US" spc="-100" dirty="0"/>
              <a:t> </a:t>
            </a:r>
            <a:r>
              <a:rPr spc="170" dirty="0"/>
              <a:t>202</a:t>
            </a:r>
            <a:r>
              <a:rPr lang="en-US" spc="170" dirty="0"/>
              <a:t>9166</a:t>
            </a:r>
            <a:endParaRPr lang="en-US" spc="170" dirty="0"/>
          </a:p>
          <a:p>
            <a:pPr marL="1504315" marR="5080">
              <a:lnSpc>
                <a:spcPct val="116000"/>
              </a:lnSpc>
              <a:spcBef>
                <a:spcPts val="100"/>
              </a:spcBef>
            </a:pPr>
            <a:r>
              <a:rPr lang="en-US" spc="170" dirty="0"/>
              <a:t>SANDESH TRIPATHI : 2029213</a:t>
            </a:r>
            <a:endParaRPr lang="en-US" spc="17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58597" y="10274299"/>
                </a:moveTo>
                <a:lnTo>
                  <a:pt x="0" y="10274299"/>
                </a:lnTo>
                <a:lnTo>
                  <a:pt x="0" y="10210799"/>
                </a:lnTo>
                <a:lnTo>
                  <a:pt x="9115983" y="102107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07399"/>
                </a:lnTo>
                <a:lnTo>
                  <a:pt x="0" y="84073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80299"/>
                </a:lnTo>
                <a:lnTo>
                  <a:pt x="0" y="7480299"/>
                </a:lnTo>
                <a:lnTo>
                  <a:pt x="0" y="7416799"/>
                </a:lnTo>
                <a:lnTo>
                  <a:pt x="9115983" y="7416799"/>
                </a:lnTo>
                <a:lnTo>
                  <a:pt x="9115983" y="6553199"/>
                </a:lnTo>
                <a:lnTo>
                  <a:pt x="0" y="6553199"/>
                </a:lnTo>
                <a:lnTo>
                  <a:pt x="0" y="6489699"/>
                </a:lnTo>
                <a:lnTo>
                  <a:pt x="9115983" y="6489699"/>
                </a:lnTo>
                <a:lnTo>
                  <a:pt x="9115983" y="5626099"/>
                </a:lnTo>
                <a:lnTo>
                  <a:pt x="0" y="5626099"/>
                </a:lnTo>
                <a:lnTo>
                  <a:pt x="0" y="5562599"/>
                </a:lnTo>
                <a:lnTo>
                  <a:pt x="9115983" y="55625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59199"/>
                </a:lnTo>
                <a:lnTo>
                  <a:pt x="0" y="37591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32099"/>
                </a:lnTo>
                <a:lnTo>
                  <a:pt x="0" y="2832099"/>
                </a:lnTo>
                <a:lnTo>
                  <a:pt x="0" y="2768599"/>
                </a:lnTo>
                <a:lnTo>
                  <a:pt x="9115983" y="2768599"/>
                </a:lnTo>
                <a:lnTo>
                  <a:pt x="9115983" y="1904999"/>
                </a:lnTo>
                <a:lnTo>
                  <a:pt x="0" y="1904999"/>
                </a:lnTo>
                <a:lnTo>
                  <a:pt x="0" y="1841499"/>
                </a:lnTo>
                <a:lnTo>
                  <a:pt x="9115983" y="1841499"/>
                </a:lnTo>
                <a:lnTo>
                  <a:pt x="9115983" y="977899"/>
                </a:lnTo>
                <a:lnTo>
                  <a:pt x="0" y="977899"/>
                </a:lnTo>
                <a:lnTo>
                  <a:pt x="0" y="914399"/>
                </a:lnTo>
                <a:lnTo>
                  <a:pt x="9115983" y="9143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74925" y="0"/>
                </a:lnTo>
                <a:lnTo>
                  <a:pt x="9177337" y="12699"/>
                </a:lnTo>
                <a:lnTo>
                  <a:pt x="9177337" y="10236199"/>
                </a:lnTo>
                <a:lnTo>
                  <a:pt x="9174925" y="10248899"/>
                </a:lnTo>
                <a:lnTo>
                  <a:pt x="9168349" y="10261599"/>
                </a:lnTo>
                <a:lnTo>
                  <a:pt x="9158597" y="10274299"/>
                </a:lnTo>
                <a:close/>
              </a:path>
              <a:path w="9177655" h="10274300">
                <a:moveTo>
                  <a:pt x="810897" y="914399"/>
                </a:moveTo>
                <a:lnTo>
                  <a:pt x="749564" y="9143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14399"/>
                </a:lnTo>
                <a:close/>
              </a:path>
              <a:path w="9177655" h="10274300">
                <a:moveTo>
                  <a:pt x="1740490" y="914399"/>
                </a:moveTo>
                <a:lnTo>
                  <a:pt x="1679157" y="9143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14399"/>
                </a:lnTo>
                <a:close/>
              </a:path>
              <a:path w="9177655" h="10274300">
                <a:moveTo>
                  <a:pt x="2670104" y="914399"/>
                </a:moveTo>
                <a:lnTo>
                  <a:pt x="2608750" y="9143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14399"/>
                </a:lnTo>
                <a:close/>
              </a:path>
              <a:path w="9177655" h="10274300">
                <a:moveTo>
                  <a:pt x="3599717" y="914399"/>
                </a:moveTo>
                <a:lnTo>
                  <a:pt x="3538363" y="9143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14399"/>
                </a:lnTo>
                <a:close/>
              </a:path>
              <a:path w="9177655" h="10274300">
                <a:moveTo>
                  <a:pt x="4529331" y="914399"/>
                </a:moveTo>
                <a:lnTo>
                  <a:pt x="4467977" y="9143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14399"/>
                </a:lnTo>
                <a:close/>
              </a:path>
              <a:path w="9177655" h="10274300">
                <a:moveTo>
                  <a:pt x="5458924" y="914399"/>
                </a:moveTo>
                <a:lnTo>
                  <a:pt x="5397570" y="9143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14399"/>
                </a:lnTo>
                <a:close/>
              </a:path>
              <a:path w="9177655" h="10274300">
                <a:moveTo>
                  <a:pt x="6388537" y="914399"/>
                </a:moveTo>
                <a:lnTo>
                  <a:pt x="6327184" y="9143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14399"/>
                </a:lnTo>
                <a:close/>
              </a:path>
              <a:path w="9177655" h="10274300">
                <a:moveTo>
                  <a:pt x="7318130" y="914399"/>
                </a:moveTo>
                <a:lnTo>
                  <a:pt x="7256777" y="9143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14399"/>
                </a:lnTo>
                <a:close/>
              </a:path>
              <a:path w="9177655" h="10274300">
                <a:moveTo>
                  <a:pt x="8247744" y="914399"/>
                </a:moveTo>
                <a:lnTo>
                  <a:pt x="8186390" y="9143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14399"/>
                </a:lnTo>
                <a:close/>
              </a:path>
              <a:path w="9177655" h="10274300">
                <a:moveTo>
                  <a:pt x="810897" y="1841499"/>
                </a:moveTo>
                <a:lnTo>
                  <a:pt x="749543" y="1841499"/>
                </a:lnTo>
                <a:lnTo>
                  <a:pt x="749543" y="977899"/>
                </a:lnTo>
                <a:lnTo>
                  <a:pt x="810897" y="977899"/>
                </a:lnTo>
                <a:lnTo>
                  <a:pt x="810897" y="1841499"/>
                </a:lnTo>
                <a:close/>
              </a:path>
              <a:path w="9177655" h="10274300">
                <a:moveTo>
                  <a:pt x="1740490" y="1841499"/>
                </a:moveTo>
                <a:lnTo>
                  <a:pt x="1679157" y="1841499"/>
                </a:lnTo>
                <a:lnTo>
                  <a:pt x="1679157" y="977899"/>
                </a:lnTo>
                <a:lnTo>
                  <a:pt x="1740490" y="977899"/>
                </a:lnTo>
                <a:lnTo>
                  <a:pt x="1740490" y="1841499"/>
                </a:lnTo>
                <a:close/>
              </a:path>
              <a:path w="9177655" h="10274300">
                <a:moveTo>
                  <a:pt x="2670104" y="1841499"/>
                </a:moveTo>
                <a:lnTo>
                  <a:pt x="2608750" y="1841499"/>
                </a:lnTo>
                <a:lnTo>
                  <a:pt x="2608750" y="977899"/>
                </a:lnTo>
                <a:lnTo>
                  <a:pt x="2670104" y="977899"/>
                </a:lnTo>
                <a:lnTo>
                  <a:pt x="2670104" y="1841499"/>
                </a:lnTo>
                <a:close/>
              </a:path>
              <a:path w="9177655" h="10274300">
                <a:moveTo>
                  <a:pt x="3599717" y="1841499"/>
                </a:moveTo>
                <a:lnTo>
                  <a:pt x="3538363" y="1841499"/>
                </a:lnTo>
                <a:lnTo>
                  <a:pt x="3538363" y="977899"/>
                </a:lnTo>
                <a:lnTo>
                  <a:pt x="3599717" y="977899"/>
                </a:lnTo>
                <a:lnTo>
                  <a:pt x="3599717" y="1841499"/>
                </a:lnTo>
                <a:close/>
              </a:path>
              <a:path w="9177655" h="10274300">
                <a:moveTo>
                  <a:pt x="4529331" y="1841499"/>
                </a:moveTo>
                <a:lnTo>
                  <a:pt x="4467977" y="1841499"/>
                </a:lnTo>
                <a:lnTo>
                  <a:pt x="4467977" y="977899"/>
                </a:lnTo>
                <a:lnTo>
                  <a:pt x="4529331" y="977899"/>
                </a:lnTo>
                <a:lnTo>
                  <a:pt x="4529331" y="1841499"/>
                </a:lnTo>
                <a:close/>
              </a:path>
              <a:path w="9177655" h="10274300">
                <a:moveTo>
                  <a:pt x="5458924" y="1841499"/>
                </a:moveTo>
                <a:lnTo>
                  <a:pt x="5397570" y="1841499"/>
                </a:lnTo>
                <a:lnTo>
                  <a:pt x="5397570" y="977899"/>
                </a:lnTo>
                <a:lnTo>
                  <a:pt x="5458924" y="977899"/>
                </a:lnTo>
                <a:lnTo>
                  <a:pt x="5458924" y="1841499"/>
                </a:lnTo>
                <a:close/>
              </a:path>
              <a:path w="9177655" h="10274300">
                <a:moveTo>
                  <a:pt x="6388537" y="1841499"/>
                </a:moveTo>
                <a:lnTo>
                  <a:pt x="6327184" y="1841499"/>
                </a:lnTo>
                <a:lnTo>
                  <a:pt x="6327184" y="977899"/>
                </a:lnTo>
                <a:lnTo>
                  <a:pt x="6388537" y="977899"/>
                </a:lnTo>
                <a:lnTo>
                  <a:pt x="6388537" y="1841499"/>
                </a:lnTo>
                <a:close/>
              </a:path>
              <a:path w="9177655" h="10274300">
                <a:moveTo>
                  <a:pt x="7318130" y="1841499"/>
                </a:moveTo>
                <a:lnTo>
                  <a:pt x="7256777" y="1841499"/>
                </a:lnTo>
                <a:lnTo>
                  <a:pt x="7256777" y="977899"/>
                </a:lnTo>
                <a:lnTo>
                  <a:pt x="7318130" y="977899"/>
                </a:lnTo>
                <a:lnTo>
                  <a:pt x="7318130" y="1841499"/>
                </a:lnTo>
                <a:close/>
              </a:path>
              <a:path w="9177655" h="10274300">
                <a:moveTo>
                  <a:pt x="8247744" y="1841499"/>
                </a:moveTo>
                <a:lnTo>
                  <a:pt x="8186390" y="1841499"/>
                </a:lnTo>
                <a:lnTo>
                  <a:pt x="8186390" y="977899"/>
                </a:lnTo>
                <a:lnTo>
                  <a:pt x="8247744" y="977899"/>
                </a:lnTo>
                <a:lnTo>
                  <a:pt x="8247744" y="1841499"/>
                </a:lnTo>
                <a:close/>
              </a:path>
              <a:path w="9177655" h="10274300">
                <a:moveTo>
                  <a:pt x="810897" y="2768599"/>
                </a:moveTo>
                <a:lnTo>
                  <a:pt x="749564" y="2768599"/>
                </a:lnTo>
                <a:lnTo>
                  <a:pt x="749564" y="1904999"/>
                </a:lnTo>
                <a:lnTo>
                  <a:pt x="810897" y="1904999"/>
                </a:lnTo>
                <a:lnTo>
                  <a:pt x="810897" y="2768599"/>
                </a:lnTo>
                <a:close/>
              </a:path>
              <a:path w="9177655" h="10274300">
                <a:moveTo>
                  <a:pt x="1740490" y="2768599"/>
                </a:moveTo>
                <a:lnTo>
                  <a:pt x="1679157" y="2768599"/>
                </a:lnTo>
                <a:lnTo>
                  <a:pt x="1679157" y="1904999"/>
                </a:lnTo>
                <a:lnTo>
                  <a:pt x="1740490" y="1904999"/>
                </a:lnTo>
                <a:lnTo>
                  <a:pt x="1740490" y="2768599"/>
                </a:lnTo>
                <a:close/>
              </a:path>
              <a:path w="9177655" h="10274300">
                <a:moveTo>
                  <a:pt x="2670104" y="2768599"/>
                </a:moveTo>
                <a:lnTo>
                  <a:pt x="2608750" y="2768599"/>
                </a:lnTo>
                <a:lnTo>
                  <a:pt x="2608750" y="1904999"/>
                </a:lnTo>
                <a:lnTo>
                  <a:pt x="2670104" y="1904999"/>
                </a:lnTo>
                <a:lnTo>
                  <a:pt x="2670104" y="2768599"/>
                </a:lnTo>
                <a:close/>
              </a:path>
              <a:path w="9177655" h="10274300">
                <a:moveTo>
                  <a:pt x="3599717" y="2768599"/>
                </a:moveTo>
                <a:lnTo>
                  <a:pt x="3538363" y="2768599"/>
                </a:lnTo>
                <a:lnTo>
                  <a:pt x="3538363" y="1904999"/>
                </a:lnTo>
                <a:lnTo>
                  <a:pt x="3599717" y="1904999"/>
                </a:lnTo>
                <a:lnTo>
                  <a:pt x="3599717" y="2768599"/>
                </a:lnTo>
                <a:close/>
              </a:path>
              <a:path w="9177655" h="10274300">
                <a:moveTo>
                  <a:pt x="4529331" y="2768599"/>
                </a:moveTo>
                <a:lnTo>
                  <a:pt x="4467977" y="2768599"/>
                </a:lnTo>
                <a:lnTo>
                  <a:pt x="4467977" y="1904999"/>
                </a:lnTo>
                <a:lnTo>
                  <a:pt x="4529331" y="1904999"/>
                </a:lnTo>
                <a:lnTo>
                  <a:pt x="4529331" y="2768599"/>
                </a:lnTo>
                <a:close/>
              </a:path>
              <a:path w="9177655" h="10274300">
                <a:moveTo>
                  <a:pt x="5458924" y="2768599"/>
                </a:moveTo>
                <a:lnTo>
                  <a:pt x="5397570" y="2768599"/>
                </a:lnTo>
                <a:lnTo>
                  <a:pt x="5397570" y="1904999"/>
                </a:lnTo>
                <a:lnTo>
                  <a:pt x="5458924" y="1904999"/>
                </a:lnTo>
                <a:lnTo>
                  <a:pt x="5458924" y="2768599"/>
                </a:lnTo>
                <a:close/>
              </a:path>
              <a:path w="9177655" h="10274300">
                <a:moveTo>
                  <a:pt x="6388537" y="2768599"/>
                </a:moveTo>
                <a:lnTo>
                  <a:pt x="6327184" y="2768599"/>
                </a:lnTo>
                <a:lnTo>
                  <a:pt x="6327184" y="1904999"/>
                </a:lnTo>
                <a:lnTo>
                  <a:pt x="6388537" y="1904999"/>
                </a:lnTo>
                <a:lnTo>
                  <a:pt x="6388537" y="2768599"/>
                </a:lnTo>
                <a:close/>
              </a:path>
              <a:path w="9177655" h="10274300">
                <a:moveTo>
                  <a:pt x="7318130" y="2768599"/>
                </a:moveTo>
                <a:lnTo>
                  <a:pt x="7256777" y="2768599"/>
                </a:lnTo>
                <a:lnTo>
                  <a:pt x="7256777" y="1904999"/>
                </a:lnTo>
                <a:lnTo>
                  <a:pt x="7318130" y="1904999"/>
                </a:lnTo>
                <a:lnTo>
                  <a:pt x="7318130" y="2768599"/>
                </a:lnTo>
                <a:close/>
              </a:path>
              <a:path w="9177655" h="10274300">
                <a:moveTo>
                  <a:pt x="8247744" y="2768599"/>
                </a:moveTo>
                <a:lnTo>
                  <a:pt x="8186390" y="2768599"/>
                </a:lnTo>
                <a:lnTo>
                  <a:pt x="8186390" y="1904999"/>
                </a:lnTo>
                <a:lnTo>
                  <a:pt x="8247744" y="1904999"/>
                </a:lnTo>
                <a:lnTo>
                  <a:pt x="8247744" y="27685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32099"/>
                </a:lnTo>
                <a:lnTo>
                  <a:pt x="810897" y="28320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32099"/>
                </a:lnTo>
                <a:lnTo>
                  <a:pt x="1740490" y="28320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32099"/>
                </a:lnTo>
                <a:lnTo>
                  <a:pt x="2670104" y="28320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32099"/>
                </a:lnTo>
                <a:lnTo>
                  <a:pt x="3599717" y="28320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32099"/>
                </a:lnTo>
                <a:lnTo>
                  <a:pt x="4529331" y="28320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32099"/>
                </a:lnTo>
                <a:lnTo>
                  <a:pt x="5458924" y="28320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32099"/>
                </a:lnTo>
                <a:lnTo>
                  <a:pt x="6388537" y="28320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32099"/>
                </a:lnTo>
                <a:lnTo>
                  <a:pt x="7318130" y="28320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32099"/>
                </a:lnTo>
                <a:lnTo>
                  <a:pt x="8247744" y="28320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59199"/>
                </a:lnTo>
                <a:lnTo>
                  <a:pt x="810897" y="37591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59199"/>
                </a:lnTo>
                <a:lnTo>
                  <a:pt x="1740490" y="37591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59199"/>
                </a:lnTo>
                <a:lnTo>
                  <a:pt x="2670104" y="37591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59199"/>
                </a:lnTo>
                <a:lnTo>
                  <a:pt x="3599717" y="37591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59199"/>
                </a:lnTo>
                <a:lnTo>
                  <a:pt x="4529331" y="37591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59199"/>
                </a:lnTo>
                <a:lnTo>
                  <a:pt x="5458924" y="37591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59199"/>
                </a:lnTo>
                <a:lnTo>
                  <a:pt x="6388537" y="37591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59199"/>
                </a:lnTo>
                <a:lnTo>
                  <a:pt x="7318130" y="37591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59199"/>
                </a:lnTo>
                <a:lnTo>
                  <a:pt x="8247744" y="37591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62599"/>
                </a:moveTo>
                <a:lnTo>
                  <a:pt x="749543" y="55625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62599"/>
                </a:lnTo>
                <a:close/>
              </a:path>
              <a:path w="9177655" h="10274300">
                <a:moveTo>
                  <a:pt x="1740490" y="5562599"/>
                </a:moveTo>
                <a:lnTo>
                  <a:pt x="1679157" y="55625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62599"/>
                </a:lnTo>
                <a:close/>
              </a:path>
              <a:path w="9177655" h="10274300">
                <a:moveTo>
                  <a:pt x="2670104" y="5562599"/>
                </a:moveTo>
                <a:lnTo>
                  <a:pt x="2608750" y="55625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62599"/>
                </a:lnTo>
                <a:close/>
              </a:path>
              <a:path w="9177655" h="10274300">
                <a:moveTo>
                  <a:pt x="3599717" y="5562599"/>
                </a:moveTo>
                <a:lnTo>
                  <a:pt x="3538363" y="55625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62599"/>
                </a:lnTo>
                <a:close/>
              </a:path>
              <a:path w="9177655" h="10274300">
                <a:moveTo>
                  <a:pt x="4529331" y="5562599"/>
                </a:moveTo>
                <a:lnTo>
                  <a:pt x="4467977" y="55625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62599"/>
                </a:lnTo>
                <a:close/>
              </a:path>
              <a:path w="9177655" h="10274300">
                <a:moveTo>
                  <a:pt x="5458924" y="5562599"/>
                </a:moveTo>
                <a:lnTo>
                  <a:pt x="5397570" y="55625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62599"/>
                </a:lnTo>
                <a:close/>
              </a:path>
              <a:path w="9177655" h="10274300">
                <a:moveTo>
                  <a:pt x="6388537" y="5562599"/>
                </a:moveTo>
                <a:lnTo>
                  <a:pt x="6327184" y="55625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62599"/>
                </a:lnTo>
                <a:close/>
              </a:path>
              <a:path w="9177655" h="10274300">
                <a:moveTo>
                  <a:pt x="7318130" y="5562599"/>
                </a:moveTo>
                <a:lnTo>
                  <a:pt x="7256777" y="55625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62599"/>
                </a:lnTo>
                <a:close/>
              </a:path>
              <a:path w="9177655" h="10274300">
                <a:moveTo>
                  <a:pt x="8247744" y="5562599"/>
                </a:moveTo>
                <a:lnTo>
                  <a:pt x="8186390" y="55625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62599"/>
                </a:lnTo>
                <a:close/>
              </a:path>
              <a:path w="9177655" h="10274300">
                <a:moveTo>
                  <a:pt x="810897" y="6489699"/>
                </a:moveTo>
                <a:lnTo>
                  <a:pt x="749543" y="6489699"/>
                </a:lnTo>
                <a:lnTo>
                  <a:pt x="749543" y="5626099"/>
                </a:lnTo>
                <a:lnTo>
                  <a:pt x="810897" y="5626099"/>
                </a:lnTo>
                <a:lnTo>
                  <a:pt x="810897" y="6489699"/>
                </a:lnTo>
                <a:close/>
              </a:path>
              <a:path w="9177655" h="10274300">
                <a:moveTo>
                  <a:pt x="1740511" y="6489699"/>
                </a:moveTo>
                <a:lnTo>
                  <a:pt x="1679157" y="6489699"/>
                </a:lnTo>
                <a:lnTo>
                  <a:pt x="1679157" y="5626099"/>
                </a:lnTo>
                <a:lnTo>
                  <a:pt x="1740511" y="5626099"/>
                </a:lnTo>
                <a:lnTo>
                  <a:pt x="1740511" y="6489699"/>
                </a:lnTo>
                <a:close/>
              </a:path>
              <a:path w="9177655" h="10274300">
                <a:moveTo>
                  <a:pt x="2670104" y="6489699"/>
                </a:moveTo>
                <a:lnTo>
                  <a:pt x="2608770" y="6489699"/>
                </a:lnTo>
                <a:lnTo>
                  <a:pt x="2608770" y="5626099"/>
                </a:lnTo>
                <a:lnTo>
                  <a:pt x="2670104" y="5626099"/>
                </a:lnTo>
                <a:lnTo>
                  <a:pt x="2670104" y="6489699"/>
                </a:lnTo>
                <a:close/>
              </a:path>
              <a:path w="9177655" h="10274300">
                <a:moveTo>
                  <a:pt x="3599717" y="6489699"/>
                </a:moveTo>
                <a:lnTo>
                  <a:pt x="3538363" y="6489699"/>
                </a:lnTo>
                <a:lnTo>
                  <a:pt x="3538363" y="5626099"/>
                </a:lnTo>
                <a:lnTo>
                  <a:pt x="3599717" y="5626099"/>
                </a:lnTo>
                <a:lnTo>
                  <a:pt x="3599717" y="6489699"/>
                </a:lnTo>
                <a:close/>
              </a:path>
              <a:path w="9177655" h="10274300">
                <a:moveTo>
                  <a:pt x="4529331" y="6489699"/>
                </a:moveTo>
                <a:lnTo>
                  <a:pt x="4467977" y="6489699"/>
                </a:lnTo>
                <a:lnTo>
                  <a:pt x="4467977" y="5626099"/>
                </a:lnTo>
                <a:lnTo>
                  <a:pt x="4529331" y="5626099"/>
                </a:lnTo>
                <a:lnTo>
                  <a:pt x="4529331" y="6489699"/>
                </a:lnTo>
                <a:close/>
              </a:path>
              <a:path w="9177655" h="10274300">
                <a:moveTo>
                  <a:pt x="5458924" y="6489699"/>
                </a:moveTo>
                <a:lnTo>
                  <a:pt x="5397570" y="6489699"/>
                </a:lnTo>
                <a:lnTo>
                  <a:pt x="5397570" y="5626099"/>
                </a:lnTo>
                <a:lnTo>
                  <a:pt x="5458924" y="5626099"/>
                </a:lnTo>
                <a:lnTo>
                  <a:pt x="5458924" y="6489699"/>
                </a:lnTo>
                <a:close/>
              </a:path>
              <a:path w="9177655" h="10274300">
                <a:moveTo>
                  <a:pt x="6388537" y="6489699"/>
                </a:moveTo>
                <a:lnTo>
                  <a:pt x="6327184" y="6489699"/>
                </a:lnTo>
                <a:lnTo>
                  <a:pt x="6327184" y="5626099"/>
                </a:lnTo>
                <a:lnTo>
                  <a:pt x="6388537" y="5626099"/>
                </a:lnTo>
                <a:lnTo>
                  <a:pt x="6388537" y="6489699"/>
                </a:lnTo>
                <a:close/>
              </a:path>
              <a:path w="9177655" h="10274300">
                <a:moveTo>
                  <a:pt x="7318130" y="6489699"/>
                </a:moveTo>
                <a:lnTo>
                  <a:pt x="7256777" y="6489699"/>
                </a:lnTo>
                <a:lnTo>
                  <a:pt x="7256777" y="5626099"/>
                </a:lnTo>
                <a:lnTo>
                  <a:pt x="7318130" y="5626099"/>
                </a:lnTo>
                <a:lnTo>
                  <a:pt x="7318130" y="6489699"/>
                </a:lnTo>
                <a:close/>
              </a:path>
              <a:path w="9177655" h="10274300">
                <a:moveTo>
                  <a:pt x="8247744" y="6489699"/>
                </a:moveTo>
                <a:lnTo>
                  <a:pt x="8186390" y="6489699"/>
                </a:lnTo>
                <a:lnTo>
                  <a:pt x="8186390" y="5626099"/>
                </a:lnTo>
                <a:lnTo>
                  <a:pt x="8247744" y="5626099"/>
                </a:lnTo>
                <a:lnTo>
                  <a:pt x="8247744" y="6489699"/>
                </a:lnTo>
                <a:close/>
              </a:path>
              <a:path w="9177655" h="10274300">
                <a:moveTo>
                  <a:pt x="810897" y="7416799"/>
                </a:moveTo>
                <a:lnTo>
                  <a:pt x="749543" y="7416799"/>
                </a:lnTo>
                <a:lnTo>
                  <a:pt x="749543" y="6553199"/>
                </a:lnTo>
                <a:lnTo>
                  <a:pt x="810897" y="6553199"/>
                </a:lnTo>
                <a:lnTo>
                  <a:pt x="810897" y="7416799"/>
                </a:lnTo>
                <a:close/>
              </a:path>
              <a:path w="9177655" h="10274300">
                <a:moveTo>
                  <a:pt x="1740511" y="7416799"/>
                </a:moveTo>
                <a:lnTo>
                  <a:pt x="1679157" y="7416799"/>
                </a:lnTo>
                <a:lnTo>
                  <a:pt x="1679157" y="6553199"/>
                </a:lnTo>
                <a:lnTo>
                  <a:pt x="1740511" y="6553199"/>
                </a:lnTo>
                <a:lnTo>
                  <a:pt x="1740511" y="7416799"/>
                </a:lnTo>
                <a:close/>
              </a:path>
              <a:path w="9177655" h="10274300">
                <a:moveTo>
                  <a:pt x="2670104" y="7416799"/>
                </a:moveTo>
                <a:lnTo>
                  <a:pt x="2608770" y="7416799"/>
                </a:lnTo>
                <a:lnTo>
                  <a:pt x="2608770" y="6553199"/>
                </a:lnTo>
                <a:lnTo>
                  <a:pt x="2670104" y="6553199"/>
                </a:lnTo>
                <a:lnTo>
                  <a:pt x="2670104" y="7416799"/>
                </a:lnTo>
                <a:close/>
              </a:path>
              <a:path w="9177655" h="10274300">
                <a:moveTo>
                  <a:pt x="3599717" y="7416799"/>
                </a:moveTo>
                <a:lnTo>
                  <a:pt x="3538363" y="7416799"/>
                </a:lnTo>
                <a:lnTo>
                  <a:pt x="3538363" y="6553199"/>
                </a:lnTo>
                <a:lnTo>
                  <a:pt x="3599717" y="6553199"/>
                </a:lnTo>
                <a:lnTo>
                  <a:pt x="3599717" y="7416799"/>
                </a:lnTo>
                <a:close/>
              </a:path>
              <a:path w="9177655" h="10274300">
                <a:moveTo>
                  <a:pt x="4529331" y="7416799"/>
                </a:moveTo>
                <a:lnTo>
                  <a:pt x="4467977" y="7416799"/>
                </a:lnTo>
                <a:lnTo>
                  <a:pt x="4467977" y="6553199"/>
                </a:lnTo>
                <a:lnTo>
                  <a:pt x="4529331" y="6553199"/>
                </a:lnTo>
                <a:lnTo>
                  <a:pt x="4529331" y="7416799"/>
                </a:lnTo>
                <a:close/>
              </a:path>
              <a:path w="9177655" h="10274300">
                <a:moveTo>
                  <a:pt x="5458924" y="7416799"/>
                </a:moveTo>
                <a:lnTo>
                  <a:pt x="5397570" y="7416799"/>
                </a:lnTo>
                <a:lnTo>
                  <a:pt x="5397570" y="6553199"/>
                </a:lnTo>
                <a:lnTo>
                  <a:pt x="5458924" y="6553199"/>
                </a:lnTo>
                <a:lnTo>
                  <a:pt x="5458924" y="7416799"/>
                </a:lnTo>
                <a:close/>
              </a:path>
              <a:path w="9177655" h="10274300">
                <a:moveTo>
                  <a:pt x="6388537" y="7416799"/>
                </a:moveTo>
                <a:lnTo>
                  <a:pt x="6327184" y="7416799"/>
                </a:lnTo>
                <a:lnTo>
                  <a:pt x="6327184" y="6553199"/>
                </a:lnTo>
                <a:lnTo>
                  <a:pt x="6388537" y="6553199"/>
                </a:lnTo>
                <a:lnTo>
                  <a:pt x="6388537" y="7416799"/>
                </a:lnTo>
                <a:close/>
              </a:path>
              <a:path w="9177655" h="10274300">
                <a:moveTo>
                  <a:pt x="7318130" y="7416799"/>
                </a:moveTo>
                <a:lnTo>
                  <a:pt x="7256777" y="7416799"/>
                </a:lnTo>
                <a:lnTo>
                  <a:pt x="7256777" y="6553199"/>
                </a:lnTo>
                <a:lnTo>
                  <a:pt x="7318130" y="6553199"/>
                </a:lnTo>
                <a:lnTo>
                  <a:pt x="7318130" y="7416799"/>
                </a:lnTo>
                <a:close/>
              </a:path>
              <a:path w="9177655" h="10274300">
                <a:moveTo>
                  <a:pt x="8247744" y="7416799"/>
                </a:moveTo>
                <a:lnTo>
                  <a:pt x="8186390" y="7416799"/>
                </a:lnTo>
                <a:lnTo>
                  <a:pt x="8186390" y="6553199"/>
                </a:lnTo>
                <a:lnTo>
                  <a:pt x="8247744" y="6553199"/>
                </a:lnTo>
                <a:lnTo>
                  <a:pt x="8247744" y="74167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80299"/>
                </a:lnTo>
                <a:lnTo>
                  <a:pt x="810897" y="74802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80299"/>
                </a:lnTo>
                <a:lnTo>
                  <a:pt x="1740490" y="74802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80299"/>
                </a:lnTo>
                <a:lnTo>
                  <a:pt x="2670104" y="74802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80299"/>
                </a:lnTo>
                <a:lnTo>
                  <a:pt x="3599717" y="74802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80299"/>
                </a:lnTo>
                <a:lnTo>
                  <a:pt x="4529331" y="74802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80299"/>
                </a:lnTo>
                <a:lnTo>
                  <a:pt x="5458924" y="74802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80299"/>
                </a:lnTo>
                <a:lnTo>
                  <a:pt x="6388537" y="74802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80299"/>
                </a:lnTo>
                <a:lnTo>
                  <a:pt x="7318130" y="74802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80299"/>
                </a:lnTo>
                <a:lnTo>
                  <a:pt x="8247744" y="74802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07399"/>
                </a:lnTo>
                <a:lnTo>
                  <a:pt x="810897" y="84073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07399"/>
                </a:lnTo>
                <a:lnTo>
                  <a:pt x="1740511" y="84073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07399"/>
                </a:lnTo>
                <a:lnTo>
                  <a:pt x="2670104" y="84073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07399"/>
                </a:lnTo>
                <a:lnTo>
                  <a:pt x="3599717" y="84073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07399"/>
                </a:lnTo>
                <a:lnTo>
                  <a:pt x="4529331" y="84073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07399"/>
                </a:lnTo>
                <a:lnTo>
                  <a:pt x="5458924" y="84073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07399"/>
                </a:lnTo>
                <a:lnTo>
                  <a:pt x="6388537" y="84073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07399"/>
                </a:lnTo>
                <a:lnTo>
                  <a:pt x="7318130" y="84073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07399"/>
                </a:lnTo>
                <a:lnTo>
                  <a:pt x="8247744" y="84073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10799"/>
                </a:moveTo>
                <a:lnTo>
                  <a:pt x="749543" y="102107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10799"/>
                </a:lnTo>
                <a:close/>
              </a:path>
              <a:path w="9177655" h="10274300">
                <a:moveTo>
                  <a:pt x="1740511" y="10210799"/>
                </a:moveTo>
                <a:lnTo>
                  <a:pt x="1679157" y="102107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10799"/>
                </a:lnTo>
                <a:close/>
              </a:path>
              <a:path w="9177655" h="10274300">
                <a:moveTo>
                  <a:pt x="2670104" y="10210799"/>
                </a:moveTo>
                <a:lnTo>
                  <a:pt x="2608770" y="102107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10799"/>
                </a:lnTo>
                <a:close/>
              </a:path>
              <a:path w="9177655" h="10274300">
                <a:moveTo>
                  <a:pt x="3599717" y="10210799"/>
                </a:moveTo>
                <a:lnTo>
                  <a:pt x="3538363" y="102107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10799"/>
                </a:lnTo>
                <a:close/>
              </a:path>
              <a:path w="9177655" h="10274300">
                <a:moveTo>
                  <a:pt x="4529331" y="10210799"/>
                </a:moveTo>
                <a:lnTo>
                  <a:pt x="4467977" y="102107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10799"/>
                </a:lnTo>
                <a:close/>
              </a:path>
              <a:path w="9177655" h="10274300">
                <a:moveTo>
                  <a:pt x="5458924" y="10210799"/>
                </a:moveTo>
                <a:lnTo>
                  <a:pt x="5397570" y="102107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10799"/>
                </a:lnTo>
                <a:close/>
              </a:path>
              <a:path w="9177655" h="10274300">
                <a:moveTo>
                  <a:pt x="6388537" y="10210799"/>
                </a:moveTo>
                <a:lnTo>
                  <a:pt x="6327184" y="102107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10799"/>
                </a:lnTo>
                <a:close/>
              </a:path>
              <a:path w="9177655" h="10274300">
                <a:moveTo>
                  <a:pt x="7318130" y="10210799"/>
                </a:moveTo>
                <a:lnTo>
                  <a:pt x="7256777" y="102107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10799"/>
                </a:lnTo>
                <a:close/>
              </a:path>
              <a:path w="9177655" h="10274300">
                <a:moveTo>
                  <a:pt x="8247744" y="10210799"/>
                </a:moveTo>
                <a:lnTo>
                  <a:pt x="8186390" y="102107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10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10662" y="0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18731" y="10274299"/>
                </a:lnTo>
                <a:lnTo>
                  <a:pt x="8980" y="10261599"/>
                </a:lnTo>
                <a:lnTo>
                  <a:pt x="2409" y="10248899"/>
                </a:lnTo>
                <a:lnTo>
                  <a:pt x="0" y="10236199"/>
                </a:lnTo>
                <a:lnTo>
                  <a:pt x="0" y="12699"/>
                </a:lnTo>
                <a:lnTo>
                  <a:pt x="2409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14399"/>
                </a:lnTo>
                <a:lnTo>
                  <a:pt x="9177336" y="914399"/>
                </a:lnTo>
                <a:lnTo>
                  <a:pt x="9177336" y="977899"/>
                </a:lnTo>
                <a:lnTo>
                  <a:pt x="61353" y="977899"/>
                </a:lnTo>
                <a:lnTo>
                  <a:pt x="61353" y="1841499"/>
                </a:lnTo>
                <a:lnTo>
                  <a:pt x="9177336" y="1841499"/>
                </a:lnTo>
                <a:lnTo>
                  <a:pt x="9177336" y="1904999"/>
                </a:lnTo>
                <a:lnTo>
                  <a:pt x="61353" y="1904999"/>
                </a:lnTo>
                <a:lnTo>
                  <a:pt x="61353" y="2768599"/>
                </a:lnTo>
                <a:lnTo>
                  <a:pt x="9177336" y="2768599"/>
                </a:lnTo>
                <a:lnTo>
                  <a:pt x="9177336" y="2832099"/>
                </a:lnTo>
                <a:lnTo>
                  <a:pt x="61353" y="28320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59199"/>
                </a:lnTo>
                <a:lnTo>
                  <a:pt x="61353" y="37591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62599"/>
                </a:lnTo>
                <a:lnTo>
                  <a:pt x="9177336" y="5562599"/>
                </a:lnTo>
                <a:lnTo>
                  <a:pt x="9177336" y="5626099"/>
                </a:lnTo>
                <a:lnTo>
                  <a:pt x="61353" y="5626099"/>
                </a:lnTo>
                <a:lnTo>
                  <a:pt x="61353" y="6489699"/>
                </a:lnTo>
                <a:lnTo>
                  <a:pt x="9177336" y="6489699"/>
                </a:lnTo>
                <a:lnTo>
                  <a:pt x="9177336" y="6553199"/>
                </a:lnTo>
                <a:lnTo>
                  <a:pt x="61353" y="6553199"/>
                </a:lnTo>
                <a:lnTo>
                  <a:pt x="61353" y="7416799"/>
                </a:lnTo>
                <a:lnTo>
                  <a:pt x="9177336" y="7416799"/>
                </a:lnTo>
                <a:lnTo>
                  <a:pt x="9177336" y="7480299"/>
                </a:lnTo>
                <a:lnTo>
                  <a:pt x="61353" y="74802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07399"/>
                </a:lnTo>
                <a:lnTo>
                  <a:pt x="61353" y="84073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10799"/>
                </a:lnTo>
                <a:lnTo>
                  <a:pt x="9177336" y="102107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14399"/>
                </a:moveTo>
                <a:lnTo>
                  <a:pt x="929613" y="9143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14399"/>
                </a:lnTo>
                <a:close/>
              </a:path>
              <a:path w="9177655" h="10274300">
                <a:moveTo>
                  <a:pt x="1920560" y="914399"/>
                </a:moveTo>
                <a:lnTo>
                  <a:pt x="1859227" y="9143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14399"/>
                </a:lnTo>
                <a:close/>
              </a:path>
              <a:path w="9177655" h="10274300">
                <a:moveTo>
                  <a:pt x="2850153" y="914399"/>
                </a:moveTo>
                <a:lnTo>
                  <a:pt x="2788819" y="9143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14399"/>
                </a:lnTo>
                <a:close/>
              </a:path>
              <a:path w="9177655" h="10274300">
                <a:moveTo>
                  <a:pt x="3779766" y="914399"/>
                </a:moveTo>
                <a:lnTo>
                  <a:pt x="3718412" y="9143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14399"/>
                </a:lnTo>
                <a:close/>
              </a:path>
              <a:path w="9177655" h="10274300">
                <a:moveTo>
                  <a:pt x="4709380" y="914399"/>
                </a:moveTo>
                <a:lnTo>
                  <a:pt x="4648026" y="9143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14399"/>
                </a:lnTo>
                <a:close/>
              </a:path>
              <a:path w="9177655" h="10274300">
                <a:moveTo>
                  <a:pt x="5638993" y="914399"/>
                </a:moveTo>
                <a:lnTo>
                  <a:pt x="5577640" y="9143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14399"/>
                </a:lnTo>
                <a:close/>
              </a:path>
              <a:path w="9177655" h="10274300">
                <a:moveTo>
                  <a:pt x="6568587" y="914399"/>
                </a:moveTo>
                <a:lnTo>
                  <a:pt x="6507233" y="9143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14399"/>
                </a:lnTo>
                <a:close/>
              </a:path>
              <a:path w="9177655" h="10274300">
                <a:moveTo>
                  <a:pt x="7498200" y="914399"/>
                </a:moveTo>
                <a:lnTo>
                  <a:pt x="7436846" y="9143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14399"/>
                </a:lnTo>
                <a:close/>
              </a:path>
              <a:path w="9177655" h="10274300">
                <a:moveTo>
                  <a:pt x="8427793" y="914399"/>
                </a:moveTo>
                <a:lnTo>
                  <a:pt x="8366439" y="9143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14399"/>
                </a:lnTo>
                <a:close/>
              </a:path>
              <a:path w="9177655" h="10274300">
                <a:moveTo>
                  <a:pt x="990967" y="1841499"/>
                </a:moveTo>
                <a:lnTo>
                  <a:pt x="929613" y="1841499"/>
                </a:lnTo>
                <a:lnTo>
                  <a:pt x="929613" y="977899"/>
                </a:lnTo>
                <a:lnTo>
                  <a:pt x="990967" y="977899"/>
                </a:lnTo>
                <a:lnTo>
                  <a:pt x="990967" y="1841499"/>
                </a:lnTo>
                <a:close/>
              </a:path>
              <a:path w="9177655" h="10274300">
                <a:moveTo>
                  <a:pt x="1920560" y="1841499"/>
                </a:moveTo>
                <a:lnTo>
                  <a:pt x="1859206" y="1841499"/>
                </a:lnTo>
                <a:lnTo>
                  <a:pt x="1859206" y="977899"/>
                </a:lnTo>
                <a:lnTo>
                  <a:pt x="1920560" y="977899"/>
                </a:lnTo>
                <a:lnTo>
                  <a:pt x="1920560" y="1841499"/>
                </a:lnTo>
                <a:close/>
              </a:path>
              <a:path w="9177655" h="10274300">
                <a:moveTo>
                  <a:pt x="2850153" y="1841499"/>
                </a:moveTo>
                <a:lnTo>
                  <a:pt x="2788819" y="1841499"/>
                </a:lnTo>
                <a:lnTo>
                  <a:pt x="2788819" y="977899"/>
                </a:lnTo>
                <a:lnTo>
                  <a:pt x="2850153" y="977899"/>
                </a:lnTo>
                <a:lnTo>
                  <a:pt x="2850153" y="1841499"/>
                </a:lnTo>
                <a:close/>
              </a:path>
              <a:path w="9177655" h="10274300">
                <a:moveTo>
                  <a:pt x="3779766" y="1841499"/>
                </a:moveTo>
                <a:lnTo>
                  <a:pt x="3718412" y="1841499"/>
                </a:lnTo>
                <a:lnTo>
                  <a:pt x="3718412" y="977899"/>
                </a:lnTo>
                <a:lnTo>
                  <a:pt x="3779766" y="977899"/>
                </a:lnTo>
                <a:lnTo>
                  <a:pt x="3779766" y="1841499"/>
                </a:lnTo>
                <a:close/>
              </a:path>
              <a:path w="9177655" h="10274300">
                <a:moveTo>
                  <a:pt x="4709380" y="1841499"/>
                </a:moveTo>
                <a:lnTo>
                  <a:pt x="4648026" y="1841499"/>
                </a:lnTo>
                <a:lnTo>
                  <a:pt x="4648026" y="977899"/>
                </a:lnTo>
                <a:lnTo>
                  <a:pt x="4709380" y="977899"/>
                </a:lnTo>
                <a:lnTo>
                  <a:pt x="4709380" y="1841499"/>
                </a:lnTo>
                <a:close/>
              </a:path>
              <a:path w="9177655" h="10274300">
                <a:moveTo>
                  <a:pt x="5638993" y="1841499"/>
                </a:moveTo>
                <a:lnTo>
                  <a:pt x="5577640" y="1841499"/>
                </a:lnTo>
                <a:lnTo>
                  <a:pt x="5577640" y="977899"/>
                </a:lnTo>
                <a:lnTo>
                  <a:pt x="5638993" y="977899"/>
                </a:lnTo>
                <a:lnTo>
                  <a:pt x="5638993" y="1841499"/>
                </a:lnTo>
                <a:close/>
              </a:path>
              <a:path w="9177655" h="10274300">
                <a:moveTo>
                  <a:pt x="6568587" y="1841499"/>
                </a:moveTo>
                <a:lnTo>
                  <a:pt x="6507233" y="1841499"/>
                </a:lnTo>
                <a:lnTo>
                  <a:pt x="6507233" y="977899"/>
                </a:lnTo>
                <a:lnTo>
                  <a:pt x="6568587" y="977899"/>
                </a:lnTo>
                <a:lnTo>
                  <a:pt x="6568587" y="1841499"/>
                </a:lnTo>
                <a:close/>
              </a:path>
              <a:path w="9177655" h="10274300">
                <a:moveTo>
                  <a:pt x="7498200" y="1841499"/>
                </a:moveTo>
                <a:lnTo>
                  <a:pt x="7436846" y="1841499"/>
                </a:lnTo>
                <a:lnTo>
                  <a:pt x="7436846" y="977899"/>
                </a:lnTo>
                <a:lnTo>
                  <a:pt x="7498200" y="977899"/>
                </a:lnTo>
                <a:lnTo>
                  <a:pt x="7498200" y="1841499"/>
                </a:lnTo>
                <a:close/>
              </a:path>
              <a:path w="9177655" h="10274300">
                <a:moveTo>
                  <a:pt x="8427793" y="1841499"/>
                </a:moveTo>
                <a:lnTo>
                  <a:pt x="8366439" y="1841499"/>
                </a:lnTo>
                <a:lnTo>
                  <a:pt x="8366439" y="977899"/>
                </a:lnTo>
                <a:lnTo>
                  <a:pt x="8427793" y="977899"/>
                </a:lnTo>
                <a:lnTo>
                  <a:pt x="8427793" y="1841499"/>
                </a:lnTo>
                <a:close/>
              </a:path>
              <a:path w="9177655" h="10274300">
                <a:moveTo>
                  <a:pt x="990967" y="2768599"/>
                </a:moveTo>
                <a:lnTo>
                  <a:pt x="929613" y="2768599"/>
                </a:lnTo>
                <a:lnTo>
                  <a:pt x="929613" y="1904999"/>
                </a:lnTo>
                <a:lnTo>
                  <a:pt x="990967" y="1904999"/>
                </a:lnTo>
                <a:lnTo>
                  <a:pt x="990967" y="2768599"/>
                </a:lnTo>
                <a:close/>
              </a:path>
              <a:path w="9177655" h="10274300">
                <a:moveTo>
                  <a:pt x="1920560" y="2768599"/>
                </a:moveTo>
                <a:lnTo>
                  <a:pt x="1859227" y="2768599"/>
                </a:lnTo>
                <a:lnTo>
                  <a:pt x="1859227" y="1904999"/>
                </a:lnTo>
                <a:lnTo>
                  <a:pt x="1920560" y="1904999"/>
                </a:lnTo>
                <a:lnTo>
                  <a:pt x="1920560" y="2768599"/>
                </a:lnTo>
                <a:close/>
              </a:path>
              <a:path w="9177655" h="10274300">
                <a:moveTo>
                  <a:pt x="2850153" y="2768599"/>
                </a:moveTo>
                <a:lnTo>
                  <a:pt x="2788819" y="2768599"/>
                </a:lnTo>
                <a:lnTo>
                  <a:pt x="2788819" y="1904999"/>
                </a:lnTo>
                <a:lnTo>
                  <a:pt x="2850153" y="1904999"/>
                </a:lnTo>
                <a:lnTo>
                  <a:pt x="2850153" y="2768599"/>
                </a:lnTo>
                <a:close/>
              </a:path>
              <a:path w="9177655" h="10274300">
                <a:moveTo>
                  <a:pt x="3779766" y="2768599"/>
                </a:moveTo>
                <a:lnTo>
                  <a:pt x="3718412" y="2768599"/>
                </a:lnTo>
                <a:lnTo>
                  <a:pt x="3718412" y="1904999"/>
                </a:lnTo>
                <a:lnTo>
                  <a:pt x="3779766" y="1904999"/>
                </a:lnTo>
                <a:lnTo>
                  <a:pt x="3779766" y="2768599"/>
                </a:lnTo>
                <a:close/>
              </a:path>
              <a:path w="9177655" h="10274300">
                <a:moveTo>
                  <a:pt x="4709380" y="2768599"/>
                </a:moveTo>
                <a:lnTo>
                  <a:pt x="4648026" y="2768599"/>
                </a:lnTo>
                <a:lnTo>
                  <a:pt x="4648026" y="1904999"/>
                </a:lnTo>
                <a:lnTo>
                  <a:pt x="4709380" y="1904999"/>
                </a:lnTo>
                <a:lnTo>
                  <a:pt x="4709380" y="2768599"/>
                </a:lnTo>
                <a:close/>
              </a:path>
              <a:path w="9177655" h="10274300">
                <a:moveTo>
                  <a:pt x="5638993" y="2768599"/>
                </a:moveTo>
                <a:lnTo>
                  <a:pt x="5577640" y="2768599"/>
                </a:lnTo>
                <a:lnTo>
                  <a:pt x="5577640" y="1904999"/>
                </a:lnTo>
                <a:lnTo>
                  <a:pt x="5638993" y="1904999"/>
                </a:lnTo>
                <a:lnTo>
                  <a:pt x="5638993" y="2768599"/>
                </a:lnTo>
                <a:close/>
              </a:path>
              <a:path w="9177655" h="10274300">
                <a:moveTo>
                  <a:pt x="6568587" y="2768599"/>
                </a:moveTo>
                <a:lnTo>
                  <a:pt x="6507233" y="2768599"/>
                </a:lnTo>
                <a:lnTo>
                  <a:pt x="6507233" y="1904999"/>
                </a:lnTo>
                <a:lnTo>
                  <a:pt x="6568587" y="1904999"/>
                </a:lnTo>
                <a:lnTo>
                  <a:pt x="6568587" y="2768599"/>
                </a:lnTo>
                <a:close/>
              </a:path>
              <a:path w="9177655" h="10274300">
                <a:moveTo>
                  <a:pt x="7498200" y="2768599"/>
                </a:moveTo>
                <a:lnTo>
                  <a:pt x="7436846" y="2768599"/>
                </a:lnTo>
                <a:lnTo>
                  <a:pt x="7436846" y="1904999"/>
                </a:lnTo>
                <a:lnTo>
                  <a:pt x="7498200" y="1904999"/>
                </a:lnTo>
                <a:lnTo>
                  <a:pt x="7498200" y="2768599"/>
                </a:lnTo>
                <a:close/>
              </a:path>
              <a:path w="9177655" h="10274300">
                <a:moveTo>
                  <a:pt x="8427793" y="2768599"/>
                </a:moveTo>
                <a:lnTo>
                  <a:pt x="8366439" y="2768599"/>
                </a:lnTo>
                <a:lnTo>
                  <a:pt x="8366439" y="1904999"/>
                </a:lnTo>
                <a:lnTo>
                  <a:pt x="8427793" y="1904999"/>
                </a:lnTo>
                <a:lnTo>
                  <a:pt x="8427793" y="27685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32099"/>
                </a:lnTo>
                <a:lnTo>
                  <a:pt x="990967" y="28320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32099"/>
                </a:lnTo>
                <a:lnTo>
                  <a:pt x="1920560" y="28320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32099"/>
                </a:lnTo>
                <a:lnTo>
                  <a:pt x="2850153" y="28320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32099"/>
                </a:lnTo>
                <a:lnTo>
                  <a:pt x="3779766" y="28320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32099"/>
                </a:lnTo>
                <a:lnTo>
                  <a:pt x="4709380" y="28320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32099"/>
                </a:lnTo>
                <a:lnTo>
                  <a:pt x="5638993" y="28320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32099"/>
                </a:lnTo>
                <a:lnTo>
                  <a:pt x="6568587" y="28320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32099"/>
                </a:lnTo>
                <a:lnTo>
                  <a:pt x="7498200" y="28320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32099"/>
                </a:lnTo>
                <a:lnTo>
                  <a:pt x="8427793" y="28320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59199"/>
                </a:lnTo>
                <a:lnTo>
                  <a:pt x="990967" y="37591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59199"/>
                </a:lnTo>
                <a:lnTo>
                  <a:pt x="1920560" y="37591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59199"/>
                </a:lnTo>
                <a:lnTo>
                  <a:pt x="2850153" y="37591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59199"/>
                </a:lnTo>
                <a:lnTo>
                  <a:pt x="3779766" y="37591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59199"/>
                </a:lnTo>
                <a:lnTo>
                  <a:pt x="4709380" y="37591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59199"/>
                </a:lnTo>
                <a:lnTo>
                  <a:pt x="5638993" y="37591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59199"/>
                </a:lnTo>
                <a:lnTo>
                  <a:pt x="6568587" y="37591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59199"/>
                </a:lnTo>
                <a:lnTo>
                  <a:pt x="7498200" y="37591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59199"/>
                </a:lnTo>
                <a:lnTo>
                  <a:pt x="8427793" y="37591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62599"/>
                </a:moveTo>
                <a:lnTo>
                  <a:pt x="929613" y="55625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62599"/>
                </a:lnTo>
                <a:close/>
              </a:path>
              <a:path w="9177655" h="10274300">
                <a:moveTo>
                  <a:pt x="1920560" y="5562599"/>
                </a:moveTo>
                <a:lnTo>
                  <a:pt x="1859206" y="55625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62599"/>
                </a:lnTo>
                <a:close/>
              </a:path>
              <a:path w="9177655" h="10274300">
                <a:moveTo>
                  <a:pt x="2850153" y="5562599"/>
                </a:moveTo>
                <a:lnTo>
                  <a:pt x="2788819" y="55625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62599"/>
                </a:lnTo>
                <a:close/>
              </a:path>
              <a:path w="9177655" h="10274300">
                <a:moveTo>
                  <a:pt x="3779766" y="5562599"/>
                </a:moveTo>
                <a:lnTo>
                  <a:pt x="3718412" y="55625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62599"/>
                </a:lnTo>
                <a:close/>
              </a:path>
              <a:path w="9177655" h="10274300">
                <a:moveTo>
                  <a:pt x="4709380" y="5562599"/>
                </a:moveTo>
                <a:lnTo>
                  <a:pt x="4648026" y="55625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62599"/>
                </a:lnTo>
                <a:close/>
              </a:path>
              <a:path w="9177655" h="10274300">
                <a:moveTo>
                  <a:pt x="5638993" y="5562599"/>
                </a:moveTo>
                <a:lnTo>
                  <a:pt x="5577640" y="55625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62599"/>
                </a:lnTo>
                <a:close/>
              </a:path>
              <a:path w="9177655" h="10274300">
                <a:moveTo>
                  <a:pt x="6568587" y="5562599"/>
                </a:moveTo>
                <a:lnTo>
                  <a:pt x="6507233" y="55625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62599"/>
                </a:lnTo>
                <a:close/>
              </a:path>
              <a:path w="9177655" h="10274300">
                <a:moveTo>
                  <a:pt x="7498200" y="5562599"/>
                </a:moveTo>
                <a:lnTo>
                  <a:pt x="7436846" y="55625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62599"/>
                </a:lnTo>
                <a:close/>
              </a:path>
              <a:path w="9177655" h="10274300">
                <a:moveTo>
                  <a:pt x="8427793" y="5562599"/>
                </a:moveTo>
                <a:lnTo>
                  <a:pt x="8366439" y="55625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62599"/>
                </a:lnTo>
                <a:close/>
              </a:path>
              <a:path w="9177655" h="10274300">
                <a:moveTo>
                  <a:pt x="990967" y="6489699"/>
                </a:moveTo>
                <a:lnTo>
                  <a:pt x="929613" y="6489699"/>
                </a:lnTo>
                <a:lnTo>
                  <a:pt x="929613" y="5626099"/>
                </a:lnTo>
                <a:lnTo>
                  <a:pt x="990967" y="5626099"/>
                </a:lnTo>
                <a:lnTo>
                  <a:pt x="990967" y="6489699"/>
                </a:lnTo>
                <a:close/>
              </a:path>
              <a:path w="9177655" h="10274300">
                <a:moveTo>
                  <a:pt x="1920560" y="6489699"/>
                </a:moveTo>
                <a:lnTo>
                  <a:pt x="1859206" y="6489699"/>
                </a:lnTo>
                <a:lnTo>
                  <a:pt x="1859206" y="5626099"/>
                </a:lnTo>
                <a:lnTo>
                  <a:pt x="1920560" y="5626099"/>
                </a:lnTo>
                <a:lnTo>
                  <a:pt x="1920560" y="6489699"/>
                </a:lnTo>
                <a:close/>
              </a:path>
              <a:path w="9177655" h="10274300">
                <a:moveTo>
                  <a:pt x="2850173" y="6489699"/>
                </a:moveTo>
                <a:lnTo>
                  <a:pt x="2788819" y="6489699"/>
                </a:lnTo>
                <a:lnTo>
                  <a:pt x="2788819" y="5626099"/>
                </a:lnTo>
                <a:lnTo>
                  <a:pt x="2850173" y="5626099"/>
                </a:lnTo>
                <a:lnTo>
                  <a:pt x="2850173" y="6489699"/>
                </a:lnTo>
                <a:close/>
              </a:path>
              <a:path w="9177655" h="10274300">
                <a:moveTo>
                  <a:pt x="3779766" y="6489699"/>
                </a:moveTo>
                <a:lnTo>
                  <a:pt x="3718433" y="6489699"/>
                </a:lnTo>
                <a:lnTo>
                  <a:pt x="3718433" y="5626099"/>
                </a:lnTo>
                <a:lnTo>
                  <a:pt x="3779766" y="5626099"/>
                </a:lnTo>
                <a:lnTo>
                  <a:pt x="3779766" y="6489699"/>
                </a:lnTo>
                <a:close/>
              </a:path>
              <a:path w="9177655" h="10274300">
                <a:moveTo>
                  <a:pt x="4709380" y="6489699"/>
                </a:moveTo>
                <a:lnTo>
                  <a:pt x="4648026" y="6489699"/>
                </a:lnTo>
                <a:lnTo>
                  <a:pt x="4648026" y="5626099"/>
                </a:lnTo>
                <a:lnTo>
                  <a:pt x="4709380" y="5626099"/>
                </a:lnTo>
                <a:lnTo>
                  <a:pt x="4709380" y="6489699"/>
                </a:lnTo>
                <a:close/>
              </a:path>
              <a:path w="9177655" h="10274300">
                <a:moveTo>
                  <a:pt x="5638993" y="6489699"/>
                </a:moveTo>
                <a:lnTo>
                  <a:pt x="5577640" y="6489699"/>
                </a:lnTo>
                <a:lnTo>
                  <a:pt x="5577640" y="5626099"/>
                </a:lnTo>
                <a:lnTo>
                  <a:pt x="5638993" y="5626099"/>
                </a:lnTo>
                <a:lnTo>
                  <a:pt x="5638993" y="6489699"/>
                </a:lnTo>
                <a:close/>
              </a:path>
              <a:path w="9177655" h="10274300">
                <a:moveTo>
                  <a:pt x="6568587" y="6489699"/>
                </a:moveTo>
                <a:lnTo>
                  <a:pt x="6507233" y="6489699"/>
                </a:lnTo>
                <a:lnTo>
                  <a:pt x="6507233" y="5626099"/>
                </a:lnTo>
                <a:lnTo>
                  <a:pt x="6568587" y="5626099"/>
                </a:lnTo>
                <a:lnTo>
                  <a:pt x="6568587" y="6489699"/>
                </a:lnTo>
                <a:close/>
              </a:path>
              <a:path w="9177655" h="10274300">
                <a:moveTo>
                  <a:pt x="7498200" y="6489699"/>
                </a:moveTo>
                <a:lnTo>
                  <a:pt x="7436846" y="6489699"/>
                </a:lnTo>
                <a:lnTo>
                  <a:pt x="7436846" y="5626099"/>
                </a:lnTo>
                <a:lnTo>
                  <a:pt x="7498200" y="5626099"/>
                </a:lnTo>
                <a:lnTo>
                  <a:pt x="7498200" y="6489699"/>
                </a:lnTo>
                <a:close/>
              </a:path>
              <a:path w="9177655" h="10274300">
                <a:moveTo>
                  <a:pt x="8427793" y="6489699"/>
                </a:moveTo>
                <a:lnTo>
                  <a:pt x="8366439" y="6489699"/>
                </a:lnTo>
                <a:lnTo>
                  <a:pt x="8366439" y="5626099"/>
                </a:lnTo>
                <a:lnTo>
                  <a:pt x="8427793" y="5626099"/>
                </a:lnTo>
                <a:lnTo>
                  <a:pt x="8427793" y="6489699"/>
                </a:lnTo>
                <a:close/>
              </a:path>
              <a:path w="9177655" h="10274300">
                <a:moveTo>
                  <a:pt x="990967" y="7416799"/>
                </a:moveTo>
                <a:lnTo>
                  <a:pt x="929613" y="7416799"/>
                </a:lnTo>
                <a:lnTo>
                  <a:pt x="929613" y="6553199"/>
                </a:lnTo>
                <a:lnTo>
                  <a:pt x="990967" y="6553199"/>
                </a:lnTo>
                <a:lnTo>
                  <a:pt x="990967" y="7416799"/>
                </a:lnTo>
                <a:close/>
              </a:path>
              <a:path w="9177655" h="10274300">
                <a:moveTo>
                  <a:pt x="1920560" y="7416799"/>
                </a:moveTo>
                <a:lnTo>
                  <a:pt x="1859206" y="7416799"/>
                </a:lnTo>
                <a:lnTo>
                  <a:pt x="1859206" y="6553199"/>
                </a:lnTo>
                <a:lnTo>
                  <a:pt x="1920560" y="6553199"/>
                </a:lnTo>
                <a:lnTo>
                  <a:pt x="1920560" y="7416799"/>
                </a:lnTo>
                <a:close/>
              </a:path>
              <a:path w="9177655" h="10274300">
                <a:moveTo>
                  <a:pt x="2850173" y="7416799"/>
                </a:moveTo>
                <a:lnTo>
                  <a:pt x="2788819" y="7416799"/>
                </a:lnTo>
                <a:lnTo>
                  <a:pt x="2788819" y="6553199"/>
                </a:lnTo>
                <a:lnTo>
                  <a:pt x="2850173" y="6553199"/>
                </a:lnTo>
                <a:lnTo>
                  <a:pt x="2850173" y="7416799"/>
                </a:lnTo>
                <a:close/>
              </a:path>
              <a:path w="9177655" h="10274300">
                <a:moveTo>
                  <a:pt x="3779766" y="7416799"/>
                </a:moveTo>
                <a:lnTo>
                  <a:pt x="3718433" y="7416799"/>
                </a:lnTo>
                <a:lnTo>
                  <a:pt x="3718433" y="6553199"/>
                </a:lnTo>
                <a:lnTo>
                  <a:pt x="3779766" y="6553199"/>
                </a:lnTo>
                <a:lnTo>
                  <a:pt x="3779766" y="7416799"/>
                </a:lnTo>
                <a:close/>
              </a:path>
              <a:path w="9177655" h="10274300">
                <a:moveTo>
                  <a:pt x="4709380" y="7416799"/>
                </a:moveTo>
                <a:lnTo>
                  <a:pt x="4648026" y="7416799"/>
                </a:lnTo>
                <a:lnTo>
                  <a:pt x="4648026" y="6553199"/>
                </a:lnTo>
                <a:lnTo>
                  <a:pt x="4709380" y="6553199"/>
                </a:lnTo>
                <a:lnTo>
                  <a:pt x="4709380" y="7416799"/>
                </a:lnTo>
                <a:close/>
              </a:path>
              <a:path w="9177655" h="10274300">
                <a:moveTo>
                  <a:pt x="5638993" y="7416799"/>
                </a:moveTo>
                <a:lnTo>
                  <a:pt x="5577640" y="7416799"/>
                </a:lnTo>
                <a:lnTo>
                  <a:pt x="5577640" y="6553199"/>
                </a:lnTo>
                <a:lnTo>
                  <a:pt x="5638993" y="6553199"/>
                </a:lnTo>
                <a:lnTo>
                  <a:pt x="5638993" y="7416799"/>
                </a:lnTo>
                <a:close/>
              </a:path>
              <a:path w="9177655" h="10274300">
                <a:moveTo>
                  <a:pt x="6568587" y="7416799"/>
                </a:moveTo>
                <a:lnTo>
                  <a:pt x="6507233" y="7416799"/>
                </a:lnTo>
                <a:lnTo>
                  <a:pt x="6507233" y="6553199"/>
                </a:lnTo>
                <a:lnTo>
                  <a:pt x="6568587" y="6553199"/>
                </a:lnTo>
                <a:lnTo>
                  <a:pt x="6568587" y="7416799"/>
                </a:lnTo>
                <a:close/>
              </a:path>
              <a:path w="9177655" h="10274300">
                <a:moveTo>
                  <a:pt x="7498200" y="7416799"/>
                </a:moveTo>
                <a:lnTo>
                  <a:pt x="7436846" y="7416799"/>
                </a:lnTo>
                <a:lnTo>
                  <a:pt x="7436846" y="6553199"/>
                </a:lnTo>
                <a:lnTo>
                  <a:pt x="7498200" y="6553199"/>
                </a:lnTo>
                <a:lnTo>
                  <a:pt x="7498200" y="7416799"/>
                </a:lnTo>
                <a:close/>
              </a:path>
              <a:path w="9177655" h="10274300">
                <a:moveTo>
                  <a:pt x="8427793" y="7416799"/>
                </a:moveTo>
                <a:lnTo>
                  <a:pt x="8366439" y="7416799"/>
                </a:lnTo>
                <a:lnTo>
                  <a:pt x="8366439" y="6553199"/>
                </a:lnTo>
                <a:lnTo>
                  <a:pt x="8427793" y="6553199"/>
                </a:lnTo>
                <a:lnTo>
                  <a:pt x="8427793" y="74167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80299"/>
                </a:lnTo>
                <a:lnTo>
                  <a:pt x="990967" y="74802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80299"/>
                </a:lnTo>
                <a:lnTo>
                  <a:pt x="1920560" y="74802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80299"/>
                </a:lnTo>
                <a:lnTo>
                  <a:pt x="2850153" y="74802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80299"/>
                </a:lnTo>
                <a:lnTo>
                  <a:pt x="3779766" y="74802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80299"/>
                </a:lnTo>
                <a:lnTo>
                  <a:pt x="4709380" y="74802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80299"/>
                </a:lnTo>
                <a:lnTo>
                  <a:pt x="5638993" y="74802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80299"/>
                </a:lnTo>
                <a:lnTo>
                  <a:pt x="6568587" y="74802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80299"/>
                </a:lnTo>
                <a:lnTo>
                  <a:pt x="7498200" y="74802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80299"/>
                </a:lnTo>
                <a:lnTo>
                  <a:pt x="8427793" y="74802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07399"/>
                </a:lnTo>
                <a:lnTo>
                  <a:pt x="990967" y="84073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07399"/>
                </a:lnTo>
                <a:lnTo>
                  <a:pt x="1920560" y="84073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07399"/>
                </a:lnTo>
                <a:lnTo>
                  <a:pt x="2850173" y="84073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07399"/>
                </a:lnTo>
                <a:lnTo>
                  <a:pt x="3779766" y="84073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07399"/>
                </a:lnTo>
                <a:lnTo>
                  <a:pt x="4709380" y="84073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07399"/>
                </a:lnTo>
                <a:lnTo>
                  <a:pt x="5638993" y="84073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07399"/>
                </a:lnTo>
                <a:lnTo>
                  <a:pt x="6568587" y="84073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07399"/>
                </a:lnTo>
                <a:lnTo>
                  <a:pt x="7498200" y="84073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07399"/>
                </a:lnTo>
                <a:lnTo>
                  <a:pt x="8427793" y="84073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10799"/>
                </a:moveTo>
                <a:lnTo>
                  <a:pt x="929613" y="102107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10799"/>
                </a:lnTo>
                <a:close/>
              </a:path>
              <a:path w="9177655" h="10274300">
                <a:moveTo>
                  <a:pt x="1920560" y="10210799"/>
                </a:moveTo>
                <a:lnTo>
                  <a:pt x="1859206" y="102107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10799"/>
                </a:lnTo>
                <a:close/>
              </a:path>
              <a:path w="9177655" h="10274300">
                <a:moveTo>
                  <a:pt x="2850173" y="10210799"/>
                </a:moveTo>
                <a:lnTo>
                  <a:pt x="2788819" y="102107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10799"/>
                </a:lnTo>
                <a:close/>
              </a:path>
              <a:path w="9177655" h="10274300">
                <a:moveTo>
                  <a:pt x="3779766" y="10210799"/>
                </a:moveTo>
                <a:lnTo>
                  <a:pt x="3718433" y="102107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10799"/>
                </a:lnTo>
                <a:close/>
              </a:path>
              <a:path w="9177655" h="10274300">
                <a:moveTo>
                  <a:pt x="4709380" y="10210799"/>
                </a:moveTo>
                <a:lnTo>
                  <a:pt x="4648026" y="102107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10799"/>
                </a:lnTo>
                <a:close/>
              </a:path>
              <a:path w="9177655" h="10274300">
                <a:moveTo>
                  <a:pt x="5638993" y="10210799"/>
                </a:moveTo>
                <a:lnTo>
                  <a:pt x="5577640" y="102107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10799"/>
                </a:lnTo>
                <a:close/>
              </a:path>
              <a:path w="9177655" h="10274300">
                <a:moveTo>
                  <a:pt x="6568587" y="10210799"/>
                </a:moveTo>
                <a:lnTo>
                  <a:pt x="6507233" y="102107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10799"/>
                </a:lnTo>
                <a:close/>
              </a:path>
              <a:path w="9177655" h="10274300">
                <a:moveTo>
                  <a:pt x="7498200" y="10210799"/>
                </a:moveTo>
                <a:lnTo>
                  <a:pt x="7436846" y="102107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10799"/>
                </a:lnTo>
                <a:close/>
              </a:path>
              <a:path w="9177655" h="10274300">
                <a:moveTo>
                  <a:pt x="8427793" y="10210799"/>
                </a:moveTo>
                <a:lnTo>
                  <a:pt x="8366439" y="102107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10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1925882"/>
            <a:ext cx="16230600" cy="6525895"/>
          </a:xfrm>
          <a:custGeom>
            <a:avLst/>
            <a:gdLst/>
            <a:ahLst/>
            <a:cxnLst/>
            <a:rect l="l" t="t" r="r" b="b"/>
            <a:pathLst>
              <a:path w="16230600" h="6525895">
                <a:moveTo>
                  <a:pt x="16230599" y="6525815"/>
                </a:moveTo>
                <a:lnTo>
                  <a:pt x="0" y="6525815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65258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7328" y="933450"/>
            <a:ext cx="8010525" cy="1728470"/>
          </a:xfrm>
          <a:custGeom>
            <a:avLst/>
            <a:gdLst/>
            <a:ahLst/>
            <a:cxnLst/>
            <a:rect l="l" t="t" r="r" b="b"/>
            <a:pathLst>
              <a:path w="8010525" h="1728470">
                <a:moveTo>
                  <a:pt x="0" y="0"/>
                </a:moveTo>
                <a:lnTo>
                  <a:pt x="8009976" y="0"/>
                </a:lnTo>
                <a:lnTo>
                  <a:pt x="800997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47540" y="933450"/>
            <a:ext cx="8010525" cy="1733550"/>
          </a:xfrm>
          <a:custGeom>
            <a:avLst/>
            <a:gdLst/>
            <a:ahLst/>
            <a:cxnLst/>
            <a:rect l="l" t="t" r="r" b="b"/>
            <a:pathLst>
              <a:path w="8010525" h="1733550">
                <a:moveTo>
                  <a:pt x="0" y="0"/>
                </a:moveTo>
                <a:lnTo>
                  <a:pt x="8010101" y="0"/>
                </a:lnTo>
                <a:lnTo>
                  <a:pt x="8010101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4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28102" y="2232846"/>
            <a:ext cx="6464935" cy="0"/>
          </a:xfrm>
          <a:custGeom>
            <a:avLst/>
            <a:gdLst/>
            <a:ahLst/>
            <a:cxnLst/>
            <a:rect l="l" t="t" r="r" b="b"/>
            <a:pathLst>
              <a:path w="6464934">
                <a:moveTo>
                  <a:pt x="0" y="0"/>
                </a:moveTo>
                <a:lnTo>
                  <a:pt x="646479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15402" y="1295364"/>
            <a:ext cx="64909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0" dirty="0"/>
              <a:t>INTRODUCTION</a:t>
            </a:r>
            <a:endParaRPr spc="200" dirty="0"/>
          </a:p>
        </p:txBody>
      </p:sp>
      <p:sp>
        <p:nvSpPr>
          <p:cNvPr id="10" name="object 10"/>
          <p:cNvSpPr/>
          <p:nvPr/>
        </p:nvSpPr>
        <p:spPr>
          <a:xfrm>
            <a:off x="12092898" y="223284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6091" y="3153458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6091" y="5010833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6091" y="6249084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46091" y="7487333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988942" y="2820070"/>
            <a:ext cx="13058775" cy="559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3390" algn="just">
              <a:lnSpc>
                <a:spcPct val="116000"/>
              </a:lnSpc>
              <a:spcBef>
                <a:spcPts val="95"/>
              </a:spcBef>
            </a:pPr>
            <a:r>
              <a:rPr sz="3500" b="1" spc="125" dirty="0">
                <a:latin typeface="Arial" panose="020B0604020202020204"/>
                <a:cs typeface="Arial" panose="020B0604020202020204"/>
              </a:rPr>
              <a:t>With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3500" b="1" spc="-20" dirty="0">
                <a:latin typeface="Arial" panose="020B0604020202020204"/>
                <a:cs typeface="Arial" panose="020B0604020202020204"/>
              </a:rPr>
              <a:t>growing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amount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time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spent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online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on 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social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media, 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people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3500" b="1" spc="-110" dirty="0">
                <a:latin typeface="Arial" panose="020B0604020202020204"/>
                <a:cs typeface="Arial" panose="020B0604020202020204"/>
              </a:rPr>
              <a:t>increasingly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relying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on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these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platforms </a:t>
            </a:r>
            <a:r>
              <a:rPr sz="3500" b="1" spc="-160" dirty="0">
                <a:latin typeface="Arial" panose="020B0604020202020204"/>
                <a:cs typeface="Arial" panose="020B0604020202020204"/>
              </a:rPr>
              <a:t>as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source 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rather </a:t>
            </a:r>
            <a:r>
              <a:rPr sz="3500" b="1" spc="-35" dirty="0">
                <a:latin typeface="Arial" panose="020B0604020202020204"/>
                <a:cs typeface="Arial" panose="020B0604020202020204"/>
              </a:rPr>
              <a:t>than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traditional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media</a:t>
            </a:r>
            <a:r>
              <a:rPr sz="35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outlets.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48260">
              <a:lnSpc>
                <a:spcPts val="4880"/>
              </a:lnSpc>
              <a:spcBef>
                <a:spcPts val="275"/>
              </a:spcBef>
            </a:pPr>
            <a:r>
              <a:rPr sz="3500" b="1" spc="-20" dirty="0">
                <a:latin typeface="Arial" panose="020B0604020202020204"/>
                <a:cs typeface="Arial" panose="020B0604020202020204"/>
              </a:rPr>
              <a:t>However,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quality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on 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social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media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spc="-15" dirty="0">
                <a:latin typeface="Arial" panose="020B0604020202020204"/>
                <a:cs typeface="Arial" panose="020B0604020202020204"/>
              </a:rPr>
              <a:t>lower </a:t>
            </a:r>
            <a:r>
              <a:rPr sz="3500" b="1" spc="-35" dirty="0">
                <a:latin typeface="Arial" panose="020B0604020202020204"/>
                <a:cs typeface="Arial" panose="020B0604020202020204"/>
              </a:rPr>
              <a:t>than </a:t>
            </a:r>
            <a:r>
              <a:rPr sz="3500" b="1" spc="20" dirty="0">
                <a:latin typeface="Arial" panose="020B0604020202020204"/>
                <a:cs typeface="Arial" panose="020B0604020202020204"/>
              </a:rPr>
              <a:t>that 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traditional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</a:t>
            </a:r>
            <a:r>
              <a:rPr sz="35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organizations.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b="1" spc="-135" dirty="0">
                <a:latin typeface="Arial" panose="020B0604020202020204"/>
                <a:cs typeface="Arial" panose="020B0604020202020204"/>
              </a:rPr>
              <a:t>False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information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based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on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rumours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or </a:t>
            </a:r>
            <a:r>
              <a:rPr sz="3500" b="1" spc="-125" dirty="0">
                <a:latin typeface="Arial" panose="020B0604020202020204"/>
                <a:cs typeface="Arial" panose="020B0604020202020204"/>
              </a:rPr>
              <a:t>misconceptions</a:t>
            </a:r>
            <a:r>
              <a:rPr sz="3500" b="1" spc="44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870"/>
              </a:lnSpc>
              <a:spcBef>
                <a:spcPts val="280"/>
              </a:spcBef>
            </a:pPr>
            <a:r>
              <a:rPr sz="3500" b="1" spc="-105" dirty="0">
                <a:latin typeface="Arial" panose="020B0604020202020204"/>
                <a:cs typeface="Arial" panose="020B0604020202020204"/>
              </a:rPr>
              <a:t>sometimes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circulated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among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165" dirty="0">
                <a:latin typeface="Arial" panose="020B0604020202020204"/>
                <a:cs typeface="Arial" panose="020B0604020202020204"/>
              </a:rPr>
              <a:t>masses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sway their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opinions.  Thus, </a:t>
            </a:r>
            <a:r>
              <a:rPr sz="3500" b="1" spc="15" dirty="0">
                <a:latin typeface="Arial" panose="020B0604020202020204"/>
                <a:cs typeface="Arial" panose="020B0604020202020204"/>
              </a:rPr>
              <a:t>it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important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develop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methods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automatically 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detect fake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online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help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minimize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its</a:t>
            </a:r>
            <a:r>
              <a:rPr sz="3500" b="1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regulation.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3774" y="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1" y="307051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2"/>
                </a:lnTo>
                <a:lnTo>
                  <a:pt x="279874" y="183155"/>
                </a:lnTo>
                <a:lnTo>
                  <a:pt x="290283" y="224205"/>
                </a:lnTo>
                <a:lnTo>
                  <a:pt x="299413" y="265468"/>
                </a:lnTo>
                <a:lnTo>
                  <a:pt x="307051" y="3070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51400" y="0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6" y="483826"/>
                </a:lnTo>
                <a:lnTo>
                  <a:pt x="580598" y="516226"/>
                </a:lnTo>
                <a:lnTo>
                  <a:pt x="581291" y="548625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9027" y="0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9" y="811799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9" y="728509"/>
                </a:lnTo>
                <a:lnTo>
                  <a:pt x="820467" y="756521"/>
                </a:lnTo>
                <a:lnTo>
                  <a:pt x="816506" y="784320"/>
                </a:lnTo>
                <a:lnTo>
                  <a:pt x="811799" y="8117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7790" y="0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6" y="1013016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4" y="988467"/>
                </a:lnTo>
                <a:lnTo>
                  <a:pt x="1013016" y="101301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4279" y="0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0" y="1193770"/>
                </a:moveTo>
                <a:lnTo>
                  <a:pt x="0" y="0"/>
                </a:lnTo>
                <a:lnTo>
                  <a:pt x="126186" y="0"/>
                </a:lnTo>
                <a:lnTo>
                  <a:pt x="1232422" y="1106235"/>
                </a:lnTo>
                <a:lnTo>
                  <a:pt x="1223025" y="1128385"/>
                </a:lnTo>
                <a:lnTo>
                  <a:pt x="1213522" y="1150429"/>
                </a:lnTo>
                <a:lnTo>
                  <a:pt x="1203806" y="1172259"/>
                </a:lnTo>
                <a:lnTo>
                  <a:pt x="1193770" y="11937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042" y="0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5" y="1276758"/>
                </a:lnTo>
                <a:lnTo>
                  <a:pt x="1391647" y="1296368"/>
                </a:lnTo>
                <a:lnTo>
                  <a:pt x="1379924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0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1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6"/>
                </a:lnTo>
                <a:lnTo>
                  <a:pt x="1505679" y="1483463"/>
                </a:lnTo>
                <a:lnTo>
                  <a:pt x="1491379" y="150071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5518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386756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639129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90944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143241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95524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647488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189986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030658"/>
            <a:ext cx="16230600" cy="6316980"/>
          </a:xfrm>
          <a:custGeom>
            <a:avLst/>
            <a:gdLst/>
            <a:ahLst/>
            <a:cxnLst/>
            <a:rect l="l" t="t" r="r" b="b"/>
            <a:pathLst>
              <a:path w="16230600" h="6316980">
                <a:moveTo>
                  <a:pt x="16230599" y="6316860"/>
                </a:moveTo>
                <a:lnTo>
                  <a:pt x="0" y="6316860"/>
                </a:lnTo>
                <a:lnTo>
                  <a:pt x="0" y="0"/>
                </a:lnTo>
                <a:lnTo>
                  <a:pt x="16230599" y="0"/>
                </a:lnTo>
                <a:lnTo>
                  <a:pt x="16230599" y="63168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6151" y="1028701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6430" y="1028701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1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8"/>
                </a:moveTo>
                <a:lnTo>
                  <a:pt x="18287999" y="1485898"/>
                </a:lnTo>
                <a:lnTo>
                  <a:pt x="18287999" y="0"/>
                </a:lnTo>
                <a:lnTo>
                  <a:pt x="0" y="0"/>
                </a:lnTo>
                <a:lnTo>
                  <a:pt x="0" y="14858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5595" y="2261421"/>
            <a:ext cx="9596755" cy="0"/>
          </a:xfrm>
          <a:custGeom>
            <a:avLst/>
            <a:gdLst/>
            <a:ahLst/>
            <a:cxnLst/>
            <a:rect l="l" t="t" r="r" b="b"/>
            <a:pathLst>
              <a:path w="9596755">
                <a:moveTo>
                  <a:pt x="0" y="0"/>
                </a:moveTo>
                <a:lnTo>
                  <a:pt x="959658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32895" y="1323938"/>
            <a:ext cx="962215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PROBLEM</a:t>
            </a:r>
            <a:r>
              <a:rPr spc="-220" dirty="0"/>
              <a:t> </a:t>
            </a:r>
            <a:r>
              <a:rPr spc="850" dirty="0"/>
              <a:t>STATEMENT</a:t>
            </a:r>
            <a:endParaRPr spc="850" dirty="0"/>
          </a:p>
        </p:txBody>
      </p:sp>
      <p:sp>
        <p:nvSpPr>
          <p:cNvPr id="8" name="object 8"/>
          <p:cNvSpPr/>
          <p:nvPr/>
        </p:nvSpPr>
        <p:spPr>
          <a:xfrm>
            <a:off x="2646091" y="3456580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6091" y="5313955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6091" y="6552206"/>
            <a:ext cx="142874" cy="14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2501" rIns="0" bIns="0" rtlCol="0">
            <a:spAutoFit/>
          </a:bodyPr>
          <a:lstStyle/>
          <a:p>
            <a:pPr marL="729615" marR="5080">
              <a:lnSpc>
                <a:spcPct val="116000"/>
              </a:lnSpc>
              <a:spcBef>
                <a:spcPts val="95"/>
              </a:spcBef>
            </a:pPr>
            <a:r>
              <a:rPr spc="-65" dirty="0"/>
              <a:t>The </a:t>
            </a:r>
            <a:r>
              <a:rPr spc="-70" dirty="0"/>
              <a:t>problem </a:t>
            </a:r>
            <a:r>
              <a:rPr spc="-25" dirty="0"/>
              <a:t>of </a:t>
            </a:r>
            <a:r>
              <a:rPr spc="-40" dirty="0"/>
              <a:t>fake </a:t>
            </a:r>
            <a:r>
              <a:rPr spc="-45" dirty="0"/>
              <a:t>news </a:t>
            </a:r>
            <a:r>
              <a:rPr spc="-60" dirty="0"/>
              <a:t>detection </a:t>
            </a:r>
            <a:r>
              <a:rPr spc="-114" dirty="0"/>
              <a:t>on </a:t>
            </a:r>
            <a:r>
              <a:rPr spc="-145" dirty="0"/>
              <a:t>social </a:t>
            </a:r>
            <a:r>
              <a:rPr spc="-70" dirty="0"/>
              <a:t>media </a:t>
            </a:r>
            <a:r>
              <a:rPr spc="-170" dirty="0"/>
              <a:t>is  </a:t>
            </a:r>
            <a:r>
              <a:rPr spc="-75" dirty="0"/>
              <a:t>characterized by </a:t>
            </a:r>
            <a:r>
              <a:rPr spc="-25" dirty="0"/>
              <a:t>the </a:t>
            </a:r>
            <a:r>
              <a:rPr spc="-55" dirty="0"/>
              <a:t>intentional </a:t>
            </a:r>
            <a:r>
              <a:rPr spc="-85" dirty="0"/>
              <a:t>spread </a:t>
            </a:r>
            <a:r>
              <a:rPr spc="-25" dirty="0"/>
              <a:t>of </a:t>
            </a:r>
            <a:r>
              <a:rPr spc="-85" dirty="0"/>
              <a:t>false </a:t>
            </a:r>
            <a:r>
              <a:rPr spc="-60" dirty="0"/>
              <a:t>information,  </a:t>
            </a:r>
            <a:r>
              <a:rPr spc="-70" dirty="0"/>
              <a:t>making </a:t>
            </a:r>
            <a:r>
              <a:rPr spc="15" dirty="0"/>
              <a:t>it </a:t>
            </a:r>
            <a:r>
              <a:rPr spc="-45" dirty="0"/>
              <a:t>difficult </a:t>
            </a:r>
            <a:r>
              <a:rPr spc="-5" dirty="0"/>
              <a:t>to </a:t>
            </a:r>
            <a:r>
              <a:rPr spc="-40" dirty="0"/>
              <a:t>detect </a:t>
            </a:r>
            <a:r>
              <a:rPr spc="-100" dirty="0"/>
              <a:t>based </a:t>
            </a:r>
            <a:r>
              <a:rPr spc="-130" dirty="0"/>
              <a:t>solely </a:t>
            </a:r>
            <a:r>
              <a:rPr spc="-114" dirty="0"/>
              <a:t>on </a:t>
            </a:r>
            <a:r>
              <a:rPr spc="-25" dirty="0"/>
              <a:t>the </a:t>
            </a:r>
            <a:r>
              <a:rPr spc="-45" dirty="0"/>
              <a:t>news </a:t>
            </a:r>
            <a:r>
              <a:rPr spc="-65" dirty="0"/>
              <a:t>content.  The </a:t>
            </a:r>
            <a:r>
              <a:rPr spc="-80" dirty="0"/>
              <a:t>existing </a:t>
            </a:r>
            <a:r>
              <a:rPr spc="-45" dirty="0"/>
              <a:t>news </a:t>
            </a:r>
            <a:r>
              <a:rPr spc="-70" dirty="0"/>
              <a:t>media </a:t>
            </a:r>
            <a:r>
              <a:rPr spc="-60" dirty="0"/>
              <a:t>detection </a:t>
            </a:r>
            <a:r>
              <a:rPr spc="-80" dirty="0"/>
              <a:t>methods </a:t>
            </a:r>
            <a:r>
              <a:rPr spc="-40" dirty="0"/>
              <a:t>fail </a:t>
            </a:r>
            <a:r>
              <a:rPr spc="-5" dirty="0"/>
              <a:t>to </a:t>
            </a:r>
            <a:r>
              <a:rPr spc="-40" dirty="0"/>
              <a:t>detect </a:t>
            </a:r>
            <a:r>
              <a:rPr spc="15" dirty="0"/>
              <a:t>it  </a:t>
            </a:r>
            <a:r>
              <a:rPr spc="-95" dirty="0"/>
              <a:t>accurately.</a:t>
            </a:r>
            <a:endParaRPr spc="-95" dirty="0"/>
          </a:p>
          <a:p>
            <a:pPr marL="729615" marR="6985">
              <a:lnSpc>
                <a:spcPts val="4880"/>
              </a:lnSpc>
              <a:spcBef>
                <a:spcPts val="275"/>
              </a:spcBef>
            </a:pPr>
            <a:r>
              <a:rPr spc="-65" dirty="0"/>
              <a:t>To </a:t>
            </a:r>
            <a:r>
              <a:rPr spc="-40" dirty="0"/>
              <a:t>identify fake </a:t>
            </a:r>
            <a:r>
              <a:rPr spc="-60" dirty="0"/>
              <a:t>news, additional </a:t>
            </a:r>
            <a:r>
              <a:rPr spc="-55" dirty="0"/>
              <a:t>information </a:t>
            </a:r>
            <a:r>
              <a:rPr spc="-90" dirty="0"/>
              <a:t>like </a:t>
            </a:r>
            <a:r>
              <a:rPr spc="-125" dirty="0"/>
              <a:t>user's </a:t>
            </a:r>
            <a:r>
              <a:rPr spc="-145" dirty="0"/>
              <a:t>social  </a:t>
            </a:r>
            <a:r>
              <a:rPr spc="-55" dirty="0"/>
              <a:t>engagement </a:t>
            </a:r>
            <a:r>
              <a:rPr spc="-114" dirty="0"/>
              <a:t>on </a:t>
            </a:r>
            <a:r>
              <a:rPr spc="-145" dirty="0"/>
              <a:t>social </a:t>
            </a:r>
            <a:r>
              <a:rPr spc="-70" dirty="0"/>
              <a:t>media </a:t>
            </a:r>
            <a:r>
              <a:rPr spc="-170" dirty="0"/>
              <a:t>is </a:t>
            </a:r>
            <a:r>
              <a:rPr spc="-65" dirty="0"/>
              <a:t>required </a:t>
            </a:r>
            <a:r>
              <a:rPr spc="-160" dirty="0"/>
              <a:t>as </a:t>
            </a:r>
            <a:r>
              <a:rPr spc="-25" dirty="0"/>
              <a:t>the </a:t>
            </a:r>
            <a:r>
              <a:rPr spc="-40" dirty="0"/>
              <a:t>fake </a:t>
            </a:r>
            <a:r>
              <a:rPr spc="-45" dirty="0"/>
              <a:t>news </a:t>
            </a:r>
            <a:r>
              <a:rPr spc="-170" dirty="0"/>
              <a:t>is  </a:t>
            </a:r>
            <a:r>
              <a:rPr spc="-95" dirty="0"/>
              <a:t>designed </a:t>
            </a:r>
            <a:r>
              <a:rPr spc="-5" dirty="0"/>
              <a:t>to </a:t>
            </a:r>
            <a:r>
              <a:rPr spc="-110" dirty="0"/>
              <a:t>deceive </a:t>
            </a:r>
            <a:r>
              <a:rPr spc="-25" dirty="0"/>
              <a:t>the </a:t>
            </a:r>
            <a:r>
              <a:rPr spc="-60" dirty="0"/>
              <a:t>reader </a:t>
            </a:r>
            <a:r>
              <a:rPr spc="50" dirty="0"/>
              <a:t>with </a:t>
            </a:r>
            <a:r>
              <a:rPr spc="-85" dirty="0"/>
              <a:t>false</a:t>
            </a:r>
            <a:r>
              <a:rPr spc="90" dirty="0"/>
              <a:t> </a:t>
            </a:r>
            <a:r>
              <a:rPr spc="-60" dirty="0"/>
              <a:t>information.</a:t>
            </a:r>
            <a:endParaRPr spc="-60" dirty="0"/>
          </a:p>
        </p:txBody>
      </p:sp>
      <p:sp>
        <p:nvSpPr>
          <p:cNvPr id="12" name="object 12"/>
          <p:cNvSpPr/>
          <p:nvPr/>
        </p:nvSpPr>
        <p:spPr>
          <a:xfrm>
            <a:off x="1503773" y="1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2" y="307052"/>
                </a:moveTo>
                <a:lnTo>
                  <a:pt x="0" y="0"/>
                </a:lnTo>
                <a:lnTo>
                  <a:pt x="126187" y="0"/>
                </a:lnTo>
                <a:lnTo>
                  <a:pt x="268400" y="142213"/>
                </a:lnTo>
                <a:lnTo>
                  <a:pt x="279875" y="183156"/>
                </a:lnTo>
                <a:lnTo>
                  <a:pt x="290284" y="224206"/>
                </a:lnTo>
                <a:lnTo>
                  <a:pt x="299414" y="265469"/>
                </a:lnTo>
                <a:lnTo>
                  <a:pt x="307052" y="30705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1399" y="1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5" y="581025"/>
                </a:moveTo>
                <a:lnTo>
                  <a:pt x="0" y="0"/>
                </a:lnTo>
                <a:lnTo>
                  <a:pt x="126187" y="0"/>
                </a:lnTo>
                <a:lnTo>
                  <a:pt x="577615" y="451428"/>
                </a:lnTo>
                <a:lnTo>
                  <a:pt x="579267" y="483827"/>
                </a:lnTo>
                <a:lnTo>
                  <a:pt x="580599" y="516227"/>
                </a:lnTo>
                <a:lnTo>
                  <a:pt x="581292" y="548626"/>
                </a:lnTo>
                <a:lnTo>
                  <a:pt x="581025" y="58102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9026" y="1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800" y="811800"/>
                </a:moveTo>
                <a:lnTo>
                  <a:pt x="0" y="0"/>
                </a:lnTo>
                <a:lnTo>
                  <a:pt x="126682" y="0"/>
                </a:lnTo>
                <a:lnTo>
                  <a:pt x="826578" y="700391"/>
                </a:lnTo>
                <a:lnTo>
                  <a:pt x="823790" y="728510"/>
                </a:lnTo>
                <a:lnTo>
                  <a:pt x="820468" y="756522"/>
                </a:lnTo>
                <a:lnTo>
                  <a:pt x="816507" y="784321"/>
                </a:lnTo>
                <a:lnTo>
                  <a:pt x="811800" y="81180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789" y="1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7" y="1013017"/>
                </a:moveTo>
                <a:lnTo>
                  <a:pt x="0" y="0"/>
                </a:lnTo>
                <a:lnTo>
                  <a:pt x="125603" y="0"/>
                </a:lnTo>
                <a:lnTo>
                  <a:pt x="1041437" y="915250"/>
                </a:lnTo>
                <a:lnTo>
                  <a:pt x="1034598" y="939798"/>
                </a:lnTo>
                <a:lnTo>
                  <a:pt x="1027653" y="964133"/>
                </a:lnTo>
                <a:lnTo>
                  <a:pt x="1020495" y="988468"/>
                </a:lnTo>
                <a:lnTo>
                  <a:pt x="1013017" y="101301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4278" y="1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1" y="1193771"/>
                </a:moveTo>
                <a:lnTo>
                  <a:pt x="0" y="0"/>
                </a:lnTo>
                <a:lnTo>
                  <a:pt x="126186" y="0"/>
                </a:lnTo>
                <a:lnTo>
                  <a:pt x="1232423" y="1106236"/>
                </a:lnTo>
                <a:lnTo>
                  <a:pt x="1223026" y="1128386"/>
                </a:lnTo>
                <a:lnTo>
                  <a:pt x="1213523" y="1150430"/>
                </a:lnTo>
                <a:lnTo>
                  <a:pt x="1203807" y="1172260"/>
                </a:lnTo>
                <a:lnTo>
                  <a:pt x="1193771" y="119377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041" y="1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9" y="1355199"/>
                </a:moveTo>
                <a:lnTo>
                  <a:pt x="0" y="0"/>
                </a:lnTo>
                <a:lnTo>
                  <a:pt x="126186" y="0"/>
                </a:lnTo>
                <a:lnTo>
                  <a:pt x="1402946" y="1276759"/>
                </a:lnTo>
                <a:lnTo>
                  <a:pt x="1391648" y="1296369"/>
                </a:lnTo>
                <a:lnTo>
                  <a:pt x="1379925" y="1315979"/>
                </a:lnTo>
                <a:lnTo>
                  <a:pt x="1367775" y="1335589"/>
                </a:lnTo>
                <a:lnTo>
                  <a:pt x="1355199" y="13551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2"/>
                </a:moveTo>
                <a:lnTo>
                  <a:pt x="0" y="9332"/>
                </a:lnTo>
                <a:lnTo>
                  <a:pt x="0" y="0"/>
                </a:lnTo>
                <a:lnTo>
                  <a:pt x="116854" y="0"/>
                </a:lnTo>
                <a:lnTo>
                  <a:pt x="1547084" y="1430229"/>
                </a:lnTo>
                <a:lnTo>
                  <a:pt x="1533424" y="1448116"/>
                </a:lnTo>
                <a:lnTo>
                  <a:pt x="1519658" y="1465897"/>
                </a:lnTo>
                <a:lnTo>
                  <a:pt x="1505679" y="1483464"/>
                </a:lnTo>
                <a:lnTo>
                  <a:pt x="1491379" y="150071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5520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86757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39131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90945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143242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95526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647490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89986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608738" y="6992374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030658"/>
            <a:ext cx="16230600" cy="6388735"/>
          </a:xfrm>
          <a:custGeom>
            <a:avLst/>
            <a:gdLst/>
            <a:ahLst/>
            <a:cxnLst/>
            <a:rect l="l" t="t" r="r" b="b"/>
            <a:pathLst>
              <a:path w="16230600" h="6388734">
                <a:moveTo>
                  <a:pt x="0" y="6388568"/>
                </a:moveTo>
                <a:lnTo>
                  <a:pt x="0" y="0"/>
                </a:lnTo>
                <a:lnTo>
                  <a:pt x="16230599" y="0"/>
                </a:lnTo>
                <a:lnTo>
                  <a:pt x="16230599" y="6388568"/>
                </a:lnTo>
                <a:lnTo>
                  <a:pt x="0" y="63885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6151" y="1028700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6430" y="1028700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48052" y="2289994"/>
            <a:ext cx="8392160" cy="0"/>
          </a:xfrm>
          <a:custGeom>
            <a:avLst/>
            <a:gdLst/>
            <a:ahLst/>
            <a:cxnLst/>
            <a:rect l="l" t="t" r="r" b="b"/>
            <a:pathLst>
              <a:path w="8392160">
                <a:moveTo>
                  <a:pt x="0" y="0"/>
                </a:moveTo>
                <a:lnTo>
                  <a:pt x="8391822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35352" y="1352512"/>
            <a:ext cx="841756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90" dirty="0"/>
              <a:t>PROJECT</a:t>
            </a:r>
            <a:r>
              <a:rPr spc="-210" dirty="0"/>
              <a:t> </a:t>
            </a:r>
            <a:r>
              <a:rPr dirty="0"/>
              <a:t>PLANNING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46091" y="3120148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6091" y="4358398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6091" y="5596648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6091" y="7454023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88942" y="2786761"/>
            <a:ext cx="12994005" cy="559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54125">
              <a:lnSpc>
                <a:spcPct val="116000"/>
              </a:lnSpc>
              <a:spcBef>
                <a:spcPts val="95"/>
              </a:spcBef>
            </a:pPr>
            <a:r>
              <a:rPr sz="3500" b="1" spc="240" dirty="0">
                <a:latin typeface="Arial" panose="020B0604020202020204"/>
                <a:cs typeface="Arial" panose="020B0604020202020204"/>
              </a:rPr>
              <a:t>We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undertaking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project </a:t>
            </a:r>
            <a:r>
              <a:rPr sz="3500" b="1" spc="20" dirty="0">
                <a:latin typeface="Arial" panose="020B0604020202020204"/>
                <a:cs typeface="Arial" panose="020B0604020202020204"/>
              </a:rPr>
              <a:t>that </a:t>
            </a:r>
            <a:r>
              <a:rPr sz="3500" b="1" spc="-125" dirty="0">
                <a:latin typeface="Arial" panose="020B0604020202020204"/>
                <a:cs typeface="Arial" panose="020B0604020202020204"/>
              </a:rPr>
              <a:t>involves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analyzing </a:t>
            </a:r>
            <a:r>
              <a:rPr sz="3500" b="1" spc="85" dirty="0">
                <a:latin typeface="Arial" panose="020B0604020202020204"/>
                <a:cs typeface="Arial" panose="020B0604020202020204"/>
              </a:rPr>
              <a:t>two 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datasets: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genuine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articles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</a:t>
            </a:r>
            <a:r>
              <a:rPr sz="3500" b="1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articles.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641350">
              <a:lnSpc>
                <a:spcPts val="4880"/>
              </a:lnSpc>
              <a:spcBef>
                <a:spcPts val="275"/>
              </a:spcBef>
            </a:pPr>
            <a:r>
              <a:rPr sz="3500" b="1" spc="-65" dirty="0">
                <a:latin typeface="Arial" panose="020B0604020202020204"/>
                <a:cs typeface="Arial" panose="020B0604020202020204"/>
              </a:rPr>
              <a:t>The datasets </a:t>
            </a:r>
            <a:r>
              <a:rPr sz="3500" b="1" spc="-135" dirty="0">
                <a:latin typeface="Arial" panose="020B0604020202020204"/>
                <a:cs typeface="Arial" panose="020B0604020202020204"/>
              </a:rPr>
              <a:t>consist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around </a:t>
            </a:r>
            <a:r>
              <a:rPr sz="3500" b="1" spc="105" dirty="0">
                <a:latin typeface="Arial" panose="020B0604020202020204"/>
                <a:cs typeface="Arial" panose="020B0604020202020204"/>
              </a:rPr>
              <a:t>35,000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stories, </a:t>
            </a:r>
            <a:r>
              <a:rPr sz="3500" b="1" spc="50" dirty="0">
                <a:latin typeface="Arial" panose="020B0604020202020204"/>
                <a:cs typeface="Arial" panose="020B0604020202020204"/>
              </a:rPr>
              <a:t>with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an  equal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number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stories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classified </a:t>
            </a:r>
            <a:r>
              <a:rPr sz="3500" b="1" spc="-160" dirty="0">
                <a:latin typeface="Arial" panose="020B0604020202020204"/>
                <a:cs typeface="Arial" panose="020B0604020202020204"/>
              </a:rPr>
              <a:t>as 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true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or</a:t>
            </a:r>
            <a:r>
              <a:rPr sz="3500" b="1" spc="39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false.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b="1" spc="-6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real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articles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3500" b="1" spc="-130" dirty="0">
                <a:latin typeface="Arial" panose="020B0604020202020204"/>
                <a:cs typeface="Arial" panose="020B0604020202020204"/>
              </a:rPr>
              <a:t>sourced </a:t>
            </a:r>
            <a:r>
              <a:rPr sz="3500" b="1" spc="-125" dirty="0">
                <a:latin typeface="Arial" panose="020B0604020202020204"/>
                <a:cs typeface="Arial" panose="020B0604020202020204"/>
              </a:rPr>
              <a:t>exclusively </a:t>
            </a:r>
            <a:r>
              <a:rPr sz="3500" b="1" spc="-35" dirty="0">
                <a:latin typeface="Arial" panose="020B0604020202020204"/>
                <a:cs typeface="Arial" panose="020B0604020202020204"/>
              </a:rPr>
              <a:t>from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Reuters</a:t>
            </a:r>
            <a:r>
              <a:rPr sz="3500" b="1" spc="40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1238250">
              <a:lnSpc>
                <a:spcPts val="4880"/>
              </a:lnSpc>
              <a:spcBef>
                <a:spcPts val="275"/>
              </a:spcBef>
            </a:pPr>
            <a:r>
              <a:rPr sz="3500" b="1" spc="-6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Guardian, </a:t>
            </a:r>
            <a:r>
              <a:rPr sz="3500" b="1" spc="-20" dirty="0">
                <a:latin typeface="Arial" panose="020B0604020202020204"/>
                <a:cs typeface="Arial" panose="020B0604020202020204"/>
              </a:rPr>
              <a:t>while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origin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the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fake </a:t>
            </a:r>
            <a:r>
              <a:rPr sz="3500" b="1" spc="-45" dirty="0">
                <a:latin typeface="Arial" panose="020B0604020202020204"/>
                <a:cs typeface="Arial" panose="020B0604020202020204"/>
              </a:rPr>
              <a:t>news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articles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unknown.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b="1" spc="-50" dirty="0">
                <a:latin typeface="Arial" panose="020B0604020202020204"/>
                <a:cs typeface="Arial" panose="020B0604020202020204"/>
              </a:rPr>
              <a:t>Our </a:t>
            </a:r>
            <a:r>
              <a:rPr sz="3500" b="1" spc="-35" dirty="0">
                <a:latin typeface="Arial" panose="020B0604020202020204"/>
                <a:cs typeface="Arial" panose="020B0604020202020204"/>
              </a:rPr>
              <a:t>first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step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import </a:t>
            </a:r>
            <a:r>
              <a:rPr sz="3500" b="1" spc="-140" dirty="0">
                <a:latin typeface="Arial" panose="020B0604020202020204"/>
                <a:cs typeface="Arial" panose="020B0604020202020204"/>
              </a:rPr>
              <a:t>necessary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libraries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3500" b="1" spc="44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Natural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500" b="1" spc="-85" dirty="0">
                <a:latin typeface="Arial" panose="020B0604020202020204"/>
                <a:cs typeface="Arial" panose="020B0604020202020204"/>
              </a:rPr>
              <a:t>Language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Tool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Kit.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Then, </a:t>
            </a:r>
            <a:r>
              <a:rPr sz="3500" b="1" spc="90" dirty="0">
                <a:latin typeface="Arial" panose="020B0604020202020204"/>
                <a:cs typeface="Arial" panose="020B0604020202020204"/>
              </a:rPr>
              <a:t>we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will </a:t>
            </a:r>
            <a:r>
              <a:rPr sz="3500" b="1" spc="-80" dirty="0">
                <a:latin typeface="Arial" panose="020B0604020202020204"/>
                <a:cs typeface="Arial" panose="020B0604020202020204"/>
              </a:rPr>
              <a:t>load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the</a:t>
            </a:r>
            <a:r>
              <a:rPr sz="3500" b="1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70" dirty="0">
                <a:latin typeface="Arial" panose="020B0604020202020204"/>
                <a:cs typeface="Arial" panose="020B0604020202020204"/>
              </a:rPr>
              <a:t>datasets.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3775" y="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1" y="307051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2"/>
                </a:lnTo>
                <a:lnTo>
                  <a:pt x="279874" y="183155"/>
                </a:lnTo>
                <a:lnTo>
                  <a:pt x="290283" y="224205"/>
                </a:lnTo>
                <a:lnTo>
                  <a:pt x="299413" y="265468"/>
                </a:lnTo>
                <a:lnTo>
                  <a:pt x="307051" y="3070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1401" y="0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6" y="483826"/>
                </a:lnTo>
                <a:lnTo>
                  <a:pt x="580598" y="516225"/>
                </a:lnTo>
                <a:lnTo>
                  <a:pt x="581291" y="548625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9027" y="0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9" y="811798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8" y="728509"/>
                </a:lnTo>
                <a:lnTo>
                  <a:pt x="820467" y="756521"/>
                </a:lnTo>
                <a:lnTo>
                  <a:pt x="816506" y="784319"/>
                </a:lnTo>
                <a:lnTo>
                  <a:pt x="811799" y="8117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7790" y="0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6" y="1013016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4" y="988467"/>
                </a:lnTo>
                <a:lnTo>
                  <a:pt x="1013016" y="101301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4279" y="0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0" y="1193770"/>
                </a:moveTo>
                <a:lnTo>
                  <a:pt x="0" y="0"/>
                </a:lnTo>
                <a:lnTo>
                  <a:pt x="126186" y="0"/>
                </a:lnTo>
                <a:lnTo>
                  <a:pt x="1232422" y="1106234"/>
                </a:lnTo>
                <a:lnTo>
                  <a:pt x="1223025" y="1128385"/>
                </a:lnTo>
                <a:lnTo>
                  <a:pt x="1213522" y="1150428"/>
                </a:lnTo>
                <a:lnTo>
                  <a:pt x="1203806" y="1172259"/>
                </a:lnTo>
                <a:lnTo>
                  <a:pt x="1193770" y="11937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042" y="0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5" y="1276758"/>
                </a:lnTo>
                <a:lnTo>
                  <a:pt x="1391647" y="1296368"/>
                </a:lnTo>
                <a:lnTo>
                  <a:pt x="1379924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1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6"/>
                </a:lnTo>
                <a:lnTo>
                  <a:pt x="1505679" y="1483463"/>
                </a:lnTo>
                <a:lnTo>
                  <a:pt x="1491379" y="150071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5517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86754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39128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90942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143239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95523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647487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89986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3612" y="3988317"/>
            <a:ext cx="13544549" cy="23145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7790" y="2289997"/>
            <a:ext cx="10192385" cy="0"/>
          </a:xfrm>
          <a:custGeom>
            <a:avLst/>
            <a:gdLst/>
            <a:ahLst/>
            <a:cxnLst/>
            <a:rect l="l" t="t" r="r" b="b"/>
            <a:pathLst>
              <a:path w="10192385">
                <a:moveTo>
                  <a:pt x="0" y="0"/>
                </a:moveTo>
                <a:lnTo>
                  <a:pt x="1019219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090" y="1352515"/>
            <a:ext cx="1021842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80" dirty="0"/>
              <a:t>SYSTEM</a:t>
            </a:r>
            <a:r>
              <a:rPr spc="-220" dirty="0"/>
              <a:t> </a:t>
            </a:r>
            <a:r>
              <a:rPr spc="405" dirty="0"/>
              <a:t>ARCHITECTURE</a:t>
            </a:r>
            <a:endParaRPr spc="40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030656"/>
            <a:ext cx="16230600" cy="6388735"/>
          </a:xfrm>
          <a:custGeom>
            <a:avLst/>
            <a:gdLst/>
            <a:ahLst/>
            <a:cxnLst/>
            <a:rect l="l" t="t" r="r" b="b"/>
            <a:pathLst>
              <a:path w="16230600" h="6388734">
                <a:moveTo>
                  <a:pt x="0" y="0"/>
                </a:moveTo>
                <a:lnTo>
                  <a:pt x="16230599" y="0"/>
                </a:lnTo>
                <a:lnTo>
                  <a:pt x="16230599" y="6388568"/>
                </a:lnTo>
                <a:lnTo>
                  <a:pt x="0" y="638856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6151" y="1028700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6430" y="1028700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93927" y="228999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6156" y="2289996"/>
            <a:ext cx="9773920" cy="0"/>
          </a:xfrm>
          <a:custGeom>
            <a:avLst/>
            <a:gdLst/>
            <a:ahLst/>
            <a:cxnLst/>
            <a:rect l="l" t="t" r="r" b="b"/>
            <a:pathLst>
              <a:path w="9773919">
                <a:moveTo>
                  <a:pt x="0" y="0"/>
                </a:moveTo>
                <a:lnTo>
                  <a:pt x="9773542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93456" y="1352514"/>
            <a:ext cx="979932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METHODOLOGIES</a:t>
            </a:r>
            <a:r>
              <a:rPr spc="-195" dirty="0"/>
              <a:t> </a:t>
            </a:r>
            <a:r>
              <a:rPr spc="360" dirty="0"/>
              <a:t>USED</a:t>
            </a:r>
            <a:endParaRPr spc="360" dirty="0"/>
          </a:p>
        </p:txBody>
      </p:sp>
      <p:sp>
        <p:nvSpPr>
          <p:cNvPr id="9" name="object 9"/>
          <p:cNvSpPr/>
          <p:nvPr/>
        </p:nvSpPr>
        <p:spPr>
          <a:xfrm>
            <a:off x="2646091" y="3184451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46091" y="3803576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6091" y="4422701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6091" y="5660951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6091" y="6899201"/>
            <a:ext cx="142874" cy="14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46091" y="7518326"/>
            <a:ext cx="142874" cy="142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6091" y="8137452"/>
            <a:ext cx="142874" cy="14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88942" y="2851063"/>
            <a:ext cx="12665710" cy="559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99510">
              <a:lnSpc>
                <a:spcPct val="116000"/>
              </a:lnSpc>
              <a:spcBef>
                <a:spcPts val="95"/>
              </a:spcBef>
            </a:pPr>
            <a:r>
              <a:rPr sz="3500" b="1" spc="55" dirty="0">
                <a:latin typeface="Arial" panose="020B0604020202020204"/>
                <a:cs typeface="Arial" panose="020B0604020202020204"/>
              </a:rPr>
              <a:t>PCA-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Principal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Components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Analysis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(PCA) 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Dealing </a:t>
            </a:r>
            <a:r>
              <a:rPr sz="3500" b="1" spc="50" dirty="0">
                <a:latin typeface="Arial" panose="020B0604020202020204"/>
                <a:cs typeface="Arial" panose="020B0604020202020204"/>
              </a:rPr>
              <a:t>with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35" dirty="0">
                <a:latin typeface="Arial" panose="020B0604020202020204"/>
                <a:cs typeface="Arial" panose="020B0604020202020204"/>
              </a:rPr>
              <a:t>noise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605790">
              <a:lnSpc>
                <a:spcPts val="4880"/>
              </a:lnSpc>
              <a:spcBef>
                <a:spcPts val="275"/>
              </a:spcBef>
            </a:pPr>
            <a:r>
              <a:rPr sz="3500" b="1" spc="-100" dirty="0">
                <a:latin typeface="Arial" panose="020B0604020202020204"/>
                <a:cs typeface="Arial" panose="020B0604020202020204"/>
              </a:rPr>
              <a:t>Supervised 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Learning-Directed/Supervised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learning: 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Classification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110" dirty="0">
                <a:latin typeface="Arial" panose="020B0604020202020204"/>
                <a:cs typeface="Arial" panose="020B0604020202020204"/>
              </a:rPr>
              <a:t>regression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in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which 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output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spc="-40" dirty="0">
                <a:latin typeface="Arial" panose="020B0604020202020204"/>
                <a:cs typeface="Arial" panose="020B0604020202020204"/>
              </a:rPr>
              <a:t>known.  </a:t>
            </a:r>
            <a:r>
              <a:rPr sz="3500" b="1" spc="-20" dirty="0">
                <a:latin typeface="Arial" panose="020B0604020202020204"/>
                <a:cs typeface="Arial" panose="020B0604020202020204"/>
              </a:rPr>
              <a:t>KNN </a:t>
            </a:r>
            <a:r>
              <a:rPr sz="3500" b="1" spc="350" dirty="0">
                <a:latin typeface="Arial" panose="020B0604020202020204"/>
                <a:cs typeface="Arial" panose="020B0604020202020204"/>
              </a:rPr>
              <a:t>-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K-Nearest 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Neighbour </a:t>
            </a:r>
            <a:r>
              <a:rPr sz="3500" b="1" spc="-170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one </a:t>
            </a:r>
            <a:r>
              <a:rPr sz="3500" b="1" spc="-25" dirty="0">
                <a:latin typeface="Arial" panose="020B0604020202020204"/>
                <a:cs typeface="Arial" panose="020B0604020202020204"/>
              </a:rPr>
              <a:t>of the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simplest</a:t>
            </a:r>
            <a:r>
              <a:rPr sz="35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95" dirty="0">
                <a:latin typeface="Arial" panose="020B0604020202020204"/>
                <a:cs typeface="Arial" panose="020B0604020202020204"/>
              </a:rPr>
              <a:t>Machine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500" b="1" spc="-90" dirty="0">
                <a:latin typeface="Arial" panose="020B0604020202020204"/>
                <a:cs typeface="Arial" panose="020B0604020202020204"/>
              </a:rPr>
              <a:t>Learning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algorithms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based </a:t>
            </a:r>
            <a:r>
              <a:rPr sz="3500" b="1" spc="-114" dirty="0">
                <a:latin typeface="Arial" panose="020B0604020202020204"/>
                <a:cs typeface="Arial" panose="020B0604020202020204"/>
              </a:rPr>
              <a:t>on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Supervised </a:t>
            </a:r>
            <a:r>
              <a:rPr sz="3500" b="1" spc="-90" dirty="0">
                <a:latin typeface="Arial" panose="020B0604020202020204"/>
                <a:cs typeface="Arial" panose="020B0604020202020204"/>
              </a:rPr>
              <a:t>Learning</a:t>
            </a:r>
            <a:r>
              <a:rPr sz="3500" b="1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technique.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500" b="1" spc="-135" dirty="0">
                <a:latin typeface="Arial" panose="020B0604020202020204"/>
                <a:cs typeface="Arial" panose="020B0604020202020204"/>
              </a:rPr>
              <a:t>Bayes</a:t>
            </a:r>
            <a:r>
              <a:rPr sz="35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75" dirty="0">
                <a:latin typeface="Arial" panose="020B0604020202020204"/>
                <a:cs typeface="Arial" panose="020B0604020202020204"/>
              </a:rPr>
              <a:t>Theorem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8144510">
              <a:lnSpc>
                <a:spcPts val="4870"/>
              </a:lnSpc>
              <a:spcBef>
                <a:spcPts val="280"/>
              </a:spcBef>
            </a:pPr>
            <a:r>
              <a:rPr sz="3500" b="1" spc="-55" dirty="0">
                <a:latin typeface="Arial" panose="020B0604020202020204"/>
                <a:cs typeface="Arial" panose="020B0604020202020204"/>
              </a:rPr>
              <a:t>Naïve </a:t>
            </a:r>
            <a:r>
              <a:rPr sz="3500" b="1" spc="-135" dirty="0">
                <a:latin typeface="Arial" panose="020B0604020202020204"/>
                <a:cs typeface="Arial" panose="020B0604020202020204"/>
              </a:rPr>
              <a:t>Bayes </a:t>
            </a:r>
            <a:r>
              <a:rPr sz="3500" b="1" spc="-105" dirty="0">
                <a:latin typeface="Arial" panose="020B0604020202020204"/>
                <a:cs typeface="Arial" panose="020B0604020202020204"/>
              </a:rPr>
              <a:t>Classifier  </a:t>
            </a:r>
            <a:r>
              <a:rPr sz="3500" b="1" spc="-50" dirty="0">
                <a:latin typeface="Arial" panose="020B0604020202020204"/>
                <a:cs typeface="Arial" panose="020B0604020202020204"/>
              </a:rPr>
              <a:t>NLP </a:t>
            </a:r>
            <a:r>
              <a:rPr sz="3500" b="1" spc="-65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85" dirty="0">
                <a:latin typeface="Arial" panose="020B0604020202020204"/>
                <a:cs typeface="Arial" panose="020B0604020202020204"/>
              </a:rPr>
              <a:t>it’s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0" dirty="0">
                <a:latin typeface="Arial" panose="020B0604020202020204"/>
                <a:cs typeface="Arial" panose="020B0604020202020204"/>
              </a:rPr>
              <a:t>Libraries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3775" y="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1" y="307051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2"/>
                </a:lnTo>
                <a:lnTo>
                  <a:pt x="279874" y="183155"/>
                </a:lnTo>
                <a:lnTo>
                  <a:pt x="290283" y="224205"/>
                </a:lnTo>
                <a:lnTo>
                  <a:pt x="299413" y="265468"/>
                </a:lnTo>
                <a:lnTo>
                  <a:pt x="307051" y="3070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1401" y="0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6" y="483826"/>
                </a:lnTo>
                <a:lnTo>
                  <a:pt x="580598" y="516225"/>
                </a:lnTo>
                <a:lnTo>
                  <a:pt x="581291" y="548625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9027" y="0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9" y="811798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8" y="728509"/>
                </a:lnTo>
                <a:lnTo>
                  <a:pt x="820467" y="756521"/>
                </a:lnTo>
                <a:lnTo>
                  <a:pt x="816506" y="784319"/>
                </a:lnTo>
                <a:lnTo>
                  <a:pt x="811799" y="8117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7790" y="0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6" y="1013016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4" y="988467"/>
                </a:lnTo>
                <a:lnTo>
                  <a:pt x="1013016" y="101301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4279" y="0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0" y="1193770"/>
                </a:moveTo>
                <a:lnTo>
                  <a:pt x="0" y="0"/>
                </a:lnTo>
                <a:lnTo>
                  <a:pt x="126186" y="0"/>
                </a:lnTo>
                <a:lnTo>
                  <a:pt x="1232422" y="1106234"/>
                </a:lnTo>
                <a:lnTo>
                  <a:pt x="1223025" y="1128385"/>
                </a:lnTo>
                <a:lnTo>
                  <a:pt x="1213522" y="1150428"/>
                </a:lnTo>
                <a:lnTo>
                  <a:pt x="1203806" y="1172259"/>
                </a:lnTo>
                <a:lnTo>
                  <a:pt x="1193770" y="11937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3042" y="0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5" y="1276758"/>
                </a:lnTo>
                <a:lnTo>
                  <a:pt x="1391647" y="1296368"/>
                </a:lnTo>
                <a:lnTo>
                  <a:pt x="1379924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0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1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6"/>
                </a:lnTo>
                <a:lnTo>
                  <a:pt x="1505679" y="1483463"/>
                </a:lnTo>
                <a:lnTo>
                  <a:pt x="1491379" y="150071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5517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86754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39128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90942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143240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95523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1647487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89986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608738" y="6992372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812505"/>
            <a:ext cx="16230600" cy="6525895"/>
          </a:xfrm>
          <a:custGeom>
            <a:avLst/>
            <a:gdLst/>
            <a:ahLst/>
            <a:cxnLst/>
            <a:rect l="l" t="t" r="r" b="b"/>
            <a:pathLst>
              <a:path w="16230600" h="6525895">
                <a:moveTo>
                  <a:pt x="0" y="0"/>
                </a:moveTo>
                <a:lnTo>
                  <a:pt x="16230599" y="0"/>
                </a:lnTo>
                <a:lnTo>
                  <a:pt x="16230599" y="6525815"/>
                </a:lnTo>
                <a:lnTo>
                  <a:pt x="0" y="652581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3721" y="687306"/>
            <a:ext cx="9202420" cy="1728470"/>
          </a:xfrm>
          <a:custGeom>
            <a:avLst/>
            <a:gdLst/>
            <a:ahLst/>
            <a:cxnLst/>
            <a:rect l="l" t="t" r="r" b="b"/>
            <a:pathLst>
              <a:path w="9202419" h="1728470">
                <a:moveTo>
                  <a:pt x="0" y="0"/>
                </a:moveTo>
                <a:lnTo>
                  <a:pt x="9202043" y="0"/>
                </a:lnTo>
                <a:lnTo>
                  <a:pt x="9202043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3990" y="687306"/>
            <a:ext cx="9201150" cy="1733550"/>
          </a:xfrm>
          <a:custGeom>
            <a:avLst/>
            <a:gdLst/>
            <a:ahLst/>
            <a:cxnLst/>
            <a:rect l="l" t="t" r="r" b="b"/>
            <a:pathLst>
              <a:path w="9201150" h="1733550">
                <a:moveTo>
                  <a:pt x="0" y="0"/>
                </a:moveTo>
                <a:lnTo>
                  <a:pt x="9200612" y="0"/>
                </a:lnTo>
                <a:lnTo>
                  <a:pt x="9200612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2491" y="1925861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>
                <a:moveTo>
                  <a:pt x="0" y="0"/>
                </a:moveTo>
                <a:lnTo>
                  <a:pt x="7710636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69791" y="988379"/>
            <a:ext cx="773620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/>
              <a:t>IMPLEMENTATION</a:t>
            </a:r>
            <a:endParaRPr spc="390" dirty="0"/>
          </a:p>
        </p:txBody>
      </p:sp>
      <p:sp>
        <p:nvSpPr>
          <p:cNvPr id="8" name="object 8"/>
          <p:cNvSpPr/>
          <p:nvPr/>
        </p:nvSpPr>
        <p:spPr>
          <a:xfrm>
            <a:off x="12893126" y="1925861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03774" y="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1" y="307051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2"/>
                </a:lnTo>
                <a:lnTo>
                  <a:pt x="279874" y="183155"/>
                </a:lnTo>
                <a:lnTo>
                  <a:pt x="290283" y="224205"/>
                </a:lnTo>
                <a:lnTo>
                  <a:pt x="299413" y="265468"/>
                </a:lnTo>
                <a:lnTo>
                  <a:pt x="307051" y="3070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1400" y="0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6" y="483826"/>
                </a:lnTo>
                <a:lnTo>
                  <a:pt x="580598" y="516226"/>
                </a:lnTo>
                <a:lnTo>
                  <a:pt x="581291" y="548625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027" y="0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9" y="811799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9" y="728509"/>
                </a:lnTo>
                <a:lnTo>
                  <a:pt x="820467" y="756521"/>
                </a:lnTo>
                <a:lnTo>
                  <a:pt x="816506" y="784320"/>
                </a:lnTo>
                <a:lnTo>
                  <a:pt x="811799" y="8117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7790" y="0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6" y="1013016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4" y="988467"/>
                </a:lnTo>
                <a:lnTo>
                  <a:pt x="1013016" y="101301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279" y="0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0" y="1193770"/>
                </a:moveTo>
                <a:lnTo>
                  <a:pt x="0" y="0"/>
                </a:lnTo>
                <a:lnTo>
                  <a:pt x="126186" y="0"/>
                </a:lnTo>
                <a:lnTo>
                  <a:pt x="1232422" y="1106235"/>
                </a:lnTo>
                <a:lnTo>
                  <a:pt x="1223025" y="1128385"/>
                </a:lnTo>
                <a:lnTo>
                  <a:pt x="1213522" y="1150429"/>
                </a:lnTo>
                <a:lnTo>
                  <a:pt x="1203806" y="1172259"/>
                </a:lnTo>
                <a:lnTo>
                  <a:pt x="1193770" y="11937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042" y="0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5" y="1276758"/>
                </a:lnTo>
                <a:lnTo>
                  <a:pt x="1391647" y="1296368"/>
                </a:lnTo>
                <a:lnTo>
                  <a:pt x="1379924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1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6"/>
                </a:lnTo>
                <a:lnTo>
                  <a:pt x="1505679" y="1483463"/>
                </a:lnTo>
                <a:lnTo>
                  <a:pt x="1491379" y="150071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35518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86756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39129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90944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143241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95524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647488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89986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57324" y="3015024"/>
            <a:ext cx="161924" cy="161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57324" y="5491524"/>
            <a:ext cx="161924" cy="161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28750" y="2710211"/>
            <a:ext cx="9888220" cy="49784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500" b="1" spc="10" dirty="0">
                <a:latin typeface="Arial" panose="020B0604020202020204"/>
                <a:cs typeface="Arial" panose="020B0604020202020204"/>
              </a:rPr>
              <a:t>Pre-processing </a:t>
            </a:r>
            <a:r>
              <a:rPr sz="3500" b="1" spc="120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125" dirty="0">
                <a:latin typeface="Arial" panose="020B0604020202020204"/>
                <a:cs typeface="Arial" panose="020B0604020202020204"/>
              </a:rPr>
              <a:t>Data</a:t>
            </a:r>
            <a:r>
              <a:rPr sz="3500" b="1" spc="-58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200" dirty="0">
                <a:latin typeface="Arial" panose="020B0604020202020204"/>
                <a:cs typeface="Arial" panose="020B0604020202020204"/>
              </a:rPr>
              <a:t>: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370840" indent="-276225">
              <a:lnSpc>
                <a:spcPct val="100000"/>
              </a:lnSpc>
              <a:spcBef>
                <a:spcPts val="675"/>
              </a:spcBef>
              <a:buChar char="-"/>
              <a:tabLst>
                <a:tab pos="371475" algn="l"/>
              </a:tabLst>
            </a:pPr>
            <a:r>
              <a:rPr sz="3500" b="1" spc="10" dirty="0">
                <a:latin typeface="Arial" panose="020B0604020202020204"/>
                <a:cs typeface="Arial" panose="020B0604020202020204"/>
              </a:rPr>
              <a:t>Removing </a:t>
            </a:r>
            <a:r>
              <a:rPr sz="3500" b="1" spc="35" dirty="0">
                <a:latin typeface="Arial" panose="020B0604020202020204"/>
                <a:cs typeface="Arial" panose="020B0604020202020204"/>
              </a:rPr>
              <a:t>Stopwords,</a:t>
            </a:r>
            <a:r>
              <a:rPr sz="3500" b="1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50" dirty="0">
                <a:latin typeface="Arial" panose="020B0604020202020204"/>
                <a:cs typeface="Arial" panose="020B0604020202020204"/>
              </a:rPr>
              <a:t>Punctuations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370840" indent="-276225">
              <a:lnSpc>
                <a:spcPct val="100000"/>
              </a:lnSpc>
              <a:spcBef>
                <a:spcPts val="675"/>
              </a:spcBef>
              <a:buChar char="-"/>
              <a:tabLst>
                <a:tab pos="371475" algn="l"/>
              </a:tabLst>
            </a:pPr>
            <a:r>
              <a:rPr sz="3500" b="1" spc="40" dirty="0">
                <a:latin typeface="Arial" panose="020B0604020202020204"/>
                <a:cs typeface="Arial" panose="020B0604020202020204"/>
              </a:rPr>
              <a:t>Tokenization, </a:t>
            </a:r>
            <a:r>
              <a:rPr sz="3500" b="1" spc="50" dirty="0">
                <a:latin typeface="Arial" panose="020B0604020202020204"/>
                <a:cs typeface="Arial" panose="020B0604020202020204"/>
              </a:rPr>
              <a:t>Stemming </a:t>
            </a:r>
            <a:r>
              <a:rPr sz="3500" b="1" spc="70" dirty="0">
                <a:latin typeface="Arial" panose="020B0604020202020204"/>
                <a:cs typeface="Arial" panose="020B0604020202020204"/>
              </a:rPr>
              <a:t>and</a:t>
            </a:r>
            <a:r>
              <a:rPr sz="3500" b="1" spc="-60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80" dirty="0">
                <a:latin typeface="Arial" panose="020B0604020202020204"/>
                <a:cs typeface="Arial" panose="020B0604020202020204"/>
              </a:rPr>
              <a:t>Lemmatization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 marR="2794000" indent="82550">
              <a:lnSpc>
                <a:spcPts val="4880"/>
              </a:lnSpc>
              <a:spcBef>
                <a:spcPts val="270"/>
              </a:spcBef>
              <a:buChar char="-"/>
              <a:tabLst>
                <a:tab pos="371475" algn="l"/>
              </a:tabLst>
            </a:pPr>
            <a:r>
              <a:rPr sz="3500" b="1" spc="50" dirty="0">
                <a:latin typeface="Arial" panose="020B0604020202020204"/>
                <a:cs typeface="Arial" panose="020B0604020202020204"/>
              </a:rPr>
              <a:t>Converting </a:t>
            </a:r>
            <a:r>
              <a:rPr sz="3500" b="1" spc="15" dirty="0">
                <a:latin typeface="Arial" panose="020B0604020202020204"/>
                <a:cs typeface="Arial" panose="020B0604020202020204"/>
              </a:rPr>
              <a:t>words </a:t>
            </a:r>
            <a:r>
              <a:rPr sz="3500" b="1" spc="170" dirty="0">
                <a:latin typeface="Arial" panose="020B0604020202020204"/>
                <a:cs typeface="Arial" panose="020B0604020202020204"/>
              </a:rPr>
              <a:t>to</a:t>
            </a:r>
            <a:r>
              <a:rPr sz="3500" b="1" spc="-51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30" dirty="0">
                <a:latin typeface="Arial" panose="020B0604020202020204"/>
                <a:cs typeface="Arial" panose="020B0604020202020204"/>
              </a:rPr>
              <a:t>lowercase  </a:t>
            </a:r>
            <a:r>
              <a:rPr sz="3500" b="1" spc="75" dirty="0">
                <a:latin typeface="Arial" panose="020B0604020202020204"/>
                <a:cs typeface="Arial" panose="020B0604020202020204"/>
              </a:rPr>
              <a:t>Feature </a:t>
            </a:r>
            <a:r>
              <a:rPr sz="3500" b="1" spc="55" dirty="0">
                <a:latin typeface="Arial" panose="020B0604020202020204"/>
                <a:cs typeface="Arial" panose="020B0604020202020204"/>
              </a:rPr>
              <a:t>Extraction</a:t>
            </a:r>
            <a:r>
              <a:rPr sz="3500" b="1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200" dirty="0">
                <a:latin typeface="Arial" panose="020B0604020202020204"/>
                <a:cs typeface="Arial" panose="020B0604020202020204"/>
              </a:rPr>
              <a:t>: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370840" indent="-276225">
              <a:lnSpc>
                <a:spcPct val="100000"/>
              </a:lnSpc>
              <a:spcBef>
                <a:spcPts val="395"/>
              </a:spcBef>
              <a:buChar char="-"/>
              <a:tabLst>
                <a:tab pos="371475" algn="l"/>
              </a:tabLst>
            </a:pPr>
            <a:r>
              <a:rPr sz="3500" b="1" spc="-80" dirty="0">
                <a:latin typeface="Arial" panose="020B0604020202020204"/>
                <a:cs typeface="Arial" panose="020B0604020202020204"/>
              </a:rPr>
              <a:t>Bag </a:t>
            </a:r>
            <a:r>
              <a:rPr sz="3500" b="1" spc="120" dirty="0">
                <a:latin typeface="Arial" panose="020B0604020202020204"/>
                <a:cs typeface="Arial" panose="020B0604020202020204"/>
              </a:rPr>
              <a:t>of </a:t>
            </a:r>
            <a:r>
              <a:rPr sz="3500" b="1" spc="5" dirty="0">
                <a:latin typeface="Arial" panose="020B0604020202020204"/>
                <a:cs typeface="Arial" panose="020B0604020202020204"/>
              </a:rPr>
              <a:t>Words</a:t>
            </a:r>
            <a:r>
              <a:rPr sz="3500" b="1" spc="-49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10" dirty="0">
                <a:latin typeface="Arial" panose="020B0604020202020204"/>
                <a:cs typeface="Arial" panose="020B0604020202020204"/>
              </a:rPr>
              <a:t>(BoW)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370840" indent="-276225">
              <a:lnSpc>
                <a:spcPct val="100000"/>
              </a:lnSpc>
              <a:spcBef>
                <a:spcPts val="675"/>
              </a:spcBef>
              <a:buChar char="-"/>
              <a:tabLst>
                <a:tab pos="371475" algn="l"/>
              </a:tabLst>
            </a:pPr>
            <a:r>
              <a:rPr sz="3500" b="1" spc="25" dirty="0">
                <a:latin typeface="Arial" panose="020B0604020202020204"/>
                <a:cs typeface="Arial" panose="020B0604020202020204"/>
              </a:rPr>
              <a:t>TF-IDF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370840" indent="-276225">
              <a:lnSpc>
                <a:spcPct val="100000"/>
              </a:lnSpc>
              <a:spcBef>
                <a:spcPts val="675"/>
              </a:spcBef>
              <a:buChar char="-"/>
              <a:tabLst>
                <a:tab pos="371475" algn="l"/>
              </a:tabLst>
            </a:pPr>
            <a:r>
              <a:rPr sz="3500" b="1" spc="70" dirty="0">
                <a:latin typeface="Arial" panose="020B0604020202020204"/>
                <a:cs typeface="Arial" panose="020B0604020202020204"/>
              </a:rPr>
              <a:t>Count</a:t>
            </a:r>
            <a:r>
              <a:rPr sz="3500" b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75" dirty="0">
                <a:latin typeface="Arial" panose="020B0604020202020204"/>
                <a:cs typeface="Arial" panose="020B0604020202020204"/>
              </a:rPr>
              <a:t>Vectorizer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68349" y="10274299"/>
                </a:moveTo>
                <a:lnTo>
                  <a:pt x="0" y="10274299"/>
                </a:lnTo>
                <a:lnTo>
                  <a:pt x="0" y="10223499"/>
                </a:lnTo>
                <a:lnTo>
                  <a:pt x="9115983" y="102234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20099"/>
                </a:lnTo>
                <a:lnTo>
                  <a:pt x="0" y="84200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92999"/>
                </a:lnTo>
                <a:lnTo>
                  <a:pt x="0" y="7492999"/>
                </a:lnTo>
                <a:lnTo>
                  <a:pt x="0" y="7429499"/>
                </a:lnTo>
                <a:lnTo>
                  <a:pt x="9115983" y="7429499"/>
                </a:lnTo>
                <a:lnTo>
                  <a:pt x="9115983" y="6565899"/>
                </a:lnTo>
                <a:lnTo>
                  <a:pt x="0" y="6565899"/>
                </a:lnTo>
                <a:lnTo>
                  <a:pt x="0" y="6502399"/>
                </a:lnTo>
                <a:lnTo>
                  <a:pt x="9115983" y="6502399"/>
                </a:lnTo>
                <a:lnTo>
                  <a:pt x="9115983" y="5638799"/>
                </a:lnTo>
                <a:lnTo>
                  <a:pt x="0" y="5638799"/>
                </a:lnTo>
                <a:lnTo>
                  <a:pt x="0" y="5575299"/>
                </a:lnTo>
                <a:lnTo>
                  <a:pt x="9115983" y="55752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71899"/>
                </a:lnTo>
                <a:lnTo>
                  <a:pt x="0" y="37718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44799"/>
                </a:lnTo>
                <a:lnTo>
                  <a:pt x="0" y="2844799"/>
                </a:lnTo>
                <a:lnTo>
                  <a:pt x="0" y="2781299"/>
                </a:lnTo>
                <a:lnTo>
                  <a:pt x="9115983" y="2781299"/>
                </a:lnTo>
                <a:lnTo>
                  <a:pt x="9115983" y="1917699"/>
                </a:lnTo>
                <a:lnTo>
                  <a:pt x="0" y="1917699"/>
                </a:lnTo>
                <a:lnTo>
                  <a:pt x="0" y="1854199"/>
                </a:lnTo>
                <a:lnTo>
                  <a:pt x="9115983" y="1854199"/>
                </a:lnTo>
                <a:lnTo>
                  <a:pt x="9115983" y="990599"/>
                </a:lnTo>
                <a:lnTo>
                  <a:pt x="0" y="990599"/>
                </a:lnTo>
                <a:lnTo>
                  <a:pt x="0" y="927099"/>
                </a:lnTo>
                <a:lnTo>
                  <a:pt x="9115983" y="9270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68349" y="0"/>
                </a:lnTo>
                <a:lnTo>
                  <a:pt x="9174925" y="12699"/>
                </a:lnTo>
                <a:lnTo>
                  <a:pt x="9177337" y="25399"/>
                </a:lnTo>
                <a:lnTo>
                  <a:pt x="9177337" y="10248899"/>
                </a:lnTo>
                <a:lnTo>
                  <a:pt x="9174925" y="10261599"/>
                </a:lnTo>
                <a:lnTo>
                  <a:pt x="9168349" y="10274299"/>
                </a:lnTo>
                <a:close/>
              </a:path>
              <a:path w="9177655" h="10274300">
                <a:moveTo>
                  <a:pt x="810897" y="927099"/>
                </a:moveTo>
                <a:lnTo>
                  <a:pt x="749564" y="9270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27099"/>
                </a:lnTo>
                <a:close/>
              </a:path>
              <a:path w="9177655" h="10274300">
                <a:moveTo>
                  <a:pt x="1740490" y="927099"/>
                </a:moveTo>
                <a:lnTo>
                  <a:pt x="1679157" y="9270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27099"/>
                </a:lnTo>
                <a:close/>
              </a:path>
              <a:path w="9177655" h="10274300">
                <a:moveTo>
                  <a:pt x="2670104" y="927099"/>
                </a:moveTo>
                <a:lnTo>
                  <a:pt x="2608750" y="9270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27099"/>
                </a:lnTo>
                <a:close/>
              </a:path>
              <a:path w="9177655" h="10274300">
                <a:moveTo>
                  <a:pt x="3599717" y="927099"/>
                </a:moveTo>
                <a:lnTo>
                  <a:pt x="3538363" y="9270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27099"/>
                </a:lnTo>
                <a:close/>
              </a:path>
              <a:path w="9177655" h="10274300">
                <a:moveTo>
                  <a:pt x="4529331" y="927099"/>
                </a:moveTo>
                <a:lnTo>
                  <a:pt x="4467977" y="9270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27099"/>
                </a:lnTo>
                <a:close/>
              </a:path>
              <a:path w="9177655" h="10274300">
                <a:moveTo>
                  <a:pt x="5458924" y="927099"/>
                </a:moveTo>
                <a:lnTo>
                  <a:pt x="5397570" y="9270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27099"/>
                </a:lnTo>
                <a:close/>
              </a:path>
              <a:path w="9177655" h="10274300">
                <a:moveTo>
                  <a:pt x="6388537" y="927099"/>
                </a:moveTo>
                <a:lnTo>
                  <a:pt x="6327184" y="9270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27099"/>
                </a:lnTo>
                <a:close/>
              </a:path>
              <a:path w="9177655" h="10274300">
                <a:moveTo>
                  <a:pt x="7318130" y="927099"/>
                </a:moveTo>
                <a:lnTo>
                  <a:pt x="7256777" y="9270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27099"/>
                </a:lnTo>
                <a:close/>
              </a:path>
              <a:path w="9177655" h="10274300">
                <a:moveTo>
                  <a:pt x="8247744" y="927099"/>
                </a:moveTo>
                <a:lnTo>
                  <a:pt x="8186390" y="9270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27099"/>
                </a:lnTo>
                <a:close/>
              </a:path>
              <a:path w="9177655" h="10274300">
                <a:moveTo>
                  <a:pt x="810897" y="1854199"/>
                </a:moveTo>
                <a:lnTo>
                  <a:pt x="749543" y="1854199"/>
                </a:lnTo>
                <a:lnTo>
                  <a:pt x="749543" y="990599"/>
                </a:lnTo>
                <a:lnTo>
                  <a:pt x="810897" y="990599"/>
                </a:lnTo>
                <a:lnTo>
                  <a:pt x="810897" y="1854199"/>
                </a:lnTo>
                <a:close/>
              </a:path>
              <a:path w="9177655" h="10274300">
                <a:moveTo>
                  <a:pt x="1740490" y="1854199"/>
                </a:moveTo>
                <a:lnTo>
                  <a:pt x="1679157" y="1854199"/>
                </a:lnTo>
                <a:lnTo>
                  <a:pt x="1679157" y="990599"/>
                </a:lnTo>
                <a:lnTo>
                  <a:pt x="1740490" y="990599"/>
                </a:lnTo>
                <a:lnTo>
                  <a:pt x="1740490" y="1854199"/>
                </a:lnTo>
                <a:close/>
              </a:path>
              <a:path w="9177655" h="10274300">
                <a:moveTo>
                  <a:pt x="2670104" y="1854199"/>
                </a:moveTo>
                <a:lnTo>
                  <a:pt x="2608750" y="1854199"/>
                </a:lnTo>
                <a:lnTo>
                  <a:pt x="2608750" y="990599"/>
                </a:lnTo>
                <a:lnTo>
                  <a:pt x="2670104" y="990599"/>
                </a:lnTo>
                <a:lnTo>
                  <a:pt x="2670104" y="1854199"/>
                </a:lnTo>
                <a:close/>
              </a:path>
              <a:path w="9177655" h="10274300">
                <a:moveTo>
                  <a:pt x="3599717" y="1854199"/>
                </a:moveTo>
                <a:lnTo>
                  <a:pt x="3538363" y="1854199"/>
                </a:lnTo>
                <a:lnTo>
                  <a:pt x="3538363" y="990599"/>
                </a:lnTo>
                <a:lnTo>
                  <a:pt x="3599717" y="990599"/>
                </a:lnTo>
                <a:lnTo>
                  <a:pt x="3599717" y="1854199"/>
                </a:lnTo>
                <a:close/>
              </a:path>
              <a:path w="9177655" h="10274300">
                <a:moveTo>
                  <a:pt x="4529331" y="1854199"/>
                </a:moveTo>
                <a:lnTo>
                  <a:pt x="4467977" y="1854199"/>
                </a:lnTo>
                <a:lnTo>
                  <a:pt x="4467977" y="990599"/>
                </a:lnTo>
                <a:lnTo>
                  <a:pt x="4529331" y="990599"/>
                </a:lnTo>
                <a:lnTo>
                  <a:pt x="4529331" y="1854199"/>
                </a:lnTo>
                <a:close/>
              </a:path>
              <a:path w="9177655" h="10274300">
                <a:moveTo>
                  <a:pt x="5458924" y="1854199"/>
                </a:moveTo>
                <a:lnTo>
                  <a:pt x="5397570" y="1854199"/>
                </a:lnTo>
                <a:lnTo>
                  <a:pt x="5397570" y="990599"/>
                </a:lnTo>
                <a:lnTo>
                  <a:pt x="5458924" y="990599"/>
                </a:lnTo>
                <a:lnTo>
                  <a:pt x="5458924" y="1854199"/>
                </a:lnTo>
                <a:close/>
              </a:path>
              <a:path w="9177655" h="10274300">
                <a:moveTo>
                  <a:pt x="6388537" y="1854199"/>
                </a:moveTo>
                <a:lnTo>
                  <a:pt x="6327184" y="1854199"/>
                </a:lnTo>
                <a:lnTo>
                  <a:pt x="6327184" y="990599"/>
                </a:lnTo>
                <a:lnTo>
                  <a:pt x="6388537" y="990599"/>
                </a:lnTo>
                <a:lnTo>
                  <a:pt x="6388537" y="1854199"/>
                </a:lnTo>
                <a:close/>
              </a:path>
              <a:path w="9177655" h="10274300">
                <a:moveTo>
                  <a:pt x="7318130" y="1854199"/>
                </a:moveTo>
                <a:lnTo>
                  <a:pt x="7256777" y="1854199"/>
                </a:lnTo>
                <a:lnTo>
                  <a:pt x="7256777" y="990599"/>
                </a:lnTo>
                <a:lnTo>
                  <a:pt x="7318130" y="990599"/>
                </a:lnTo>
                <a:lnTo>
                  <a:pt x="7318130" y="1854199"/>
                </a:lnTo>
                <a:close/>
              </a:path>
              <a:path w="9177655" h="10274300">
                <a:moveTo>
                  <a:pt x="8247744" y="1854199"/>
                </a:moveTo>
                <a:lnTo>
                  <a:pt x="8186390" y="1854199"/>
                </a:lnTo>
                <a:lnTo>
                  <a:pt x="8186390" y="990599"/>
                </a:lnTo>
                <a:lnTo>
                  <a:pt x="8247744" y="990599"/>
                </a:lnTo>
                <a:lnTo>
                  <a:pt x="8247744" y="1854199"/>
                </a:lnTo>
                <a:close/>
              </a:path>
              <a:path w="9177655" h="10274300">
                <a:moveTo>
                  <a:pt x="810897" y="2781299"/>
                </a:moveTo>
                <a:lnTo>
                  <a:pt x="749564" y="2781299"/>
                </a:lnTo>
                <a:lnTo>
                  <a:pt x="749564" y="1917699"/>
                </a:lnTo>
                <a:lnTo>
                  <a:pt x="810897" y="1917699"/>
                </a:lnTo>
                <a:lnTo>
                  <a:pt x="810897" y="2781299"/>
                </a:lnTo>
                <a:close/>
              </a:path>
              <a:path w="9177655" h="10274300">
                <a:moveTo>
                  <a:pt x="1740490" y="2781299"/>
                </a:moveTo>
                <a:lnTo>
                  <a:pt x="1679157" y="2781299"/>
                </a:lnTo>
                <a:lnTo>
                  <a:pt x="1679157" y="1917699"/>
                </a:lnTo>
                <a:lnTo>
                  <a:pt x="1740490" y="1917699"/>
                </a:lnTo>
                <a:lnTo>
                  <a:pt x="1740490" y="2781299"/>
                </a:lnTo>
                <a:close/>
              </a:path>
              <a:path w="9177655" h="10274300">
                <a:moveTo>
                  <a:pt x="2670104" y="2781299"/>
                </a:moveTo>
                <a:lnTo>
                  <a:pt x="2608750" y="2781299"/>
                </a:lnTo>
                <a:lnTo>
                  <a:pt x="2608750" y="1917699"/>
                </a:lnTo>
                <a:lnTo>
                  <a:pt x="2670104" y="1917699"/>
                </a:lnTo>
                <a:lnTo>
                  <a:pt x="2670104" y="2781299"/>
                </a:lnTo>
                <a:close/>
              </a:path>
              <a:path w="9177655" h="10274300">
                <a:moveTo>
                  <a:pt x="3599717" y="2781299"/>
                </a:moveTo>
                <a:lnTo>
                  <a:pt x="3538363" y="2781299"/>
                </a:lnTo>
                <a:lnTo>
                  <a:pt x="3538363" y="1917699"/>
                </a:lnTo>
                <a:lnTo>
                  <a:pt x="3599717" y="1917699"/>
                </a:lnTo>
                <a:lnTo>
                  <a:pt x="3599717" y="2781299"/>
                </a:lnTo>
                <a:close/>
              </a:path>
              <a:path w="9177655" h="10274300">
                <a:moveTo>
                  <a:pt x="4529331" y="2781299"/>
                </a:moveTo>
                <a:lnTo>
                  <a:pt x="4467977" y="2781299"/>
                </a:lnTo>
                <a:lnTo>
                  <a:pt x="4467977" y="1917699"/>
                </a:lnTo>
                <a:lnTo>
                  <a:pt x="4529331" y="1917699"/>
                </a:lnTo>
                <a:lnTo>
                  <a:pt x="4529331" y="2781299"/>
                </a:lnTo>
                <a:close/>
              </a:path>
              <a:path w="9177655" h="10274300">
                <a:moveTo>
                  <a:pt x="5458924" y="2781299"/>
                </a:moveTo>
                <a:lnTo>
                  <a:pt x="5397570" y="2781299"/>
                </a:lnTo>
                <a:lnTo>
                  <a:pt x="5397570" y="1917699"/>
                </a:lnTo>
                <a:lnTo>
                  <a:pt x="5458924" y="1917699"/>
                </a:lnTo>
                <a:lnTo>
                  <a:pt x="5458924" y="2781299"/>
                </a:lnTo>
                <a:close/>
              </a:path>
              <a:path w="9177655" h="10274300">
                <a:moveTo>
                  <a:pt x="6388537" y="2781299"/>
                </a:moveTo>
                <a:lnTo>
                  <a:pt x="6327184" y="2781299"/>
                </a:lnTo>
                <a:lnTo>
                  <a:pt x="6327184" y="1917699"/>
                </a:lnTo>
                <a:lnTo>
                  <a:pt x="6388537" y="1917699"/>
                </a:lnTo>
                <a:lnTo>
                  <a:pt x="6388537" y="2781299"/>
                </a:lnTo>
                <a:close/>
              </a:path>
              <a:path w="9177655" h="10274300">
                <a:moveTo>
                  <a:pt x="7318130" y="2781299"/>
                </a:moveTo>
                <a:lnTo>
                  <a:pt x="7256777" y="2781299"/>
                </a:lnTo>
                <a:lnTo>
                  <a:pt x="7256777" y="1917699"/>
                </a:lnTo>
                <a:lnTo>
                  <a:pt x="7318130" y="1917699"/>
                </a:lnTo>
                <a:lnTo>
                  <a:pt x="7318130" y="2781299"/>
                </a:lnTo>
                <a:close/>
              </a:path>
              <a:path w="9177655" h="10274300">
                <a:moveTo>
                  <a:pt x="8247744" y="2781299"/>
                </a:moveTo>
                <a:lnTo>
                  <a:pt x="8186390" y="2781299"/>
                </a:lnTo>
                <a:lnTo>
                  <a:pt x="8186390" y="1917699"/>
                </a:lnTo>
                <a:lnTo>
                  <a:pt x="8247744" y="1917699"/>
                </a:lnTo>
                <a:lnTo>
                  <a:pt x="8247744" y="27812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44799"/>
                </a:lnTo>
                <a:lnTo>
                  <a:pt x="810897" y="28447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44799"/>
                </a:lnTo>
                <a:lnTo>
                  <a:pt x="1740490" y="28447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44799"/>
                </a:lnTo>
                <a:lnTo>
                  <a:pt x="2670104" y="28447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44799"/>
                </a:lnTo>
                <a:lnTo>
                  <a:pt x="3599717" y="28447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44799"/>
                </a:lnTo>
                <a:lnTo>
                  <a:pt x="4529331" y="28447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44799"/>
                </a:lnTo>
                <a:lnTo>
                  <a:pt x="5458924" y="28447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44799"/>
                </a:lnTo>
                <a:lnTo>
                  <a:pt x="6388537" y="28447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44799"/>
                </a:lnTo>
                <a:lnTo>
                  <a:pt x="7318130" y="28447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44799"/>
                </a:lnTo>
                <a:lnTo>
                  <a:pt x="8247744" y="28447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71899"/>
                </a:lnTo>
                <a:lnTo>
                  <a:pt x="810897" y="37718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71899"/>
                </a:lnTo>
                <a:lnTo>
                  <a:pt x="1740490" y="37718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71899"/>
                </a:lnTo>
                <a:lnTo>
                  <a:pt x="2670104" y="37718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71899"/>
                </a:lnTo>
                <a:lnTo>
                  <a:pt x="3599717" y="37718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71899"/>
                </a:lnTo>
                <a:lnTo>
                  <a:pt x="4529331" y="37718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71899"/>
                </a:lnTo>
                <a:lnTo>
                  <a:pt x="5458924" y="37718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71899"/>
                </a:lnTo>
                <a:lnTo>
                  <a:pt x="6388537" y="37718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71899"/>
                </a:lnTo>
                <a:lnTo>
                  <a:pt x="7318130" y="37718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71899"/>
                </a:lnTo>
                <a:lnTo>
                  <a:pt x="8247744" y="37718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75299"/>
                </a:moveTo>
                <a:lnTo>
                  <a:pt x="749543" y="55752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75299"/>
                </a:lnTo>
                <a:close/>
              </a:path>
              <a:path w="9177655" h="10274300">
                <a:moveTo>
                  <a:pt x="1740490" y="5575299"/>
                </a:moveTo>
                <a:lnTo>
                  <a:pt x="1679157" y="55752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75299"/>
                </a:lnTo>
                <a:close/>
              </a:path>
              <a:path w="9177655" h="10274300">
                <a:moveTo>
                  <a:pt x="2670104" y="5575299"/>
                </a:moveTo>
                <a:lnTo>
                  <a:pt x="2608750" y="55752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75299"/>
                </a:lnTo>
                <a:close/>
              </a:path>
              <a:path w="9177655" h="10274300">
                <a:moveTo>
                  <a:pt x="3599717" y="5575299"/>
                </a:moveTo>
                <a:lnTo>
                  <a:pt x="3538363" y="55752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75299"/>
                </a:lnTo>
                <a:close/>
              </a:path>
              <a:path w="9177655" h="10274300">
                <a:moveTo>
                  <a:pt x="4529331" y="5575299"/>
                </a:moveTo>
                <a:lnTo>
                  <a:pt x="4467977" y="55752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75299"/>
                </a:lnTo>
                <a:close/>
              </a:path>
              <a:path w="9177655" h="10274300">
                <a:moveTo>
                  <a:pt x="5458924" y="5575299"/>
                </a:moveTo>
                <a:lnTo>
                  <a:pt x="5397570" y="55752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75299"/>
                </a:lnTo>
                <a:close/>
              </a:path>
              <a:path w="9177655" h="10274300">
                <a:moveTo>
                  <a:pt x="6388537" y="5575299"/>
                </a:moveTo>
                <a:lnTo>
                  <a:pt x="6327184" y="55752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75299"/>
                </a:lnTo>
                <a:close/>
              </a:path>
              <a:path w="9177655" h="10274300">
                <a:moveTo>
                  <a:pt x="7318130" y="5575299"/>
                </a:moveTo>
                <a:lnTo>
                  <a:pt x="7256777" y="55752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75299"/>
                </a:lnTo>
                <a:close/>
              </a:path>
              <a:path w="9177655" h="10274300">
                <a:moveTo>
                  <a:pt x="8247744" y="5575299"/>
                </a:moveTo>
                <a:lnTo>
                  <a:pt x="8186390" y="55752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75299"/>
                </a:lnTo>
                <a:close/>
              </a:path>
              <a:path w="9177655" h="10274300">
                <a:moveTo>
                  <a:pt x="810897" y="6502399"/>
                </a:moveTo>
                <a:lnTo>
                  <a:pt x="749543" y="6502399"/>
                </a:lnTo>
                <a:lnTo>
                  <a:pt x="749543" y="5638799"/>
                </a:lnTo>
                <a:lnTo>
                  <a:pt x="810897" y="5638799"/>
                </a:lnTo>
                <a:lnTo>
                  <a:pt x="810897" y="6502399"/>
                </a:lnTo>
                <a:close/>
              </a:path>
              <a:path w="9177655" h="10274300">
                <a:moveTo>
                  <a:pt x="1740511" y="6502399"/>
                </a:moveTo>
                <a:lnTo>
                  <a:pt x="1679157" y="6502399"/>
                </a:lnTo>
                <a:lnTo>
                  <a:pt x="1679157" y="5638799"/>
                </a:lnTo>
                <a:lnTo>
                  <a:pt x="1740511" y="5638799"/>
                </a:lnTo>
                <a:lnTo>
                  <a:pt x="1740511" y="6502399"/>
                </a:lnTo>
                <a:close/>
              </a:path>
              <a:path w="9177655" h="10274300">
                <a:moveTo>
                  <a:pt x="2670104" y="6502399"/>
                </a:moveTo>
                <a:lnTo>
                  <a:pt x="2608770" y="6502399"/>
                </a:lnTo>
                <a:lnTo>
                  <a:pt x="2608770" y="5638799"/>
                </a:lnTo>
                <a:lnTo>
                  <a:pt x="2670104" y="5638799"/>
                </a:lnTo>
                <a:lnTo>
                  <a:pt x="2670104" y="6502399"/>
                </a:lnTo>
                <a:close/>
              </a:path>
              <a:path w="9177655" h="10274300">
                <a:moveTo>
                  <a:pt x="3599717" y="6502399"/>
                </a:moveTo>
                <a:lnTo>
                  <a:pt x="3538363" y="6502399"/>
                </a:lnTo>
                <a:lnTo>
                  <a:pt x="3538363" y="5638799"/>
                </a:lnTo>
                <a:lnTo>
                  <a:pt x="3599717" y="5638799"/>
                </a:lnTo>
                <a:lnTo>
                  <a:pt x="3599717" y="6502399"/>
                </a:lnTo>
                <a:close/>
              </a:path>
              <a:path w="9177655" h="10274300">
                <a:moveTo>
                  <a:pt x="4529331" y="6502399"/>
                </a:moveTo>
                <a:lnTo>
                  <a:pt x="4467977" y="6502399"/>
                </a:lnTo>
                <a:lnTo>
                  <a:pt x="4467977" y="5638799"/>
                </a:lnTo>
                <a:lnTo>
                  <a:pt x="4529331" y="5638799"/>
                </a:lnTo>
                <a:lnTo>
                  <a:pt x="4529331" y="6502399"/>
                </a:lnTo>
                <a:close/>
              </a:path>
              <a:path w="9177655" h="10274300">
                <a:moveTo>
                  <a:pt x="5458924" y="6502399"/>
                </a:moveTo>
                <a:lnTo>
                  <a:pt x="5397570" y="6502399"/>
                </a:lnTo>
                <a:lnTo>
                  <a:pt x="5397570" y="5638799"/>
                </a:lnTo>
                <a:lnTo>
                  <a:pt x="5458924" y="5638799"/>
                </a:lnTo>
                <a:lnTo>
                  <a:pt x="5458924" y="6502399"/>
                </a:lnTo>
                <a:close/>
              </a:path>
              <a:path w="9177655" h="10274300">
                <a:moveTo>
                  <a:pt x="6388537" y="6502399"/>
                </a:moveTo>
                <a:lnTo>
                  <a:pt x="6327184" y="6502399"/>
                </a:lnTo>
                <a:lnTo>
                  <a:pt x="6327184" y="5638799"/>
                </a:lnTo>
                <a:lnTo>
                  <a:pt x="6388537" y="5638799"/>
                </a:lnTo>
                <a:lnTo>
                  <a:pt x="6388537" y="6502399"/>
                </a:lnTo>
                <a:close/>
              </a:path>
              <a:path w="9177655" h="10274300">
                <a:moveTo>
                  <a:pt x="7318130" y="6502399"/>
                </a:moveTo>
                <a:lnTo>
                  <a:pt x="7256777" y="6502399"/>
                </a:lnTo>
                <a:lnTo>
                  <a:pt x="7256777" y="5638799"/>
                </a:lnTo>
                <a:lnTo>
                  <a:pt x="7318130" y="5638799"/>
                </a:lnTo>
                <a:lnTo>
                  <a:pt x="7318130" y="6502399"/>
                </a:lnTo>
                <a:close/>
              </a:path>
              <a:path w="9177655" h="10274300">
                <a:moveTo>
                  <a:pt x="8247744" y="6502399"/>
                </a:moveTo>
                <a:lnTo>
                  <a:pt x="8186390" y="6502399"/>
                </a:lnTo>
                <a:lnTo>
                  <a:pt x="8186390" y="5638799"/>
                </a:lnTo>
                <a:lnTo>
                  <a:pt x="8247744" y="5638799"/>
                </a:lnTo>
                <a:lnTo>
                  <a:pt x="8247744" y="6502399"/>
                </a:lnTo>
                <a:close/>
              </a:path>
              <a:path w="9177655" h="10274300">
                <a:moveTo>
                  <a:pt x="810897" y="7429499"/>
                </a:moveTo>
                <a:lnTo>
                  <a:pt x="749543" y="7429499"/>
                </a:lnTo>
                <a:lnTo>
                  <a:pt x="749543" y="6565899"/>
                </a:lnTo>
                <a:lnTo>
                  <a:pt x="810897" y="6565899"/>
                </a:lnTo>
                <a:lnTo>
                  <a:pt x="810897" y="7429499"/>
                </a:lnTo>
                <a:close/>
              </a:path>
              <a:path w="9177655" h="10274300">
                <a:moveTo>
                  <a:pt x="1740511" y="7429499"/>
                </a:moveTo>
                <a:lnTo>
                  <a:pt x="1679157" y="7429499"/>
                </a:lnTo>
                <a:lnTo>
                  <a:pt x="1679157" y="6565899"/>
                </a:lnTo>
                <a:lnTo>
                  <a:pt x="1740511" y="6565899"/>
                </a:lnTo>
                <a:lnTo>
                  <a:pt x="1740511" y="7429499"/>
                </a:lnTo>
                <a:close/>
              </a:path>
              <a:path w="9177655" h="10274300">
                <a:moveTo>
                  <a:pt x="2670104" y="7429499"/>
                </a:moveTo>
                <a:lnTo>
                  <a:pt x="2608770" y="7429499"/>
                </a:lnTo>
                <a:lnTo>
                  <a:pt x="2608770" y="6565899"/>
                </a:lnTo>
                <a:lnTo>
                  <a:pt x="2670104" y="6565899"/>
                </a:lnTo>
                <a:lnTo>
                  <a:pt x="2670104" y="7429499"/>
                </a:lnTo>
                <a:close/>
              </a:path>
              <a:path w="9177655" h="10274300">
                <a:moveTo>
                  <a:pt x="3599717" y="7429499"/>
                </a:moveTo>
                <a:lnTo>
                  <a:pt x="3538363" y="7429499"/>
                </a:lnTo>
                <a:lnTo>
                  <a:pt x="3538363" y="6565899"/>
                </a:lnTo>
                <a:lnTo>
                  <a:pt x="3599717" y="6565899"/>
                </a:lnTo>
                <a:lnTo>
                  <a:pt x="3599717" y="7429499"/>
                </a:lnTo>
                <a:close/>
              </a:path>
              <a:path w="9177655" h="10274300">
                <a:moveTo>
                  <a:pt x="4529331" y="7429499"/>
                </a:moveTo>
                <a:lnTo>
                  <a:pt x="4467977" y="7429499"/>
                </a:lnTo>
                <a:lnTo>
                  <a:pt x="4467977" y="6565899"/>
                </a:lnTo>
                <a:lnTo>
                  <a:pt x="4529331" y="6565899"/>
                </a:lnTo>
                <a:lnTo>
                  <a:pt x="4529331" y="7429499"/>
                </a:lnTo>
                <a:close/>
              </a:path>
              <a:path w="9177655" h="10274300">
                <a:moveTo>
                  <a:pt x="5458924" y="7429499"/>
                </a:moveTo>
                <a:lnTo>
                  <a:pt x="5397570" y="7429499"/>
                </a:lnTo>
                <a:lnTo>
                  <a:pt x="5397570" y="6565899"/>
                </a:lnTo>
                <a:lnTo>
                  <a:pt x="5458924" y="6565899"/>
                </a:lnTo>
                <a:lnTo>
                  <a:pt x="5458924" y="7429499"/>
                </a:lnTo>
                <a:close/>
              </a:path>
              <a:path w="9177655" h="10274300">
                <a:moveTo>
                  <a:pt x="6388537" y="7429499"/>
                </a:moveTo>
                <a:lnTo>
                  <a:pt x="6327184" y="7429499"/>
                </a:lnTo>
                <a:lnTo>
                  <a:pt x="6327184" y="6565899"/>
                </a:lnTo>
                <a:lnTo>
                  <a:pt x="6388537" y="6565899"/>
                </a:lnTo>
                <a:lnTo>
                  <a:pt x="6388537" y="7429499"/>
                </a:lnTo>
                <a:close/>
              </a:path>
              <a:path w="9177655" h="10274300">
                <a:moveTo>
                  <a:pt x="7318130" y="7429499"/>
                </a:moveTo>
                <a:lnTo>
                  <a:pt x="7256777" y="7429499"/>
                </a:lnTo>
                <a:lnTo>
                  <a:pt x="7256777" y="6565899"/>
                </a:lnTo>
                <a:lnTo>
                  <a:pt x="7318130" y="6565899"/>
                </a:lnTo>
                <a:lnTo>
                  <a:pt x="7318130" y="7429499"/>
                </a:lnTo>
                <a:close/>
              </a:path>
              <a:path w="9177655" h="10274300">
                <a:moveTo>
                  <a:pt x="8247744" y="7429499"/>
                </a:moveTo>
                <a:lnTo>
                  <a:pt x="8186390" y="7429499"/>
                </a:lnTo>
                <a:lnTo>
                  <a:pt x="8186390" y="6565899"/>
                </a:lnTo>
                <a:lnTo>
                  <a:pt x="8247744" y="6565899"/>
                </a:lnTo>
                <a:lnTo>
                  <a:pt x="8247744" y="74294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92999"/>
                </a:lnTo>
                <a:lnTo>
                  <a:pt x="810897" y="74929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92999"/>
                </a:lnTo>
                <a:lnTo>
                  <a:pt x="1740490" y="74929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92999"/>
                </a:lnTo>
                <a:lnTo>
                  <a:pt x="2670104" y="74929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92999"/>
                </a:lnTo>
                <a:lnTo>
                  <a:pt x="3599717" y="74929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92999"/>
                </a:lnTo>
                <a:lnTo>
                  <a:pt x="4529331" y="74929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92999"/>
                </a:lnTo>
                <a:lnTo>
                  <a:pt x="5458924" y="74929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92999"/>
                </a:lnTo>
                <a:lnTo>
                  <a:pt x="6388537" y="74929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92999"/>
                </a:lnTo>
                <a:lnTo>
                  <a:pt x="7318130" y="74929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92999"/>
                </a:lnTo>
                <a:lnTo>
                  <a:pt x="8247744" y="74929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20099"/>
                </a:lnTo>
                <a:lnTo>
                  <a:pt x="810897" y="84200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20099"/>
                </a:lnTo>
                <a:lnTo>
                  <a:pt x="1740511" y="84200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20099"/>
                </a:lnTo>
                <a:lnTo>
                  <a:pt x="2670104" y="84200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20099"/>
                </a:lnTo>
                <a:lnTo>
                  <a:pt x="3599717" y="84200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20099"/>
                </a:lnTo>
                <a:lnTo>
                  <a:pt x="4529331" y="84200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20099"/>
                </a:lnTo>
                <a:lnTo>
                  <a:pt x="5458924" y="84200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20099"/>
                </a:lnTo>
                <a:lnTo>
                  <a:pt x="6388537" y="84200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20099"/>
                </a:lnTo>
                <a:lnTo>
                  <a:pt x="7318130" y="84200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20099"/>
                </a:lnTo>
                <a:lnTo>
                  <a:pt x="8247744" y="84200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23499"/>
                </a:moveTo>
                <a:lnTo>
                  <a:pt x="749543" y="102234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23499"/>
                </a:lnTo>
                <a:close/>
              </a:path>
              <a:path w="9177655" h="10274300">
                <a:moveTo>
                  <a:pt x="1740511" y="10223499"/>
                </a:moveTo>
                <a:lnTo>
                  <a:pt x="1679157" y="102234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23499"/>
                </a:lnTo>
                <a:close/>
              </a:path>
              <a:path w="9177655" h="10274300">
                <a:moveTo>
                  <a:pt x="2670104" y="10223499"/>
                </a:moveTo>
                <a:lnTo>
                  <a:pt x="2608770" y="102234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23499"/>
                </a:lnTo>
                <a:close/>
              </a:path>
              <a:path w="9177655" h="10274300">
                <a:moveTo>
                  <a:pt x="3599717" y="10223499"/>
                </a:moveTo>
                <a:lnTo>
                  <a:pt x="3538363" y="102234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23499"/>
                </a:lnTo>
                <a:close/>
              </a:path>
              <a:path w="9177655" h="10274300">
                <a:moveTo>
                  <a:pt x="4529331" y="10223499"/>
                </a:moveTo>
                <a:lnTo>
                  <a:pt x="4467977" y="102234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23499"/>
                </a:lnTo>
                <a:close/>
              </a:path>
              <a:path w="9177655" h="10274300">
                <a:moveTo>
                  <a:pt x="5458924" y="10223499"/>
                </a:moveTo>
                <a:lnTo>
                  <a:pt x="5397570" y="102234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23499"/>
                </a:lnTo>
                <a:close/>
              </a:path>
              <a:path w="9177655" h="10274300">
                <a:moveTo>
                  <a:pt x="6388537" y="10223499"/>
                </a:moveTo>
                <a:lnTo>
                  <a:pt x="6327184" y="102234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23499"/>
                </a:lnTo>
                <a:close/>
              </a:path>
              <a:path w="9177655" h="10274300">
                <a:moveTo>
                  <a:pt x="7318130" y="10223499"/>
                </a:moveTo>
                <a:lnTo>
                  <a:pt x="7256777" y="102234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23499"/>
                </a:lnTo>
                <a:close/>
              </a:path>
              <a:path w="9177655" h="10274300">
                <a:moveTo>
                  <a:pt x="8247744" y="10223499"/>
                </a:moveTo>
                <a:lnTo>
                  <a:pt x="8186390" y="102234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10662" y="2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8980" y="10274299"/>
                </a:lnTo>
                <a:lnTo>
                  <a:pt x="2409" y="10261599"/>
                </a:lnTo>
                <a:lnTo>
                  <a:pt x="0" y="10248899"/>
                </a:lnTo>
                <a:lnTo>
                  <a:pt x="0" y="25399"/>
                </a:lnTo>
                <a:lnTo>
                  <a:pt x="2409" y="12699"/>
                </a:lnTo>
                <a:lnTo>
                  <a:pt x="8980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27099"/>
                </a:lnTo>
                <a:lnTo>
                  <a:pt x="9177336" y="927099"/>
                </a:lnTo>
                <a:lnTo>
                  <a:pt x="9177336" y="990599"/>
                </a:lnTo>
                <a:lnTo>
                  <a:pt x="61353" y="990599"/>
                </a:lnTo>
                <a:lnTo>
                  <a:pt x="61353" y="1854199"/>
                </a:lnTo>
                <a:lnTo>
                  <a:pt x="9177336" y="1854199"/>
                </a:lnTo>
                <a:lnTo>
                  <a:pt x="9177336" y="1917699"/>
                </a:lnTo>
                <a:lnTo>
                  <a:pt x="61353" y="1917699"/>
                </a:lnTo>
                <a:lnTo>
                  <a:pt x="61353" y="2781299"/>
                </a:lnTo>
                <a:lnTo>
                  <a:pt x="9177336" y="2781299"/>
                </a:lnTo>
                <a:lnTo>
                  <a:pt x="9177336" y="2844799"/>
                </a:lnTo>
                <a:lnTo>
                  <a:pt x="61353" y="28447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71899"/>
                </a:lnTo>
                <a:lnTo>
                  <a:pt x="61353" y="37718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75299"/>
                </a:lnTo>
                <a:lnTo>
                  <a:pt x="9177336" y="5575299"/>
                </a:lnTo>
                <a:lnTo>
                  <a:pt x="9177336" y="5638799"/>
                </a:lnTo>
                <a:lnTo>
                  <a:pt x="61353" y="5638799"/>
                </a:lnTo>
                <a:lnTo>
                  <a:pt x="61353" y="6502399"/>
                </a:lnTo>
                <a:lnTo>
                  <a:pt x="9177336" y="6502399"/>
                </a:lnTo>
                <a:lnTo>
                  <a:pt x="9177336" y="6565899"/>
                </a:lnTo>
                <a:lnTo>
                  <a:pt x="61353" y="6565899"/>
                </a:lnTo>
                <a:lnTo>
                  <a:pt x="61353" y="7429499"/>
                </a:lnTo>
                <a:lnTo>
                  <a:pt x="9177336" y="7429499"/>
                </a:lnTo>
                <a:lnTo>
                  <a:pt x="9177336" y="7492999"/>
                </a:lnTo>
                <a:lnTo>
                  <a:pt x="61353" y="74929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20099"/>
                </a:lnTo>
                <a:lnTo>
                  <a:pt x="61353" y="84200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23499"/>
                </a:lnTo>
                <a:lnTo>
                  <a:pt x="9177336" y="102234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27099"/>
                </a:moveTo>
                <a:lnTo>
                  <a:pt x="929613" y="9270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27099"/>
                </a:lnTo>
                <a:close/>
              </a:path>
              <a:path w="9177655" h="10274300">
                <a:moveTo>
                  <a:pt x="1920560" y="927099"/>
                </a:moveTo>
                <a:lnTo>
                  <a:pt x="1859227" y="9270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27099"/>
                </a:lnTo>
                <a:close/>
              </a:path>
              <a:path w="9177655" h="10274300">
                <a:moveTo>
                  <a:pt x="2850153" y="927099"/>
                </a:moveTo>
                <a:lnTo>
                  <a:pt x="2788819" y="9270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27099"/>
                </a:lnTo>
                <a:close/>
              </a:path>
              <a:path w="9177655" h="10274300">
                <a:moveTo>
                  <a:pt x="3779766" y="927099"/>
                </a:moveTo>
                <a:lnTo>
                  <a:pt x="3718412" y="9270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27099"/>
                </a:lnTo>
                <a:close/>
              </a:path>
              <a:path w="9177655" h="10274300">
                <a:moveTo>
                  <a:pt x="4709380" y="927099"/>
                </a:moveTo>
                <a:lnTo>
                  <a:pt x="4648026" y="9270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27099"/>
                </a:lnTo>
                <a:close/>
              </a:path>
              <a:path w="9177655" h="10274300">
                <a:moveTo>
                  <a:pt x="5638993" y="927099"/>
                </a:moveTo>
                <a:lnTo>
                  <a:pt x="5577640" y="9270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27099"/>
                </a:lnTo>
                <a:close/>
              </a:path>
              <a:path w="9177655" h="10274300">
                <a:moveTo>
                  <a:pt x="6568587" y="927099"/>
                </a:moveTo>
                <a:lnTo>
                  <a:pt x="6507233" y="9270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27099"/>
                </a:lnTo>
                <a:close/>
              </a:path>
              <a:path w="9177655" h="10274300">
                <a:moveTo>
                  <a:pt x="7498200" y="927099"/>
                </a:moveTo>
                <a:lnTo>
                  <a:pt x="7436846" y="9270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27099"/>
                </a:lnTo>
                <a:close/>
              </a:path>
              <a:path w="9177655" h="10274300">
                <a:moveTo>
                  <a:pt x="8427793" y="927099"/>
                </a:moveTo>
                <a:lnTo>
                  <a:pt x="8366439" y="9270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27099"/>
                </a:lnTo>
                <a:close/>
              </a:path>
              <a:path w="9177655" h="10274300">
                <a:moveTo>
                  <a:pt x="990967" y="1854199"/>
                </a:moveTo>
                <a:lnTo>
                  <a:pt x="929613" y="1854199"/>
                </a:lnTo>
                <a:lnTo>
                  <a:pt x="929613" y="990599"/>
                </a:lnTo>
                <a:lnTo>
                  <a:pt x="990967" y="990599"/>
                </a:lnTo>
                <a:lnTo>
                  <a:pt x="990967" y="1854199"/>
                </a:lnTo>
                <a:close/>
              </a:path>
              <a:path w="9177655" h="10274300">
                <a:moveTo>
                  <a:pt x="1920560" y="1854199"/>
                </a:moveTo>
                <a:lnTo>
                  <a:pt x="1859206" y="1854199"/>
                </a:lnTo>
                <a:lnTo>
                  <a:pt x="1859206" y="990599"/>
                </a:lnTo>
                <a:lnTo>
                  <a:pt x="1920560" y="990599"/>
                </a:lnTo>
                <a:lnTo>
                  <a:pt x="1920560" y="1854199"/>
                </a:lnTo>
                <a:close/>
              </a:path>
              <a:path w="9177655" h="10274300">
                <a:moveTo>
                  <a:pt x="2850153" y="1854199"/>
                </a:moveTo>
                <a:lnTo>
                  <a:pt x="2788819" y="1854199"/>
                </a:lnTo>
                <a:lnTo>
                  <a:pt x="2788819" y="990599"/>
                </a:lnTo>
                <a:lnTo>
                  <a:pt x="2850153" y="990599"/>
                </a:lnTo>
                <a:lnTo>
                  <a:pt x="2850153" y="1854199"/>
                </a:lnTo>
                <a:close/>
              </a:path>
              <a:path w="9177655" h="10274300">
                <a:moveTo>
                  <a:pt x="3779766" y="1854199"/>
                </a:moveTo>
                <a:lnTo>
                  <a:pt x="3718412" y="1854199"/>
                </a:lnTo>
                <a:lnTo>
                  <a:pt x="3718412" y="990599"/>
                </a:lnTo>
                <a:lnTo>
                  <a:pt x="3779766" y="990599"/>
                </a:lnTo>
                <a:lnTo>
                  <a:pt x="3779766" y="1854199"/>
                </a:lnTo>
                <a:close/>
              </a:path>
              <a:path w="9177655" h="10274300">
                <a:moveTo>
                  <a:pt x="4709380" y="1854199"/>
                </a:moveTo>
                <a:lnTo>
                  <a:pt x="4648026" y="1854199"/>
                </a:lnTo>
                <a:lnTo>
                  <a:pt x="4648026" y="990599"/>
                </a:lnTo>
                <a:lnTo>
                  <a:pt x="4709380" y="990599"/>
                </a:lnTo>
                <a:lnTo>
                  <a:pt x="4709380" y="1854199"/>
                </a:lnTo>
                <a:close/>
              </a:path>
              <a:path w="9177655" h="10274300">
                <a:moveTo>
                  <a:pt x="5638993" y="1854199"/>
                </a:moveTo>
                <a:lnTo>
                  <a:pt x="5577640" y="1854199"/>
                </a:lnTo>
                <a:lnTo>
                  <a:pt x="5577640" y="990599"/>
                </a:lnTo>
                <a:lnTo>
                  <a:pt x="5638993" y="990599"/>
                </a:lnTo>
                <a:lnTo>
                  <a:pt x="5638993" y="1854199"/>
                </a:lnTo>
                <a:close/>
              </a:path>
              <a:path w="9177655" h="10274300">
                <a:moveTo>
                  <a:pt x="6568587" y="1854199"/>
                </a:moveTo>
                <a:lnTo>
                  <a:pt x="6507233" y="1854199"/>
                </a:lnTo>
                <a:lnTo>
                  <a:pt x="6507233" y="990599"/>
                </a:lnTo>
                <a:lnTo>
                  <a:pt x="6568587" y="990599"/>
                </a:lnTo>
                <a:lnTo>
                  <a:pt x="6568587" y="1854199"/>
                </a:lnTo>
                <a:close/>
              </a:path>
              <a:path w="9177655" h="10274300">
                <a:moveTo>
                  <a:pt x="7498200" y="1854199"/>
                </a:moveTo>
                <a:lnTo>
                  <a:pt x="7436846" y="1854199"/>
                </a:lnTo>
                <a:lnTo>
                  <a:pt x="7436846" y="990599"/>
                </a:lnTo>
                <a:lnTo>
                  <a:pt x="7498200" y="990599"/>
                </a:lnTo>
                <a:lnTo>
                  <a:pt x="7498200" y="1854199"/>
                </a:lnTo>
                <a:close/>
              </a:path>
              <a:path w="9177655" h="10274300">
                <a:moveTo>
                  <a:pt x="8427793" y="1854199"/>
                </a:moveTo>
                <a:lnTo>
                  <a:pt x="8366439" y="1854199"/>
                </a:lnTo>
                <a:lnTo>
                  <a:pt x="8366439" y="990599"/>
                </a:lnTo>
                <a:lnTo>
                  <a:pt x="8427793" y="990599"/>
                </a:lnTo>
                <a:lnTo>
                  <a:pt x="8427793" y="1854199"/>
                </a:lnTo>
                <a:close/>
              </a:path>
              <a:path w="9177655" h="10274300">
                <a:moveTo>
                  <a:pt x="990967" y="2781299"/>
                </a:moveTo>
                <a:lnTo>
                  <a:pt x="929613" y="2781299"/>
                </a:lnTo>
                <a:lnTo>
                  <a:pt x="929613" y="1917699"/>
                </a:lnTo>
                <a:lnTo>
                  <a:pt x="990967" y="1917699"/>
                </a:lnTo>
                <a:lnTo>
                  <a:pt x="990967" y="2781299"/>
                </a:lnTo>
                <a:close/>
              </a:path>
              <a:path w="9177655" h="10274300">
                <a:moveTo>
                  <a:pt x="1920560" y="2781299"/>
                </a:moveTo>
                <a:lnTo>
                  <a:pt x="1859227" y="2781299"/>
                </a:lnTo>
                <a:lnTo>
                  <a:pt x="1859227" y="1917699"/>
                </a:lnTo>
                <a:lnTo>
                  <a:pt x="1920560" y="1917699"/>
                </a:lnTo>
                <a:lnTo>
                  <a:pt x="1920560" y="2781299"/>
                </a:lnTo>
                <a:close/>
              </a:path>
              <a:path w="9177655" h="10274300">
                <a:moveTo>
                  <a:pt x="2850153" y="2781299"/>
                </a:moveTo>
                <a:lnTo>
                  <a:pt x="2788819" y="2781299"/>
                </a:lnTo>
                <a:lnTo>
                  <a:pt x="2788819" y="1917699"/>
                </a:lnTo>
                <a:lnTo>
                  <a:pt x="2850153" y="1917699"/>
                </a:lnTo>
                <a:lnTo>
                  <a:pt x="2850153" y="2781299"/>
                </a:lnTo>
                <a:close/>
              </a:path>
              <a:path w="9177655" h="10274300">
                <a:moveTo>
                  <a:pt x="3779766" y="2781299"/>
                </a:moveTo>
                <a:lnTo>
                  <a:pt x="3718412" y="2781299"/>
                </a:lnTo>
                <a:lnTo>
                  <a:pt x="3718412" y="1917699"/>
                </a:lnTo>
                <a:lnTo>
                  <a:pt x="3779766" y="1917699"/>
                </a:lnTo>
                <a:lnTo>
                  <a:pt x="3779766" y="2781299"/>
                </a:lnTo>
                <a:close/>
              </a:path>
              <a:path w="9177655" h="10274300">
                <a:moveTo>
                  <a:pt x="4709380" y="2781299"/>
                </a:moveTo>
                <a:lnTo>
                  <a:pt x="4648026" y="2781299"/>
                </a:lnTo>
                <a:lnTo>
                  <a:pt x="4648026" y="1917699"/>
                </a:lnTo>
                <a:lnTo>
                  <a:pt x="4709380" y="1917699"/>
                </a:lnTo>
                <a:lnTo>
                  <a:pt x="4709380" y="2781299"/>
                </a:lnTo>
                <a:close/>
              </a:path>
              <a:path w="9177655" h="10274300">
                <a:moveTo>
                  <a:pt x="5638993" y="2781299"/>
                </a:moveTo>
                <a:lnTo>
                  <a:pt x="5577640" y="2781299"/>
                </a:lnTo>
                <a:lnTo>
                  <a:pt x="5577640" y="1917699"/>
                </a:lnTo>
                <a:lnTo>
                  <a:pt x="5638993" y="1917699"/>
                </a:lnTo>
                <a:lnTo>
                  <a:pt x="5638993" y="2781299"/>
                </a:lnTo>
                <a:close/>
              </a:path>
              <a:path w="9177655" h="10274300">
                <a:moveTo>
                  <a:pt x="6568587" y="2781299"/>
                </a:moveTo>
                <a:lnTo>
                  <a:pt x="6507233" y="2781299"/>
                </a:lnTo>
                <a:lnTo>
                  <a:pt x="6507233" y="1917699"/>
                </a:lnTo>
                <a:lnTo>
                  <a:pt x="6568587" y="1917699"/>
                </a:lnTo>
                <a:lnTo>
                  <a:pt x="6568587" y="2781299"/>
                </a:lnTo>
                <a:close/>
              </a:path>
              <a:path w="9177655" h="10274300">
                <a:moveTo>
                  <a:pt x="7498200" y="2781299"/>
                </a:moveTo>
                <a:lnTo>
                  <a:pt x="7436846" y="2781299"/>
                </a:lnTo>
                <a:lnTo>
                  <a:pt x="7436846" y="1917699"/>
                </a:lnTo>
                <a:lnTo>
                  <a:pt x="7498200" y="1917699"/>
                </a:lnTo>
                <a:lnTo>
                  <a:pt x="7498200" y="2781299"/>
                </a:lnTo>
                <a:close/>
              </a:path>
              <a:path w="9177655" h="10274300">
                <a:moveTo>
                  <a:pt x="8427793" y="2781299"/>
                </a:moveTo>
                <a:lnTo>
                  <a:pt x="8366439" y="2781299"/>
                </a:lnTo>
                <a:lnTo>
                  <a:pt x="8366439" y="1917699"/>
                </a:lnTo>
                <a:lnTo>
                  <a:pt x="8427793" y="1917699"/>
                </a:lnTo>
                <a:lnTo>
                  <a:pt x="8427793" y="27812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44799"/>
                </a:lnTo>
                <a:lnTo>
                  <a:pt x="990967" y="28447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44799"/>
                </a:lnTo>
                <a:lnTo>
                  <a:pt x="1920560" y="28447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44799"/>
                </a:lnTo>
                <a:lnTo>
                  <a:pt x="2850153" y="28447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44799"/>
                </a:lnTo>
                <a:lnTo>
                  <a:pt x="3779766" y="28447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44799"/>
                </a:lnTo>
                <a:lnTo>
                  <a:pt x="4709380" y="28447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44799"/>
                </a:lnTo>
                <a:lnTo>
                  <a:pt x="5638993" y="28447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44799"/>
                </a:lnTo>
                <a:lnTo>
                  <a:pt x="6568587" y="28447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44799"/>
                </a:lnTo>
                <a:lnTo>
                  <a:pt x="7498200" y="28447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44799"/>
                </a:lnTo>
                <a:lnTo>
                  <a:pt x="8427793" y="28447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71899"/>
                </a:lnTo>
                <a:lnTo>
                  <a:pt x="990967" y="37718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71899"/>
                </a:lnTo>
                <a:lnTo>
                  <a:pt x="1920560" y="37718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71899"/>
                </a:lnTo>
                <a:lnTo>
                  <a:pt x="2850153" y="37718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71899"/>
                </a:lnTo>
                <a:lnTo>
                  <a:pt x="3779766" y="37718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71899"/>
                </a:lnTo>
                <a:lnTo>
                  <a:pt x="4709380" y="37718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71899"/>
                </a:lnTo>
                <a:lnTo>
                  <a:pt x="5638993" y="37718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71899"/>
                </a:lnTo>
                <a:lnTo>
                  <a:pt x="6568587" y="37718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71899"/>
                </a:lnTo>
                <a:lnTo>
                  <a:pt x="7498200" y="37718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71899"/>
                </a:lnTo>
                <a:lnTo>
                  <a:pt x="8427793" y="37718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75299"/>
                </a:moveTo>
                <a:lnTo>
                  <a:pt x="929613" y="55752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75299"/>
                </a:lnTo>
                <a:close/>
              </a:path>
              <a:path w="9177655" h="10274300">
                <a:moveTo>
                  <a:pt x="1920560" y="5575299"/>
                </a:moveTo>
                <a:lnTo>
                  <a:pt x="1859206" y="55752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75299"/>
                </a:lnTo>
                <a:close/>
              </a:path>
              <a:path w="9177655" h="10274300">
                <a:moveTo>
                  <a:pt x="2850153" y="5575299"/>
                </a:moveTo>
                <a:lnTo>
                  <a:pt x="2788819" y="55752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75299"/>
                </a:lnTo>
                <a:close/>
              </a:path>
              <a:path w="9177655" h="10274300">
                <a:moveTo>
                  <a:pt x="3779766" y="5575299"/>
                </a:moveTo>
                <a:lnTo>
                  <a:pt x="3718412" y="55752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75299"/>
                </a:lnTo>
                <a:close/>
              </a:path>
              <a:path w="9177655" h="10274300">
                <a:moveTo>
                  <a:pt x="4709380" y="5575299"/>
                </a:moveTo>
                <a:lnTo>
                  <a:pt x="4648026" y="55752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75299"/>
                </a:lnTo>
                <a:close/>
              </a:path>
              <a:path w="9177655" h="10274300">
                <a:moveTo>
                  <a:pt x="5638993" y="5575299"/>
                </a:moveTo>
                <a:lnTo>
                  <a:pt x="5577640" y="55752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75299"/>
                </a:lnTo>
                <a:close/>
              </a:path>
              <a:path w="9177655" h="10274300">
                <a:moveTo>
                  <a:pt x="6568587" y="5575299"/>
                </a:moveTo>
                <a:lnTo>
                  <a:pt x="6507233" y="55752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75299"/>
                </a:lnTo>
                <a:close/>
              </a:path>
              <a:path w="9177655" h="10274300">
                <a:moveTo>
                  <a:pt x="7498200" y="5575299"/>
                </a:moveTo>
                <a:lnTo>
                  <a:pt x="7436846" y="55752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75299"/>
                </a:lnTo>
                <a:close/>
              </a:path>
              <a:path w="9177655" h="10274300">
                <a:moveTo>
                  <a:pt x="8427793" y="5575299"/>
                </a:moveTo>
                <a:lnTo>
                  <a:pt x="8366439" y="55752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75299"/>
                </a:lnTo>
                <a:close/>
              </a:path>
              <a:path w="9177655" h="10274300">
                <a:moveTo>
                  <a:pt x="990967" y="6502399"/>
                </a:moveTo>
                <a:lnTo>
                  <a:pt x="929613" y="6502399"/>
                </a:lnTo>
                <a:lnTo>
                  <a:pt x="929613" y="5638799"/>
                </a:lnTo>
                <a:lnTo>
                  <a:pt x="990967" y="5638799"/>
                </a:lnTo>
                <a:lnTo>
                  <a:pt x="990967" y="6502399"/>
                </a:lnTo>
                <a:close/>
              </a:path>
              <a:path w="9177655" h="10274300">
                <a:moveTo>
                  <a:pt x="1920560" y="6502399"/>
                </a:moveTo>
                <a:lnTo>
                  <a:pt x="1859206" y="6502399"/>
                </a:lnTo>
                <a:lnTo>
                  <a:pt x="1859206" y="5638799"/>
                </a:lnTo>
                <a:lnTo>
                  <a:pt x="1920560" y="5638799"/>
                </a:lnTo>
                <a:lnTo>
                  <a:pt x="1920560" y="6502399"/>
                </a:lnTo>
                <a:close/>
              </a:path>
              <a:path w="9177655" h="10274300">
                <a:moveTo>
                  <a:pt x="2850173" y="6502399"/>
                </a:moveTo>
                <a:lnTo>
                  <a:pt x="2788819" y="6502399"/>
                </a:lnTo>
                <a:lnTo>
                  <a:pt x="2788819" y="5638799"/>
                </a:lnTo>
                <a:lnTo>
                  <a:pt x="2850173" y="5638799"/>
                </a:lnTo>
                <a:lnTo>
                  <a:pt x="2850173" y="6502399"/>
                </a:lnTo>
                <a:close/>
              </a:path>
              <a:path w="9177655" h="10274300">
                <a:moveTo>
                  <a:pt x="3779766" y="6502399"/>
                </a:moveTo>
                <a:lnTo>
                  <a:pt x="3718433" y="6502399"/>
                </a:lnTo>
                <a:lnTo>
                  <a:pt x="3718433" y="5638799"/>
                </a:lnTo>
                <a:lnTo>
                  <a:pt x="3779766" y="5638799"/>
                </a:lnTo>
                <a:lnTo>
                  <a:pt x="3779766" y="6502399"/>
                </a:lnTo>
                <a:close/>
              </a:path>
              <a:path w="9177655" h="10274300">
                <a:moveTo>
                  <a:pt x="4709380" y="6502399"/>
                </a:moveTo>
                <a:lnTo>
                  <a:pt x="4648026" y="6502399"/>
                </a:lnTo>
                <a:lnTo>
                  <a:pt x="4648026" y="5638799"/>
                </a:lnTo>
                <a:lnTo>
                  <a:pt x="4709380" y="5638799"/>
                </a:lnTo>
                <a:lnTo>
                  <a:pt x="4709380" y="6502399"/>
                </a:lnTo>
                <a:close/>
              </a:path>
              <a:path w="9177655" h="10274300">
                <a:moveTo>
                  <a:pt x="5638993" y="6502399"/>
                </a:moveTo>
                <a:lnTo>
                  <a:pt x="5577640" y="6502399"/>
                </a:lnTo>
                <a:lnTo>
                  <a:pt x="5577640" y="5638799"/>
                </a:lnTo>
                <a:lnTo>
                  <a:pt x="5638993" y="5638799"/>
                </a:lnTo>
                <a:lnTo>
                  <a:pt x="5638993" y="6502399"/>
                </a:lnTo>
                <a:close/>
              </a:path>
              <a:path w="9177655" h="10274300">
                <a:moveTo>
                  <a:pt x="6568587" y="6502399"/>
                </a:moveTo>
                <a:lnTo>
                  <a:pt x="6507233" y="6502399"/>
                </a:lnTo>
                <a:lnTo>
                  <a:pt x="6507233" y="5638799"/>
                </a:lnTo>
                <a:lnTo>
                  <a:pt x="6568587" y="5638799"/>
                </a:lnTo>
                <a:lnTo>
                  <a:pt x="6568587" y="6502399"/>
                </a:lnTo>
                <a:close/>
              </a:path>
              <a:path w="9177655" h="10274300">
                <a:moveTo>
                  <a:pt x="7498200" y="6502399"/>
                </a:moveTo>
                <a:lnTo>
                  <a:pt x="7436846" y="6502399"/>
                </a:lnTo>
                <a:lnTo>
                  <a:pt x="7436846" y="5638799"/>
                </a:lnTo>
                <a:lnTo>
                  <a:pt x="7498200" y="5638799"/>
                </a:lnTo>
                <a:lnTo>
                  <a:pt x="7498200" y="6502399"/>
                </a:lnTo>
                <a:close/>
              </a:path>
              <a:path w="9177655" h="10274300">
                <a:moveTo>
                  <a:pt x="8427793" y="6502399"/>
                </a:moveTo>
                <a:lnTo>
                  <a:pt x="8366439" y="6502399"/>
                </a:lnTo>
                <a:lnTo>
                  <a:pt x="8366439" y="5638799"/>
                </a:lnTo>
                <a:lnTo>
                  <a:pt x="8427793" y="5638799"/>
                </a:lnTo>
                <a:lnTo>
                  <a:pt x="8427793" y="6502399"/>
                </a:lnTo>
                <a:close/>
              </a:path>
              <a:path w="9177655" h="10274300">
                <a:moveTo>
                  <a:pt x="990967" y="7429499"/>
                </a:moveTo>
                <a:lnTo>
                  <a:pt x="929613" y="7429499"/>
                </a:lnTo>
                <a:lnTo>
                  <a:pt x="929613" y="6565899"/>
                </a:lnTo>
                <a:lnTo>
                  <a:pt x="990967" y="6565899"/>
                </a:lnTo>
                <a:lnTo>
                  <a:pt x="990967" y="7429499"/>
                </a:lnTo>
                <a:close/>
              </a:path>
              <a:path w="9177655" h="10274300">
                <a:moveTo>
                  <a:pt x="1920560" y="7429499"/>
                </a:moveTo>
                <a:lnTo>
                  <a:pt x="1859206" y="7429499"/>
                </a:lnTo>
                <a:lnTo>
                  <a:pt x="1859206" y="6565899"/>
                </a:lnTo>
                <a:lnTo>
                  <a:pt x="1920560" y="6565899"/>
                </a:lnTo>
                <a:lnTo>
                  <a:pt x="1920560" y="7429499"/>
                </a:lnTo>
                <a:close/>
              </a:path>
              <a:path w="9177655" h="10274300">
                <a:moveTo>
                  <a:pt x="2850173" y="7429499"/>
                </a:moveTo>
                <a:lnTo>
                  <a:pt x="2788819" y="7429499"/>
                </a:lnTo>
                <a:lnTo>
                  <a:pt x="2788819" y="6565899"/>
                </a:lnTo>
                <a:lnTo>
                  <a:pt x="2850173" y="6565899"/>
                </a:lnTo>
                <a:lnTo>
                  <a:pt x="2850173" y="7429499"/>
                </a:lnTo>
                <a:close/>
              </a:path>
              <a:path w="9177655" h="10274300">
                <a:moveTo>
                  <a:pt x="3779766" y="7429499"/>
                </a:moveTo>
                <a:lnTo>
                  <a:pt x="3718433" y="7429499"/>
                </a:lnTo>
                <a:lnTo>
                  <a:pt x="3718433" y="6565899"/>
                </a:lnTo>
                <a:lnTo>
                  <a:pt x="3779766" y="6565899"/>
                </a:lnTo>
                <a:lnTo>
                  <a:pt x="3779766" y="7429499"/>
                </a:lnTo>
                <a:close/>
              </a:path>
              <a:path w="9177655" h="10274300">
                <a:moveTo>
                  <a:pt x="4709380" y="7429499"/>
                </a:moveTo>
                <a:lnTo>
                  <a:pt x="4648026" y="7429499"/>
                </a:lnTo>
                <a:lnTo>
                  <a:pt x="4648026" y="6565899"/>
                </a:lnTo>
                <a:lnTo>
                  <a:pt x="4709380" y="6565899"/>
                </a:lnTo>
                <a:lnTo>
                  <a:pt x="4709380" y="7429499"/>
                </a:lnTo>
                <a:close/>
              </a:path>
              <a:path w="9177655" h="10274300">
                <a:moveTo>
                  <a:pt x="5638993" y="7429499"/>
                </a:moveTo>
                <a:lnTo>
                  <a:pt x="5577640" y="7429499"/>
                </a:lnTo>
                <a:lnTo>
                  <a:pt x="5577640" y="6565899"/>
                </a:lnTo>
                <a:lnTo>
                  <a:pt x="5638993" y="6565899"/>
                </a:lnTo>
                <a:lnTo>
                  <a:pt x="5638993" y="7429499"/>
                </a:lnTo>
                <a:close/>
              </a:path>
              <a:path w="9177655" h="10274300">
                <a:moveTo>
                  <a:pt x="6568587" y="7429499"/>
                </a:moveTo>
                <a:lnTo>
                  <a:pt x="6507233" y="7429499"/>
                </a:lnTo>
                <a:lnTo>
                  <a:pt x="6507233" y="6565899"/>
                </a:lnTo>
                <a:lnTo>
                  <a:pt x="6568587" y="6565899"/>
                </a:lnTo>
                <a:lnTo>
                  <a:pt x="6568587" y="7429499"/>
                </a:lnTo>
                <a:close/>
              </a:path>
              <a:path w="9177655" h="10274300">
                <a:moveTo>
                  <a:pt x="7498200" y="7429499"/>
                </a:moveTo>
                <a:lnTo>
                  <a:pt x="7436846" y="7429499"/>
                </a:lnTo>
                <a:lnTo>
                  <a:pt x="7436846" y="6565899"/>
                </a:lnTo>
                <a:lnTo>
                  <a:pt x="7498200" y="6565899"/>
                </a:lnTo>
                <a:lnTo>
                  <a:pt x="7498200" y="7429499"/>
                </a:lnTo>
                <a:close/>
              </a:path>
              <a:path w="9177655" h="10274300">
                <a:moveTo>
                  <a:pt x="8427793" y="7429499"/>
                </a:moveTo>
                <a:lnTo>
                  <a:pt x="8366439" y="7429499"/>
                </a:lnTo>
                <a:lnTo>
                  <a:pt x="8366439" y="6565899"/>
                </a:lnTo>
                <a:lnTo>
                  <a:pt x="8427793" y="6565899"/>
                </a:lnTo>
                <a:lnTo>
                  <a:pt x="8427793" y="74294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92999"/>
                </a:lnTo>
                <a:lnTo>
                  <a:pt x="990967" y="74929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92999"/>
                </a:lnTo>
                <a:lnTo>
                  <a:pt x="1920560" y="74929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92999"/>
                </a:lnTo>
                <a:lnTo>
                  <a:pt x="2850153" y="74929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92999"/>
                </a:lnTo>
                <a:lnTo>
                  <a:pt x="3779766" y="74929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92999"/>
                </a:lnTo>
                <a:lnTo>
                  <a:pt x="4709380" y="74929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92999"/>
                </a:lnTo>
                <a:lnTo>
                  <a:pt x="5638993" y="74929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92999"/>
                </a:lnTo>
                <a:lnTo>
                  <a:pt x="6568587" y="74929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92999"/>
                </a:lnTo>
                <a:lnTo>
                  <a:pt x="7498200" y="74929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92999"/>
                </a:lnTo>
                <a:lnTo>
                  <a:pt x="8427793" y="74929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20099"/>
                </a:lnTo>
                <a:lnTo>
                  <a:pt x="990967" y="84200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20099"/>
                </a:lnTo>
                <a:lnTo>
                  <a:pt x="1920560" y="84200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20099"/>
                </a:lnTo>
                <a:lnTo>
                  <a:pt x="2850173" y="84200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20099"/>
                </a:lnTo>
                <a:lnTo>
                  <a:pt x="3779766" y="84200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20099"/>
                </a:lnTo>
                <a:lnTo>
                  <a:pt x="4709380" y="84200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20099"/>
                </a:lnTo>
                <a:lnTo>
                  <a:pt x="5638993" y="84200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20099"/>
                </a:lnTo>
                <a:lnTo>
                  <a:pt x="6568587" y="84200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20099"/>
                </a:lnTo>
                <a:lnTo>
                  <a:pt x="7498200" y="84200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20099"/>
                </a:lnTo>
                <a:lnTo>
                  <a:pt x="8427793" y="84200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23499"/>
                </a:moveTo>
                <a:lnTo>
                  <a:pt x="929613" y="102234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23499"/>
                </a:lnTo>
                <a:close/>
              </a:path>
              <a:path w="9177655" h="10274300">
                <a:moveTo>
                  <a:pt x="1920560" y="10223499"/>
                </a:moveTo>
                <a:lnTo>
                  <a:pt x="1859206" y="102234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23499"/>
                </a:lnTo>
                <a:close/>
              </a:path>
              <a:path w="9177655" h="10274300">
                <a:moveTo>
                  <a:pt x="2850173" y="10223499"/>
                </a:moveTo>
                <a:lnTo>
                  <a:pt x="2788819" y="102234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23499"/>
                </a:lnTo>
                <a:close/>
              </a:path>
              <a:path w="9177655" h="10274300">
                <a:moveTo>
                  <a:pt x="3779766" y="10223499"/>
                </a:moveTo>
                <a:lnTo>
                  <a:pt x="3718433" y="102234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23499"/>
                </a:lnTo>
                <a:close/>
              </a:path>
              <a:path w="9177655" h="10274300">
                <a:moveTo>
                  <a:pt x="4709380" y="10223499"/>
                </a:moveTo>
                <a:lnTo>
                  <a:pt x="4648026" y="102234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23499"/>
                </a:lnTo>
                <a:close/>
              </a:path>
              <a:path w="9177655" h="10274300">
                <a:moveTo>
                  <a:pt x="5638993" y="10223499"/>
                </a:moveTo>
                <a:lnTo>
                  <a:pt x="5577640" y="102234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23499"/>
                </a:lnTo>
                <a:close/>
              </a:path>
              <a:path w="9177655" h="10274300">
                <a:moveTo>
                  <a:pt x="6568587" y="10223499"/>
                </a:moveTo>
                <a:lnTo>
                  <a:pt x="6507233" y="102234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23499"/>
                </a:lnTo>
                <a:close/>
              </a:path>
              <a:path w="9177655" h="10274300">
                <a:moveTo>
                  <a:pt x="7498200" y="10223499"/>
                </a:moveTo>
                <a:lnTo>
                  <a:pt x="7436846" y="102234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23499"/>
                </a:lnTo>
                <a:close/>
              </a:path>
              <a:path w="9177655" h="10274300">
                <a:moveTo>
                  <a:pt x="8427793" y="10223499"/>
                </a:moveTo>
                <a:lnTo>
                  <a:pt x="8366439" y="102234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2030658"/>
            <a:ext cx="16230600" cy="6388735"/>
          </a:xfrm>
          <a:custGeom>
            <a:avLst/>
            <a:gdLst/>
            <a:ahLst/>
            <a:cxnLst/>
            <a:rect l="l" t="t" r="r" b="b"/>
            <a:pathLst>
              <a:path w="16230600" h="6388734">
                <a:moveTo>
                  <a:pt x="0" y="6388568"/>
                </a:moveTo>
                <a:lnTo>
                  <a:pt x="0" y="0"/>
                </a:lnTo>
                <a:lnTo>
                  <a:pt x="16230599" y="0"/>
                </a:lnTo>
                <a:lnTo>
                  <a:pt x="16230599" y="6388568"/>
                </a:lnTo>
                <a:lnTo>
                  <a:pt x="0" y="63885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6151" y="1028701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86430" y="1028701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8801101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8"/>
                </a:moveTo>
                <a:lnTo>
                  <a:pt x="18287999" y="1485898"/>
                </a:lnTo>
                <a:lnTo>
                  <a:pt x="18287999" y="0"/>
                </a:lnTo>
                <a:lnTo>
                  <a:pt x="0" y="0"/>
                </a:lnTo>
                <a:lnTo>
                  <a:pt x="0" y="14858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3773" y="1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2" y="307052"/>
                </a:moveTo>
                <a:lnTo>
                  <a:pt x="0" y="0"/>
                </a:lnTo>
                <a:lnTo>
                  <a:pt x="126187" y="0"/>
                </a:lnTo>
                <a:lnTo>
                  <a:pt x="268400" y="142213"/>
                </a:lnTo>
                <a:lnTo>
                  <a:pt x="279875" y="183156"/>
                </a:lnTo>
                <a:lnTo>
                  <a:pt x="290284" y="224206"/>
                </a:lnTo>
                <a:lnTo>
                  <a:pt x="299414" y="265469"/>
                </a:lnTo>
                <a:lnTo>
                  <a:pt x="307052" y="30705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1399" y="1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5" y="581025"/>
                </a:moveTo>
                <a:lnTo>
                  <a:pt x="0" y="0"/>
                </a:lnTo>
                <a:lnTo>
                  <a:pt x="126187" y="0"/>
                </a:lnTo>
                <a:lnTo>
                  <a:pt x="577615" y="451428"/>
                </a:lnTo>
                <a:lnTo>
                  <a:pt x="579267" y="483827"/>
                </a:lnTo>
                <a:lnTo>
                  <a:pt x="580599" y="516227"/>
                </a:lnTo>
                <a:lnTo>
                  <a:pt x="581292" y="548626"/>
                </a:lnTo>
                <a:lnTo>
                  <a:pt x="581025" y="581025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026" y="1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800" y="811800"/>
                </a:moveTo>
                <a:lnTo>
                  <a:pt x="0" y="0"/>
                </a:lnTo>
                <a:lnTo>
                  <a:pt x="126682" y="0"/>
                </a:lnTo>
                <a:lnTo>
                  <a:pt x="826578" y="700391"/>
                </a:lnTo>
                <a:lnTo>
                  <a:pt x="823790" y="728510"/>
                </a:lnTo>
                <a:lnTo>
                  <a:pt x="820468" y="756522"/>
                </a:lnTo>
                <a:lnTo>
                  <a:pt x="816507" y="784321"/>
                </a:lnTo>
                <a:lnTo>
                  <a:pt x="811800" y="81180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7789" y="1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7" y="1013017"/>
                </a:moveTo>
                <a:lnTo>
                  <a:pt x="0" y="0"/>
                </a:lnTo>
                <a:lnTo>
                  <a:pt x="125603" y="0"/>
                </a:lnTo>
                <a:lnTo>
                  <a:pt x="1041437" y="915250"/>
                </a:lnTo>
                <a:lnTo>
                  <a:pt x="1034598" y="939798"/>
                </a:lnTo>
                <a:lnTo>
                  <a:pt x="1027653" y="964133"/>
                </a:lnTo>
                <a:lnTo>
                  <a:pt x="1020495" y="988468"/>
                </a:lnTo>
                <a:lnTo>
                  <a:pt x="1013017" y="101301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278" y="1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1" y="1193771"/>
                </a:moveTo>
                <a:lnTo>
                  <a:pt x="0" y="0"/>
                </a:lnTo>
                <a:lnTo>
                  <a:pt x="126186" y="0"/>
                </a:lnTo>
                <a:lnTo>
                  <a:pt x="1232423" y="1106236"/>
                </a:lnTo>
                <a:lnTo>
                  <a:pt x="1223026" y="1128386"/>
                </a:lnTo>
                <a:lnTo>
                  <a:pt x="1213523" y="1150430"/>
                </a:lnTo>
                <a:lnTo>
                  <a:pt x="1203807" y="1172260"/>
                </a:lnTo>
                <a:lnTo>
                  <a:pt x="1193771" y="119377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041" y="1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9" y="1355199"/>
                </a:moveTo>
                <a:lnTo>
                  <a:pt x="0" y="0"/>
                </a:lnTo>
                <a:lnTo>
                  <a:pt x="126186" y="0"/>
                </a:lnTo>
                <a:lnTo>
                  <a:pt x="1402946" y="1276759"/>
                </a:lnTo>
                <a:lnTo>
                  <a:pt x="1391648" y="1296369"/>
                </a:lnTo>
                <a:lnTo>
                  <a:pt x="1379925" y="1315979"/>
                </a:lnTo>
                <a:lnTo>
                  <a:pt x="1367775" y="1335589"/>
                </a:lnTo>
                <a:lnTo>
                  <a:pt x="1355199" y="135519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2"/>
                </a:moveTo>
                <a:lnTo>
                  <a:pt x="0" y="9332"/>
                </a:lnTo>
                <a:lnTo>
                  <a:pt x="0" y="0"/>
                </a:lnTo>
                <a:lnTo>
                  <a:pt x="116854" y="0"/>
                </a:lnTo>
                <a:lnTo>
                  <a:pt x="1547084" y="1430229"/>
                </a:lnTo>
                <a:lnTo>
                  <a:pt x="1533424" y="1448116"/>
                </a:lnTo>
                <a:lnTo>
                  <a:pt x="1519658" y="1465897"/>
                </a:lnTo>
                <a:lnTo>
                  <a:pt x="1505679" y="1483464"/>
                </a:lnTo>
                <a:lnTo>
                  <a:pt x="1491379" y="150071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5520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386757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39131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90945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143242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95526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647490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89986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608738" y="6992374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3225" y="2816081"/>
            <a:ext cx="10372724" cy="6076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2795" y="228999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15024" y="2289996"/>
            <a:ext cx="8470265" cy="0"/>
          </a:xfrm>
          <a:custGeom>
            <a:avLst/>
            <a:gdLst/>
            <a:ahLst/>
            <a:cxnLst/>
            <a:rect l="l" t="t" r="r" b="b"/>
            <a:pathLst>
              <a:path w="8470265">
                <a:moveTo>
                  <a:pt x="0" y="0"/>
                </a:moveTo>
                <a:lnTo>
                  <a:pt x="8469957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5"/>
              </a:spcBef>
            </a:pPr>
            <a:r>
              <a:rPr spc="780" dirty="0"/>
              <a:t>RESULT </a:t>
            </a:r>
            <a:r>
              <a:rPr spc="-55" dirty="0"/>
              <a:t>&amp;</a:t>
            </a:r>
            <a:r>
              <a:rPr spc="-1160" dirty="0"/>
              <a:t> </a:t>
            </a:r>
            <a:r>
              <a:rPr spc="370" dirty="0"/>
              <a:t>ANALYSIS</a:t>
            </a:r>
            <a:endParaRPr spc="37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68349" y="10274299"/>
                </a:moveTo>
                <a:lnTo>
                  <a:pt x="0" y="10274299"/>
                </a:lnTo>
                <a:lnTo>
                  <a:pt x="0" y="10223499"/>
                </a:lnTo>
                <a:lnTo>
                  <a:pt x="9115983" y="10223499"/>
                </a:lnTo>
                <a:lnTo>
                  <a:pt x="9115983" y="9347199"/>
                </a:lnTo>
                <a:lnTo>
                  <a:pt x="0" y="9347199"/>
                </a:lnTo>
                <a:lnTo>
                  <a:pt x="0" y="9283699"/>
                </a:lnTo>
                <a:lnTo>
                  <a:pt x="9115983" y="9283699"/>
                </a:lnTo>
                <a:lnTo>
                  <a:pt x="9115983" y="8420099"/>
                </a:lnTo>
                <a:lnTo>
                  <a:pt x="0" y="8420099"/>
                </a:lnTo>
                <a:lnTo>
                  <a:pt x="0" y="8356599"/>
                </a:lnTo>
                <a:lnTo>
                  <a:pt x="9115983" y="8356599"/>
                </a:lnTo>
                <a:lnTo>
                  <a:pt x="9115983" y="7492999"/>
                </a:lnTo>
                <a:lnTo>
                  <a:pt x="0" y="7492999"/>
                </a:lnTo>
                <a:lnTo>
                  <a:pt x="0" y="7429499"/>
                </a:lnTo>
                <a:lnTo>
                  <a:pt x="9115983" y="7429499"/>
                </a:lnTo>
                <a:lnTo>
                  <a:pt x="9115983" y="6565899"/>
                </a:lnTo>
                <a:lnTo>
                  <a:pt x="0" y="6565899"/>
                </a:lnTo>
                <a:lnTo>
                  <a:pt x="0" y="6502399"/>
                </a:lnTo>
                <a:lnTo>
                  <a:pt x="9115983" y="6502399"/>
                </a:lnTo>
                <a:lnTo>
                  <a:pt x="9115983" y="5638799"/>
                </a:lnTo>
                <a:lnTo>
                  <a:pt x="0" y="5638799"/>
                </a:lnTo>
                <a:lnTo>
                  <a:pt x="0" y="5575299"/>
                </a:lnTo>
                <a:lnTo>
                  <a:pt x="9115983" y="5575299"/>
                </a:lnTo>
                <a:lnTo>
                  <a:pt x="9115983" y="4698999"/>
                </a:lnTo>
                <a:lnTo>
                  <a:pt x="0" y="4698999"/>
                </a:lnTo>
                <a:lnTo>
                  <a:pt x="0" y="4635499"/>
                </a:lnTo>
                <a:lnTo>
                  <a:pt x="9115983" y="4635499"/>
                </a:lnTo>
                <a:lnTo>
                  <a:pt x="9115983" y="3771899"/>
                </a:lnTo>
                <a:lnTo>
                  <a:pt x="0" y="3771899"/>
                </a:lnTo>
                <a:lnTo>
                  <a:pt x="0" y="3708399"/>
                </a:lnTo>
                <a:lnTo>
                  <a:pt x="9115983" y="3708399"/>
                </a:lnTo>
                <a:lnTo>
                  <a:pt x="9115983" y="2844799"/>
                </a:lnTo>
                <a:lnTo>
                  <a:pt x="0" y="2844799"/>
                </a:lnTo>
                <a:lnTo>
                  <a:pt x="0" y="2781299"/>
                </a:lnTo>
                <a:lnTo>
                  <a:pt x="9115983" y="2781299"/>
                </a:lnTo>
                <a:lnTo>
                  <a:pt x="9115983" y="1917699"/>
                </a:lnTo>
                <a:lnTo>
                  <a:pt x="0" y="1917699"/>
                </a:lnTo>
                <a:lnTo>
                  <a:pt x="0" y="1854199"/>
                </a:lnTo>
                <a:lnTo>
                  <a:pt x="9115983" y="1854199"/>
                </a:lnTo>
                <a:lnTo>
                  <a:pt x="9115983" y="990599"/>
                </a:lnTo>
                <a:lnTo>
                  <a:pt x="0" y="990599"/>
                </a:lnTo>
                <a:lnTo>
                  <a:pt x="0" y="927099"/>
                </a:lnTo>
                <a:lnTo>
                  <a:pt x="9115983" y="927099"/>
                </a:lnTo>
                <a:lnTo>
                  <a:pt x="9115983" y="50799"/>
                </a:lnTo>
                <a:lnTo>
                  <a:pt x="0" y="50799"/>
                </a:lnTo>
                <a:lnTo>
                  <a:pt x="0" y="0"/>
                </a:lnTo>
                <a:lnTo>
                  <a:pt x="9168349" y="0"/>
                </a:lnTo>
                <a:lnTo>
                  <a:pt x="9174925" y="12699"/>
                </a:lnTo>
                <a:lnTo>
                  <a:pt x="9177337" y="25399"/>
                </a:lnTo>
                <a:lnTo>
                  <a:pt x="9177337" y="10248899"/>
                </a:lnTo>
                <a:lnTo>
                  <a:pt x="9174925" y="10261599"/>
                </a:lnTo>
                <a:lnTo>
                  <a:pt x="9168349" y="10274299"/>
                </a:lnTo>
                <a:close/>
              </a:path>
              <a:path w="9177655" h="10274300">
                <a:moveTo>
                  <a:pt x="810897" y="927099"/>
                </a:moveTo>
                <a:lnTo>
                  <a:pt x="749564" y="927099"/>
                </a:lnTo>
                <a:lnTo>
                  <a:pt x="749564" y="50799"/>
                </a:lnTo>
                <a:lnTo>
                  <a:pt x="810897" y="50799"/>
                </a:lnTo>
                <a:lnTo>
                  <a:pt x="810897" y="927099"/>
                </a:lnTo>
                <a:close/>
              </a:path>
              <a:path w="9177655" h="10274300">
                <a:moveTo>
                  <a:pt x="1740490" y="927099"/>
                </a:moveTo>
                <a:lnTo>
                  <a:pt x="1679157" y="927099"/>
                </a:lnTo>
                <a:lnTo>
                  <a:pt x="1679157" y="50799"/>
                </a:lnTo>
                <a:lnTo>
                  <a:pt x="1740490" y="50799"/>
                </a:lnTo>
                <a:lnTo>
                  <a:pt x="1740490" y="927099"/>
                </a:lnTo>
                <a:close/>
              </a:path>
              <a:path w="9177655" h="10274300">
                <a:moveTo>
                  <a:pt x="2670104" y="927099"/>
                </a:moveTo>
                <a:lnTo>
                  <a:pt x="2608750" y="927099"/>
                </a:lnTo>
                <a:lnTo>
                  <a:pt x="2608750" y="50799"/>
                </a:lnTo>
                <a:lnTo>
                  <a:pt x="2670104" y="50799"/>
                </a:lnTo>
                <a:lnTo>
                  <a:pt x="2670104" y="927099"/>
                </a:lnTo>
                <a:close/>
              </a:path>
              <a:path w="9177655" h="10274300">
                <a:moveTo>
                  <a:pt x="3599717" y="927099"/>
                </a:moveTo>
                <a:lnTo>
                  <a:pt x="3538363" y="927099"/>
                </a:lnTo>
                <a:lnTo>
                  <a:pt x="3538363" y="50799"/>
                </a:lnTo>
                <a:lnTo>
                  <a:pt x="3599717" y="50799"/>
                </a:lnTo>
                <a:lnTo>
                  <a:pt x="3599717" y="927099"/>
                </a:lnTo>
                <a:close/>
              </a:path>
              <a:path w="9177655" h="10274300">
                <a:moveTo>
                  <a:pt x="4529331" y="927099"/>
                </a:moveTo>
                <a:lnTo>
                  <a:pt x="4467977" y="927099"/>
                </a:lnTo>
                <a:lnTo>
                  <a:pt x="4467977" y="50799"/>
                </a:lnTo>
                <a:lnTo>
                  <a:pt x="4529331" y="50799"/>
                </a:lnTo>
                <a:lnTo>
                  <a:pt x="4529331" y="927099"/>
                </a:lnTo>
                <a:close/>
              </a:path>
              <a:path w="9177655" h="10274300">
                <a:moveTo>
                  <a:pt x="5458924" y="927099"/>
                </a:moveTo>
                <a:lnTo>
                  <a:pt x="5397570" y="927099"/>
                </a:lnTo>
                <a:lnTo>
                  <a:pt x="5397570" y="50799"/>
                </a:lnTo>
                <a:lnTo>
                  <a:pt x="5458924" y="50799"/>
                </a:lnTo>
                <a:lnTo>
                  <a:pt x="5458924" y="927099"/>
                </a:lnTo>
                <a:close/>
              </a:path>
              <a:path w="9177655" h="10274300">
                <a:moveTo>
                  <a:pt x="6388537" y="927099"/>
                </a:moveTo>
                <a:lnTo>
                  <a:pt x="6327184" y="927099"/>
                </a:lnTo>
                <a:lnTo>
                  <a:pt x="6327184" y="50799"/>
                </a:lnTo>
                <a:lnTo>
                  <a:pt x="6388537" y="50799"/>
                </a:lnTo>
                <a:lnTo>
                  <a:pt x="6388537" y="927099"/>
                </a:lnTo>
                <a:close/>
              </a:path>
              <a:path w="9177655" h="10274300">
                <a:moveTo>
                  <a:pt x="7318130" y="927099"/>
                </a:moveTo>
                <a:lnTo>
                  <a:pt x="7256777" y="927099"/>
                </a:lnTo>
                <a:lnTo>
                  <a:pt x="7256777" y="50799"/>
                </a:lnTo>
                <a:lnTo>
                  <a:pt x="7318130" y="50799"/>
                </a:lnTo>
                <a:lnTo>
                  <a:pt x="7318130" y="927099"/>
                </a:lnTo>
                <a:close/>
              </a:path>
              <a:path w="9177655" h="10274300">
                <a:moveTo>
                  <a:pt x="8247744" y="927099"/>
                </a:moveTo>
                <a:lnTo>
                  <a:pt x="8186390" y="927099"/>
                </a:lnTo>
                <a:lnTo>
                  <a:pt x="8186390" y="50799"/>
                </a:lnTo>
                <a:lnTo>
                  <a:pt x="8247744" y="50799"/>
                </a:lnTo>
                <a:lnTo>
                  <a:pt x="8247744" y="927099"/>
                </a:lnTo>
                <a:close/>
              </a:path>
              <a:path w="9177655" h="10274300">
                <a:moveTo>
                  <a:pt x="810897" y="1854199"/>
                </a:moveTo>
                <a:lnTo>
                  <a:pt x="749543" y="1854199"/>
                </a:lnTo>
                <a:lnTo>
                  <a:pt x="749543" y="990599"/>
                </a:lnTo>
                <a:lnTo>
                  <a:pt x="810897" y="990599"/>
                </a:lnTo>
                <a:lnTo>
                  <a:pt x="810897" y="1854199"/>
                </a:lnTo>
                <a:close/>
              </a:path>
              <a:path w="9177655" h="10274300">
                <a:moveTo>
                  <a:pt x="1740490" y="1854199"/>
                </a:moveTo>
                <a:lnTo>
                  <a:pt x="1679157" y="1854199"/>
                </a:lnTo>
                <a:lnTo>
                  <a:pt x="1679157" y="990599"/>
                </a:lnTo>
                <a:lnTo>
                  <a:pt x="1740490" y="990599"/>
                </a:lnTo>
                <a:lnTo>
                  <a:pt x="1740490" y="1854199"/>
                </a:lnTo>
                <a:close/>
              </a:path>
              <a:path w="9177655" h="10274300">
                <a:moveTo>
                  <a:pt x="2670104" y="1854199"/>
                </a:moveTo>
                <a:lnTo>
                  <a:pt x="2608750" y="1854199"/>
                </a:lnTo>
                <a:lnTo>
                  <a:pt x="2608750" y="990599"/>
                </a:lnTo>
                <a:lnTo>
                  <a:pt x="2670104" y="990599"/>
                </a:lnTo>
                <a:lnTo>
                  <a:pt x="2670104" y="1854199"/>
                </a:lnTo>
                <a:close/>
              </a:path>
              <a:path w="9177655" h="10274300">
                <a:moveTo>
                  <a:pt x="3599717" y="1854199"/>
                </a:moveTo>
                <a:lnTo>
                  <a:pt x="3538363" y="1854199"/>
                </a:lnTo>
                <a:lnTo>
                  <a:pt x="3538363" y="990599"/>
                </a:lnTo>
                <a:lnTo>
                  <a:pt x="3599717" y="990599"/>
                </a:lnTo>
                <a:lnTo>
                  <a:pt x="3599717" y="1854199"/>
                </a:lnTo>
                <a:close/>
              </a:path>
              <a:path w="9177655" h="10274300">
                <a:moveTo>
                  <a:pt x="4529331" y="1854199"/>
                </a:moveTo>
                <a:lnTo>
                  <a:pt x="4467977" y="1854199"/>
                </a:lnTo>
                <a:lnTo>
                  <a:pt x="4467977" y="990599"/>
                </a:lnTo>
                <a:lnTo>
                  <a:pt x="4529331" y="990599"/>
                </a:lnTo>
                <a:lnTo>
                  <a:pt x="4529331" y="1854199"/>
                </a:lnTo>
                <a:close/>
              </a:path>
              <a:path w="9177655" h="10274300">
                <a:moveTo>
                  <a:pt x="5458924" y="1854199"/>
                </a:moveTo>
                <a:lnTo>
                  <a:pt x="5397570" y="1854199"/>
                </a:lnTo>
                <a:lnTo>
                  <a:pt x="5397570" y="990599"/>
                </a:lnTo>
                <a:lnTo>
                  <a:pt x="5458924" y="990599"/>
                </a:lnTo>
                <a:lnTo>
                  <a:pt x="5458924" y="1854199"/>
                </a:lnTo>
                <a:close/>
              </a:path>
              <a:path w="9177655" h="10274300">
                <a:moveTo>
                  <a:pt x="6388537" y="1854199"/>
                </a:moveTo>
                <a:lnTo>
                  <a:pt x="6327184" y="1854199"/>
                </a:lnTo>
                <a:lnTo>
                  <a:pt x="6327184" y="990599"/>
                </a:lnTo>
                <a:lnTo>
                  <a:pt x="6388537" y="990599"/>
                </a:lnTo>
                <a:lnTo>
                  <a:pt x="6388537" y="1854199"/>
                </a:lnTo>
                <a:close/>
              </a:path>
              <a:path w="9177655" h="10274300">
                <a:moveTo>
                  <a:pt x="7318130" y="1854199"/>
                </a:moveTo>
                <a:lnTo>
                  <a:pt x="7256777" y="1854199"/>
                </a:lnTo>
                <a:lnTo>
                  <a:pt x="7256777" y="990599"/>
                </a:lnTo>
                <a:lnTo>
                  <a:pt x="7318130" y="990599"/>
                </a:lnTo>
                <a:lnTo>
                  <a:pt x="7318130" y="1854199"/>
                </a:lnTo>
                <a:close/>
              </a:path>
              <a:path w="9177655" h="10274300">
                <a:moveTo>
                  <a:pt x="8247744" y="1854199"/>
                </a:moveTo>
                <a:lnTo>
                  <a:pt x="8186390" y="1854199"/>
                </a:lnTo>
                <a:lnTo>
                  <a:pt x="8186390" y="990599"/>
                </a:lnTo>
                <a:lnTo>
                  <a:pt x="8247744" y="990599"/>
                </a:lnTo>
                <a:lnTo>
                  <a:pt x="8247744" y="1854199"/>
                </a:lnTo>
                <a:close/>
              </a:path>
              <a:path w="9177655" h="10274300">
                <a:moveTo>
                  <a:pt x="810897" y="2781299"/>
                </a:moveTo>
                <a:lnTo>
                  <a:pt x="749564" y="2781299"/>
                </a:lnTo>
                <a:lnTo>
                  <a:pt x="749564" y="1917699"/>
                </a:lnTo>
                <a:lnTo>
                  <a:pt x="810897" y="1917699"/>
                </a:lnTo>
                <a:lnTo>
                  <a:pt x="810897" y="2781299"/>
                </a:lnTo>
                <a:close/>
              </a:path>
              <a:path w="9177655" h="10274300">
                <a:moveTo>
                  <a:pt x="1740490" y="2781299"/>
                </a:moveTo>
                <a:lnTo>
                  <a:pt x="1679157" y="2781299"/>
                </a:lnTo>
                <a:lnTo>
                  <a:pt x="1679157" y="1917699"/>
                </a:lnTo>
                <a:lnTo>
                  <a:pt x="1740490" y="1917699"/>
                </a:lnTo>
                <a:lnTo>
                  <a:pt x="1740490" y="2781299"/>
                </a:lnTo>
                <a:close/>
              </a:path>
              <a:path w="9177655" h="10274300">
                <a:moveTo>
                  <a:pt x="2670104" y="2781299"/>
                </a:moveTo>
                <a:lnTo>
                  <a:pt x="2608750" y="2781299"/>
                </a:lnTo>
                <a:lnTo>
                  <a:pt x="2608750" y="1917699"/>
                </a:lnTo>
                <a:lnTo>
                  <a:pt x="2670104" y="1917699"/>
                </a:lnTo>
                <a:lnTo>
                  <a:pt x="2670104" y="2781299"/>
                </a:lnTo>
                <a:close/>
              </a:path>
              <a:path w="9177655" h="10274300">
                <a:moveTo>
                  <a:pt x="3599717" y="2781299"/>
                </a:moveTo>
                <a:lnTo>
                  <a:pt x="3538363" y="2781299"/>
                </a:lnTo>
                <a:lnTo>
                  <a:pt x="3538363" y="1917699"/>
                </a:lnTo>
                <a:lnTo>
                  <a:pt x="3599717" y="1917699"/>
                </a:lnTo>
                <a:lnTo>
                  <a:pt x="3599717" y="2781299"/>
                </a:lnTo>
                <a:close/>
              </a:path>
              <a:path w="9177655" h="10274300">
                <a:moveTo>
                  <a:pt x="4529331" y="2781299"/>
                </a:moveTo>
                <a:lnTo>
                  <a:pt x="4467977" y="2781299"/>
                </a:lnTo>
                <a:lnTo>
                  <a:pt x="4467977" y="1917699"/>
                </a:lnTo>
                <a:lnTo>
                  <a:pt x="4529331" y="1917699"/>
                </a:lnTo>
                <a:lnTo>
                  <a:pt x="4529331" y="2781299"/>
                </a:lnTo>
                <a:close/>
              </a:path>
              <a:path w="9177655" h="10274300">
                <a:moveTo>
                  <a:pt x="5458924" y="2781299"/>
                </a:moveTo>
                <a:lnTo>
                  <a:pt x="5397570" y="2781299"/>
                </a:lnTo>
                <a:lnTo>
                  <a:pt x="5397570" y="1917699"/>
                </a:lnTo>
                <a:lnTo>
                  <a:pt x="5458924" y="1917699"/>
                </a:lnTo>
                <a:lnTo>
                  <a:pt x="5458924" y="2781299"/>
                </a:lnTo>
                <a:close/>
              </a:path>
              <a:path w="9177655" h="10274300">
                <a:moveTo>
                  <a:pt x="6388537" y="2781299"/>
                </a:moveTo>
                <a:lnTo>
                  <a:pt x="6327184" y="2781299"/>
                </a:lnTo>
                <a:lnTo>
                  <a:pt x="6327184" y="1917699"/>
                </a:lnTo>
                <a:lnTo>
                  <a:pt x="6388537" y="1917699"/>
                </a:lnTo>
                <a:lnTo>
                  <a:pt x="6388537" y="2781299"/>
                </a:lnTo>
                <a:close/>
              </a:path>
              <a:path w="9177655" h="10274300">
                <a:moveTo>
                  <a:pt x="7318130" y="2781299"/>
                </a:moveTo>
                <a:lnTo>
                  <a:pt x="7256777" y="2781299"/>
                </a:lnTo>
                <a:lnTo>
                  <a:pt x="7256777" y="1917699"/>
                </a:lnTo>
                <a:lnTo>
                  <a:pt x="7318130" y="1917699"/>
                </a:lnTo>
                <a:lnTo>
                  <a:pt x="7318130" y="2781299"/>
                </a:lnTo>
                <a:close/>
              </a:path>
              <a:path w="9177655" h="10274300">
                <a:moveTo>
                  <a:pt x="8247744" y="2781299"/>
                </a:moveTo>
                <a:lnTo>
                  <a:pt x="8186390" y="2781299"/>
                </a:lnTo>
                <a:lnTo>
                  <a:pt x="8186390" y="1917699"/>
                </a:lnTo>
                <a:lnTo>
                  <a:pt x="8247744" y="1917699"/>
                </a:lnTo>
                <a:lnTo>
                  <a:pt x="8247744" y="2781299"/>
                </a:lnTo>
                <a:close/>
              </a:path>
              <a:path w="9177655" h="10274300">
                <a:moveTo>
                  <a:pt x="810897" y="3708399"/>
                </a:moveTo>
                <a:lnTo>
                  <a:pt x="749564" y="3708399"/>
                </a:lnTo>
                <a:lnTo>
                  <a:pt x="749564" y="2844799"/>
                </a:lnTo>
                <a:lnTo>
                  <a:pt x="810897" y="2844799"/>
                </a:lnTo>
                <a:lnTo>
                  <a:pt x="810897" y="3708399"/>
                </a:lnTo>
                <a:close/>
              </a:path>
              <a:path w="9177655" h="10274300">
                <a:moveTo>
                  <a:pt x="1740490" y="3708399"/>
                </a:moveTo>
                <a:lnTo>
                  <a:pt x="1679157" y="3708399"/>
                </a:lnTo>
                <a:lnTo>
                  <a:pt x="1679157" y="2844799"/>
                </a:lnTo>
                <a:lnTo>
                  <a:pt x="1740490" y="2844799"/>
                </a:lnTo>
                <a:lnTo>
                  <a:pt x="1740490" y="3708399"/>
                </a:lnTo>
                <a:close/>
              </a:path>
              <a:path w="9177655" h="10274300">
                <a:moveTo>
                  <a:pt x="2670104" y="3708399"/>
                </a:moveTo>
                <a:lnTo>
                  <a:pt x="2608750" y="3708399"/>
                </a:lnTo>
                <a:lnTo>
                  <a:pt x="2608750" y="2844799"/>
                </a:lnTo>
                <a:lnTo>
                  <a:pt x="2670104" y="2844799"/>
                </a:lnTo>
                <a:lnTo>
                  <a:pt x="2670104" y="3708399"/>
                </a:lnTo>
                <a:close/>
              </a:path>
              <a:path w="9177655" h="10274300">
                <a:moveTo>
                  <a:pt x="3599717" y="3708399"/>
                </a:moveTo>
                <a:lnTo>
                  <a:pt x="3538363" y="3708399"/>
                </a:lnTo>
                <a:lnTo>
                  <a:pt x="3538363" y="2844799"/>
                </a:lnTo>
                <a:lnTo>
                  <a:pt x="3599717" y="2844799"/>
                </a:lnTo>
                <a:lnTo>
                  <a:pt x="3599717" y="3708399"/>
                </a:lnTo>
                <a:close/>
              </a:path>
              <a:path w="9177655" h="10274300">
                <a:moveTo>
                  <a:pt x="4529331" y="3708399"/>
                </a:moveTo>
                <a:lnTo>
                  <a:pt x="4467977" y="3708399"/>
                </a:lnTo>
                <a:lnTo>
                  <a:pt x="4467977" y="2844799"/>
                </a:lnTo>
                <a:lnTo>
                  <a:pt x="4529331" y="2844799"/>
                </a:lnTo>
                <a:lnTo>
                  <a:pt x="4529331" y="3708399"/>
                </a:lnTo>
                <a:close/>
              </a:path>
              <a:path w="9177655" h="10274300">
                <a:moveTo>
                  <a:pt x="5458924" y="3708399"/>
                </a:moveTo>
                <a:lnTo>
                  <a:pt x="5397570" y="3708399"/>
                </a:lnTo>
                <a:lnTo>
                  <a:pt x="5397570" y="2844799"/>
                </a:lnTo>
                <a:lnTo>
                  <a:pt x="5458924" y="2844799"/>
                </a:lnTo>
                <a:lnTo>
                  <a:pt x="5458924" y="3708399"/>
                </a:lnTo>
                <a:close/>
              </a:path>
              <a:path w="9177655" h="10274300">
                <a:moveTo>
                  <a:pt x="6388537" y="3708399"/>
                </a:moveTo>
                <a:lnTo>
                  <a:pt x="6327184" y="3708399"/>
                </a:lnTo>
                <a:lnTo>
                  <a:pt x="6327184" y="2844799"/>
                </a:lnTo>
                <a:lnTo>
                  <a:pt x="6388537" y="2844799"/>
                </a:lnTo>
                <a:lnTo>
                  <a:pt x="6388537" y="3708399"/>
                </a:lnTo>
                <a:close/>
              </a:path>
              <a:path w="9177655" h="10274300">
                <a:moveTo>
                  <a:pt x="7318130" y="3708399"/>
                </a:moveTo>
                <a:lnTo>
                  <a:pt x="7256777" y="3708399"/>
                </a:lnTo>
                <a:lnTo>
                  <a:pt x="7256777" y="2844799"/>
                </a:lnTo>
                <a:lnTo>
                  <a:pt x="7318130" y="2844799"/>
                </a:lnTo>
                <a:lnTo>
                  <a:pt x="7318130" y="3708399"/>
                </a:lnTo>
                <a:close/>
              </a:path>
              <a:path w="9177655" h="10274300">
                <a:moveTo>
                  <a:pt x="8247744" y="3708399"/>
                </a:moveTo>
                <a:lnTo>
                  <a:pt x="8186390" y="3708399"/>
                </a:lnTo>
                <a:lnTo>
                  <a:pt x="8186390" y="2844799"/>
                </a:lnTo>
                <a:lnTo>
                  <a:pt x="8247744" y="2844799"/>
                </a:lnTo>
                <a:lnTo>
                  <a:pt x="8247744" y="3708399"/>
                </a:lnTo>
                <a:close/>
              </a:path>
              <a:path w="9177655" h="10274300">
                <a:moveTo>
                  <a:pt x="810897" y="4635499"/>
                </a:moveTo>
                <a:lnTo>
                  <a:pt x="749543" y="4635499"/>
                </a:lnTo>
                <a:lnTo>
                  <a:pt x="749543" y="3771899"/>
                </a:lnTo>
                <a:lnTo>
                  <a:pt x="810897" y="3771899"/>
                </a:lnTo>
                <a:lnTo>
                  <a:pt x="810897" y="4635499"/>
                </a:lnTo>
                <a:close/>
              </a:path>
              <a:path w="9177655" h="10274300">
                <a:moveTo>
                  <a:pt x="1740490" y="4635499"/>
                </a:moveTo>
                <a:lnTo>
                  <a:pt x="1679157" y="4635499"/>
                </a:lnTo>
                <a:lnTo>
                  <a:pt x="1679157" y="3771899"/>
                </a:lnTo>
                <a:lnTo>
                  <a:pt x="1740490" y="3771899"/>
                </a:lnTo>
                <a:lnTo>
                  <a:pt x="1740490" y="4635499"/>
                </a:lnTo>
                <a:close/>
              </a:path>
              <a:path w="9177655" h="10274300">
                <a:moveTo>
                  <a:pt x="2670104" y="4635499"/>
                </a:moveTo>
                <a:lnTo>
                  <a:pt x="2608750" y="4635499"/>
                </a:lnTo>
                <a:lnTo>
                  <a:pt x="2608750" y="3771899"/>
                </a:lnTo>
                <a:lnTo>
                  <a:pt x="2670104" y="3771899"/>
                </a:lnTo>
                <a:lnTo>
                  <a:pt x="2670104" y="4635499"/>
                </a:lnTo>
                <a:close/>
              </a:path>
              <a:path w="9177655" h="10274300">
                <a:moveTo>
                  <a:pt x="3599717" y="4635499"/>
                </a:moveTo>
                <a:lnTo>
                  <a:pt x="3538363" y="4635499"/>
                </a:lnTo>
                <a:lnTo>
                  <a:pt x="3538363" y="3771899"/>
                </a:lnTo>
                <a:lnTo>
                  <a:pt x="3599717" y="3771899"/>
                </a:lnTo>
                <a:lnTo>
                  <a:pt x="3599717" y="4635499"/>
                </a:lnTo>
                <a:close/>
              </a:path>
              <a:path w="9177655" h="10274300">
                <a:moveTo>
                  <a:pt x="4529331" y="4635499"/>
                </a:moveTo>
                <a:lnTo>
                  <a:pt x="4467977" y="4635499"/>
                </a:lnTo>
                <a:lnTo>
                  <a:pt x="4467977" y="3771899"/>
                </a:lnTo>
                <a:lnTo>
                  <a:pt x="4529331" y="3771899"/>
                </a:lnTo>
                <a:lnTo>
                  <a:pt x="4529331" y="4635499"/>
                </a:lnTo>
                <a:close/>
              </a:path>
              <a:path w="9177655" h="10274300">
                <a:moveTo>
                  <a:pt x="5458924" y="4635499"/>
                </a:moveTo>
                <a:lnTo>
                  <a:pt x="5397570" y="4635499"/>
                </a:lnTo>
                <a:lnTo>
                  <a:pt x="5397570" y="3771899"/>
                </a:lnTo>
                <a:lnTo>
                  <a:pt x="5458924" y="3771899"/>
                </a:lnTo>
                <a:lnTo>
                  <a:pt x="5458924" y="4635499"/>
                </a:lnTo>
                <a:close/>
              </a:path>
              <a:path w="9177655" h="10274300">
                <a:moveTo>
                  <a:pt x="6388537" y="4635499"/>
                </a:moveTo>
                <a:lnTo>
                  <a:pt x="6327184" y="4635499"/>
                </a:lnTo>
                <a:lnTo>
                  <a:pt x="6327184" y="3771899"/>
                </a:lnTo>
                <a:lnTo>
                  <a:pt x="6388537" y="3771899"/>
                </a:lnTo>
                <a:lnTo>
                  <a:pt x="6388537" y="4635499"/>
                </a:lnTo>
                <a:close/>
              </a:path>
              <a:path w="9177655" h="10274300">
                <a:moveTo>
                  <a:pt x="7318130" y="4635499"/>
                </a:moveTo>
                <a:lnTo>
                  <a:pt x="7256777" y="4635499"/>
                </a:lnTo>
                <a:lnTo>
                  <a:pt x="7256777" y="3771899"/>
                </a:lnTo>
                <a:lnTo>
                  <a:pt x="7318130" y="3771899"/>
                </a:lnTo>
                <a:lnTo>
                  <a:pt x="7318130" y="4635499"/>
                </a:lnTo>
                <a:close/>
              </a:path>
              <a:path w="9177655" h="10274300">
                <a:moveTo>
                  <a:pt x="8247744" y="4635499"/>
                </a:moveTo>
                <a:lnTo>
                  <a:pt x="8186390" y="4635499"/>
                </a:lnTo>
                <a:lnTo>
                  <a:pt x="8186390" y="3771899"/>
                </a:lnTo>
                <a:lnTo>
                  <a:pt x="8247744" y="3771899"/>
                </a:lnTo>
                <a:lnTo>
                  <a:pt x="8247744" y="4635499"/>
                </a:lnTo>
                <a:close/>
              </a:path>
              <a:path w="9177655" h="10274300">
                <a:moveTo>
                  <a:pt x="810897" y="5575299"/>
                </a:moveTo>
                <a:lnTo>
                  <a:pt x="749543" y="5575299"/>
                </a:lnTo>
                <a:lnTo>
                  <a:pt x="749543" y="4698999"/>
                </a:lnTo>
                <a:lnTo>
                  <a:pt x="810897" y="4698999"/>
                </a:lnTo>
                <a:lnTo>
                  <a:pt x="810897" y="5575299"/>
                </a:lnTo>
                <a:close/>
              </a:path>
              <a:path w="9177655" h="10274300">
                <a:moveTo>
                  <a:pt x="1740490" y="5575299"/>
                </a:moveTo>
                <a:lnTo>
                  <a:pt x="1679157" y="5575299"/>
                </a:lnTo>
                <a:lnTo>
                  <a:pt x="1679157" y="4698999"/>
                </a:lnTo>
                <a:lnTo>
                  <a:pt x="1740490" y="4698999"/>
                </a:lnTo>
                <a:lnTo>
                  <a:pt x="1740490" y="5575299"/>
                </a:lnTo>
                <a:close/>
              </a:path>
              <a:path w="9177655" h="10274300">
                <a:moveTo>
                  <a:pt x="2670104" y="5575299"/>
                </a:moveTo>
                <a:lnTo>
                  <a:pt x="2608750" y="5575299"/>
                </a:lnTo>
                <a:lnTo>
                  <a:pt x="2608750" y="4698999"/>
                </a:lnTo>
                <a:lnTo>
                  <a:pt x="2670104" y="4698999"/>
                </a:lnTo>
                <a:lnTo>
                  <a:pt x="2670104" y="5575299"/>
                </a:lnTo>
                <a:close/>
              </a:path>
              <a:path w="9177655" h="10274300">
                <a:moveTo>
                  <a:pt x="3599717" y="5575299"/>
                </a:moveTo>
                <a:lnTo>
                  <a:pt x="3538363" y="5575299"/>
                </a:lnTo>
                <a:lnTo>
                  <a:pt x="3538363" y="4698999"/>
                </a:lnTo>
                <a:lnTo>
                  <a:pt x="3599717" y="4698999"/>
                </a:lnTo>
                <a:lnTo>
                  <a:pt x="3599717" y="5575299"/>
                </a:lnTo>
                <a:close/>
              </a:path>
              <a:path w="9177655" h="10274300">
                <a:moveTo>
                  <a:pt x="4529331" y="5575299"/>
                </a:moveTo>
                <a:lnTo>
                  <a:pt x="4467977" y="5575299"/>
                </a:lnTo>
                <a:lnTo>
                  <a:pt x="4467977" y="4698999"/>
                </a:lnTo>
                <a:lnTo>
                  <a:pt x="4529331" y="4698999"/>
                </a:lnTo>
                <a:lnTo>
                  <a:pt x="4529331" y="5575299"/>
                </a:lnTo>
                <a:close/>
              </a:path>
              <a:path w="9177655" h="10274300">
                <a:moveTo>
                  <a:pt x="5458924" y="5575299"/>
                </a:moveTo>
                <a:lnTo>
                  <a:pt x="5397570" y="5575299"/>
                </a:lnTo>
                <a:lnTo>
                  <a:pt x="5397570" y="4698999"/>
                </a:lnTo>
                <a:lnTo>
                  <a:pt x="5458924" y="4698999"/>
                </a:lnTo>
                <a:lnTo>
                  <a:pt x="5458924" y="5575299"/>
                </a:lnTo>
                <a:close/>
              </a:path>
              <a:path w="9177655" h="10274300">
                <a:moveTo>
                  <a:pt x="6388537" y="5575299"/>
                </a:moveTo>
                <a:lnTo>
                  <a:pt x="6327184" y="5575299"/>
                </a:lnTo>
                <a:lnTo>
                  <a:pt x="6327184" y="4698999"/>
                </a:lnTo>
                <a:lnTo>
                  <a:pt x="6388537" y="4698999"/>
                </a:lnTo>
                <a:lnTo>
                  <a:pt x="6388537" y="5575299"/>
                </a:lnTo>
                <a:close/>
              </a:path>
              <a:path w="9177655" h="10274300">
                <a:moveTo>
                  <a:pt x="7318130" y="5575299"/>
                </a:moveTo>
                <a:lnTo>
                  <a:pt x="7256777" y="5575299"/>
                </a:lnTo>
                <a:lnTo>
                  <a:pt x="7256777" y="4698999"/>
                </a:lnTo>
                <a:lnTo>
                  <a:pt x="7318130" y="4698999"/>
                </a:lnTo>
                <a:lnTo>
                  <a:pt x="7318130" y="5575299"/>
                </a:lnTo>
                <a:close/>
              </a:path>
              <a:path w="9177655" h="10274300">
                <a:moveTo>
                  <a:pt x="8247744" y="5575299"/>
                </a:moveTo>
                <a:lnTo>
                  <a:pt x="8186390" y="5575299"/>
                </a:lnTo>
                <a:lnTo>
                  <a:pt x="8186390" y="4698999"/>
                </a:lnTo>
                <a:lnTo>
                  <a:pt x="8247744" y="4698999"/>
                </a:lnTo>
                <a:lnTo>
                  <a:pt x="8247744" y="5575299"/>
                </a:lnTo>
                <a:close/>
              </a:path>
              <a:path w="9177655" h="10274300">
                <a:moveTo>
                  <a:pt x="810897" y="6502399"/>
                </a:moveTo>
                <a:lnTo>
                  <a:pt x="749543" y="6502399"/>
                </a:lnTo>
                <a:lnTo>
                  <a:pt x="749543" y="5638799"/>
                </a:lnTo>
                <a:lnTo>
                  <a:pt x="810897" y="5638799"/>
                </a:lnTo>
                <a:lnTo>
                  <a:pt x="810897" y="6502399"/>
                </a:lnTo>
                <a:close/>
              </a:path>
              <a:path w="9177655" h="10274300">
                <a:moveTo>
                  <a:pt x="1740511" y="6502399"/>
                </a:moveTo>
                <a:lnTo>
                  <a:pt x="1679157" y="6502399"/>
                </a:lnTo>
                <a:lnTo>
                  <a:pt x="1679157" y="5638799"/>
                </a:lnTo>
                <a:lnTo>
                  <a:pt x="1740511" y="5638799"/>
                </a:lnTo>
                <a:lnTo>
                  <a:pt x="1740511" y="6502399"/>
                </a:lnTo>
                <a:close/>
              </a:path>
              <a:path w="9177655" h="10274300">
                <a:moveTo>
                  <a:pt x="2670104" y="6502399"/>
                </a:moveTo>
                <a:lnTo>
                  <a:pt x="2608770" y="6502399"/>
                </a:lnTo>
                <a:lnTo>
                  <a:pt x="2608770" y="5638799"/>
                </a:lnTo>
                <a:lnTo>
                  <a:pt x="2670104" y="5638799"/>
                </a:lnTo>
                <a:lnTo>
                  <a:pt x="2670104" y="6502399"/>
                </a:lnTo>
                <a:close/>
              </a:path>
              <a:path w="9177655" h="10274300">
                <a:moveTo>
                  <a:pt x="3599717" y="6502399"/>
                </a:moveTo>
                <a:lnTo>
                  <a:pt x="3538363" y="6502399"/>
                </a:lnTo>
                <a:lnTo>
                  <a:pt x="3538363" y="5638799"/>
                </a:lnTo>
                <a:lnTo>
                  <a:pt x="3599717" y="5638799"/>
                </a:lnTo>
                <a:lnTo>
                  <a:pt x="3599717" y="6502399"/>
                </a:lnTo>
                <a:close/>
              </a:path>
              <a:path w="9177655" h="10274300">
                <a:moveTo>
                  <a:pt x="4529331" y="6502399"/>
                </a:moveTo>
                <a:lnTo>
                  <a:pt x="4467977" y="6502399"/>
                </a:lnTo>
                <a:lnTo>
                  <a:pt x="4467977" y="5638799"/>
                </a:lnTo>
                <a:lnTo>
                  <a:pt x="4529331" y="5638799"/>
                </a:lnTo>
                <a:lnTo>
                  <a:pt x="4529331" y="6502399"/>
                </a:lnTo>
                <a:close/>
              </a:path>
              <a:path w="9177655" h="10274300">
                <a:moveTo>
                  <a:pt x="5458924" y="6502399"/>
                </a:moveTo>
                <a:lnTo>
                  <a:pt x="5397570" y="6502399"/>
                </a:lnTo>
                <a:lnTo>
                  <a:pt x="5397570" y="5638799"/>
                </a:lnTo>
                <a:lnTo>
                  <a:pt x="5458924" y="5638799"/>
                </a:lnTo>
                <a:lnTo>
                  <a:pt x="5458924" y="6502399"/>
                </a:lnTo>
                <a:close/>
              </a:path>
              <a:path w="9177655" h="10274300">
                <a:moveTo>
                  <a:pt x="6388537" y="6502399"/>
                </a:moveTo>
                <a:lnTo>
                  <a:pt x="6327184" y="6502399"/>
                </a:lnTo>
                <a:lnTo>
                  <a:pt x="6327184" y="5638799"/>
                </a:lnTo>
                <a:lnTo>
                  <a:pt x="6388537" y="5638799"/>
                </a:lnTo>
                <a:lnTo>
                  <a:pt x="6388537" y="6502399"/>
                </a:lnTo>
                <a:close/>
              </a:path>
              <a:path w="9177655" h="10274300">
                <a:moveTo>
                  <a:pt x="7318130" y="6502399"/>
                </a:moveTo>
                <a:lnTo>
                  <a:pt x="7256777" y="6502399"/>
                </a:lnTo>
                <a:lnTo>
                  <a:pt x="7256777" y="5638799"/>
                </a:lnTo>
                <a:lnTo>
                  <a:pt x="7318130" y="5638799"/>
                </a:lnTo>
                <a:lnTo>
                  <a:pt x="7318130" y="6502399"/>
                </a:lnTo>
                <a:close/>
              </a:path>
              <a:path w="9177655" h="10274300">
                <a:moveTo>
                  <a:pt x="8247744" y="6502399"/>
                </a:moveTo>
                <a:lnTo>
                  <a:pt x="8186390" y="6502399"/>
                </a:lnTo>
                <a:lnTo>
                  <a:pt x="8186390" y="5638799"/>
                </a:lnTo>
                <a:lnTo>
                  <a:pt x="8247744" y="5638799"/>
                </a:lnTo>
                <a:lnTo>
                  <a:pt x="8247744" y="6502399"/>
                </a:lnTo>
                <a:close/>
              </a:path>
              <a:path w="9177655" h="10274300">
                <a:moveTo>
                  <a:pt x="810897" y="7429499"/>
                </a:moveTo>
                <a:lnTo>
                  <a:pt x="749543" y="7429499"/>
                </a:lnTo>
                <a:lnTo>
                  <a:pt x="749543" y="6565899"/>
                </a:lnTo>
                <a:lnTo>
                  <a:pt x="810897" y="6565899"/>
                </a:lnTo>
                <a:lnTo>
                  <a:pt x="810897" y="7429499"/>
                </a:lnTo>
                <a:close/>
              </a:path>
              <a:path w="9177655" h="10274300">
                <a:moveTo>
                  <a:pt x="1740511" y="7429499"/>
                </a:moveTo>
                <a:lnTo>
                  <a:pt x="1679157" y="7429499"/>
                </a:lnTo>
                <a:lnTo>
                  <a:pt x="1679157" y="6565899"/>
                </a:lnTo>
                <a:lnTo>
                  <a:pt x="1740511" y="6565899"/>
                </a:lnTo>
                <a:lnTo>
                  <a:pt x="1740511" y="7429499"/>
                </a:lnTo>
                <a:close/>
              </a:path>
              <a:path w="9177655" h="10274300">
                <a:moveTo>
                  <a:pt x="2670104" y="7429499"/>
                </a:moveTo>
                <a:lnTo>
                  <a:pt x="2608770" y="7429499"/>
                </a:lnTo>
                <a:lnTo>
                  <a:pt x="2608770" y="6565899"/>
                </a:lnTo>
                <a:lnTo>
                  <a:pt x="2670104" y="6565899"/>
                </a:lnTo>
                <a:lnTo>
                  <a:pt x="2670104" y="7429499"/>
                </a:lnTo>
                <a:close/>
              </a:path>
              <a:path w="9177655" h="10274300">
                <a:moveTo>
                  <a:pt x="3599717" y="7429499"/>
                </a:moveTo>
                <a:lnTo>
                  <a:pt x="3538363" y="7429499"/>
                </a:lnTo>
                <a:lnTo>
                  <a:pt x="3538363" y="6565899"/>
                </a:lnTo>
                <a:lnTo>
                  <a:pt x="3599717" y="6565899"/>
                </a:lnTo>
                <a:lnTo>
                  <a:pt x="3599717" y="7429499"/>
                </a:lnTo>
                <a:close/>
              </a:path>
              <a:path w="9177655" h="10274300">
                <a:moveTo>
                  <a:pt x="4529331" y="7429499"/>
                </a:moveTo>
                <a:lnTo>
                  <a:pt x="4467977" y="7429499"/>
                </a:lnTo>
                <a:lnTo>
                  <a:pt x="4467977" y="6565899"/>
                </a:lnTo>
                <a:lnTo>
                  <a:pt x="4529331" y="6565899"/>
                </a:lnTo>
                <a:lnTo>
                  <a:pt x="4529331" y="7429499"/>
                </a:lnTo>
                <a:close/>
              </a:path>
              <a:path w="9177655" h="10274300">
                <a:moveTo>
                  <a:pt x="5458924" y="7429499"/>
                </a:moveTo>
                <a:lnTo>
                  <a:pt x="5397570" y="7429499"/>
                </a:lnTo>
                <a:lnTo>
                  <a:pt x="5397570" y="6565899"/>
                </a:lnTo>
                <a:lnTo>
                  <a:pt x="5458924" y="6565899"/>
                </a:lnTo>
                <a:lnTo>
                  <a:pt x="5458924" y="7429499"/>
                </a:lnTo>
                <a:close/>
              </a:path>
              <a:path w="9177655" h="10274300">
                <a:moveTo>
                  <a:pt x="6388537" y="7429499"/>
                </a:moveTo>
                <a:lnTo>
                  <a:pt x="6327184" y="7429499"/>
                </a:lnTo>
                <a:lnTo>
                  <a:pt x="6327184" y="6565899"/>
                </a:lnTo>
                <a:lnTo>
                  <a:pt x="6388537" y="6565899"/>
                </a:lnTo>
                <a:lnTo>
                  <a:pt x="6388537" y="7429499"/>
                </a:lnTo>
                <a:close/>
              </a:path>
              <a:path w="9177655" h="10274300">
                <a:moveTo>
                  <a:pt x="7318130" y="7429499"/>
                </a:moveTo>
                <a:lnTo>
                  <a:pt x="7256777" y="7429499"/>
                </a:lnTo>
                <a:lnTo>
                  <a:pt x="7256777" y="6565899"/>
                </a:lnTo>
                <a:lnTo>
                  <a:pt x="7318130" y="6565899"/>
                </a:lnTo>
                <a:lnTo>
                  <a:pt x="7318130" y="7429499"/>
                </a:lnTo>
                <a:close/>
              </a:path>
              <a:path w="9177655" h="10274300">
                <a:moveTo>
                  <a:pt x="8247744" y="7429499"/>
                </a:moveTo>
                <a:lnTo>
                  <a:pt x="8186390" y="7429499"/>
                </a:lnTo>
                <a:lnTo>
                  <a:pt x="8186390" y="6565899"/>
                </a:lnTo>
                <a:lnTo>
                  <a:pt x="8247744" y="6565899"/>
                </a:lnTo>
                <a:lnTo>
                  <a:pt x="8247744" y="7429499"/>
                </a:lnTo>
                <a:close/>
              </a:path>
              <a:path w="9177655" h="10274300">
                <a:moveTo>
                  <a:pt x="810897" y="8356599"/>
                </a:moveTo>
                <a:lnTo>
                  <a:pt x="749564" y="8356599"/>
                </a:lnTo>
                <a:lnTo>
                  <a:pt x="749564" y="7492999"/>
                </a:lnTo>
                <a:lnTo>
                  <a:pt x="810897" y="7492999"/>
                </a:lnTo>
                <a:lnTo>
                  <a:pt x="810897" y="8356599"/>
                </a:lnTo>
                <a:close/>
              </a:path>
              <a:path w="9177655" h="10274300">
                <a:moveTo>
                  <a:pt x="1740490" y="8356599"/>
                </a:moveTo>
                <a:lnTo>
                  <a:pt x="1679157" y="8356599"/>
                </a:lnTo>
                <a:lnTo>
                  <a:pt x="1679157" y="7492999"/>
                </a:lnTo>
                <a:lnTo>
                  <a:pt x="1740490" y="7492999"/>
                </a:lnTo>
                <a:lnTo>
                  <a:pt x="1740490" y="8356599"/>
                </a:lnTo>
                <a:close/>
              </a:path>
              <a:path w="9177655" h="10274300">
                <a:moveTo>
                  <a:pt x="2670104" y="8356599"/>
                </a:moveTo>
                <a:lnTo>
                  <a:pt x="2608750" y="8356599"/>
                </a:lnTo>
                <a:lnTo>
                  <a:pt x="2608750" y="7492999"/>
                </a:lnTo>
                <a:lnTo>
                  <a:pt x="2670104" y="7492999"/>
                </a:lnTo>
                <a:lnTo>
                  <a:pt x="2670104" y="8356599"/>
                </a:lnTo>
                <a:close/>
              </a:path>
              <a:path w="9177655" h="10274300">
                <a:moveTo>
                  <a:pt x="3599717" y="8356599"/>
                </a:moveTo>
                <a:lnTo>
                  <a:pt x="3538363" y="8356599"/>
                </a:lnTo>
                <a:lnTo>
                  <a:pt x="3538363" y="7492999"/>
                </a:lnTo>
                <a:lnTo>
                  <a:pt x="3599717" y="7492999"/>
                </a:lnTo>
                <a:lnTo>
                  <a:pt x="3599717" y="8356599"/>
                </a:lnTo>
                <a:close/>
              </a:path>
              <a:path w="9177655" h="10274300">
                <a:moveTo>
                  <a:pt x="4529331" y="8356599"/>
                </a:moveTo>
                <a:lnTo>
                  <a:pt x="4467977" y="8356599"/>
                </a:lnTo>
                <a:lnTo>
                  <a:pt x="4467977" y="7492999"/>
                </a:lnTo>
                <a:lnTo>
                  <a:pt x="4529331" y="7492999"/>
                </a:lnTo>
                <a:lnTo>
                  <a:pt x="4529331" y="8356599"/>
                </a:lnTo>
                <a:close/>
              </a:path>
              <a:path w="9177655" h="10274300">
                <a:moveTo>
                  <a:pt x="5458924" y="8356599"/>
                </a:moveTo>
                <a:lnTo>
                  <a:pt x="5397570" y="8356599"/>
                </a:lnTo>
                <a:lnTo>
                  <a:pt x="5397570" y="7492999"/>
                </a:lnTo>
                <a:lnTo>
                  <a:pt x="5458924" y="7492999"/>
                </a:lnTo>
                <a:lnTo>
                  <a:pt x="5458924" y="8356599"/>
                </a:lnTo>
                <a:close/>
              </a:path>
              <a:path w="9177655" h="10274300">
                <a:moveTo>
                  <a:pt x="6388537" y="8356599"/>
                </a:moveTo>
                <a:lnTo>
                  <a:pt x="6327184" y="8356599"/>
                </a:lnTo>
                <a:lnTo>
                  <a:pt x="6327184" y="7492999"/>
                </a:lnTo>
                <a:lnTo>
                  <a:pt x="6388537" y="7492999"/>
                </a:lnTo>
                <a:lnTo>
                  <a:pt x="6388537" y="8356599"/>
                </a:lnTo>
                <a:close/>
              </a:path>
              <a:path w="9177655" h="10274300">
                <a:moveTo>
                  <a:pt x="7318130" y="8356599"/>
                </a:moveTo>
                <a:lnTo>
                  <a:pt x="7256777" y="8356599"/>
                </a:lnTo>
                <a:lnTo>
                  <a:pt x="7256777" y="7492999"/>
                </a:lnTo>
                <a:lnTo>
                  <a:pt x="7318130" y="7492999"/>
                </a:lnTo>
                <a:lnTo>
                  <a:pt x="7318130" y="8356599"/>
                </a:lnTo>
                <a:close/>
              </a:path>
              <a:path w="9177655" h="10274300">
                <a:moveTo>
                  <a:pt x="8247744" y="8356599"/>
                </a:moveTo>
                <a:lnTo>
                  <a:pt x="8186390" y="8356599"/>
                </a:lnTo>
                <a:lnTo>
                  <a:pt x="8186390" y="7492999"/>
                </a:lnTo>
                <a:lnTo>
                  <a:pt x="8247744" y="7492999"/>
                </a:lnTo>
                <a:lnTo>
                  <a:pt x="8247744" y="8356599"/>
                </a:lnTo>
                <a:close/>
              </a:path>
              <a:path w="9177655" h="10274300">
                <a:moveTo>
                  <a:pt x="810897" y="9283699"/>
                </a:moveTo>
                <a:lnTo>
                  <a:pt x="749564" y="9283699"/>
                </a:lnTo>
                <a:lnTo>
                  <a:pt x="749564" y="8420099"/>
                </a:lnTo>
                <a:lnTo>
                  <a:pt x="810897" y="8420099"/>
                </a:lnTo>
                <a:lnTo>
                  <a:pt x="810897" y="9283699"/>
                </a:lnTo>
                <a:close/>
              </a:path>
              <a:path w="9177655" h="10274300">
                <a:moveTo>
                  <a:pt x="1740511" y="9283699"/>
                </a:moveTo>
                <a:lnTo>
                  <a:pt x="1679157" y="9283699"/>
                </a:lnTo>
                <a:lnTo>
                  <a:pt x="1679157" y="8420099"/>
                </a:lnTo>
                <a:lnTo>
                  <a:pt x="1740511" y="8420099"/>
                </a:lnTo>
                <a:lnTo>
                  <a:pt x="1740511" y="9283699"/>
                </a:lnTo>
                <a:close/>
              </a:path>
              <a:path w="9177655" h="10274300">
                <a:moveTo>
                  <a:pt x="2670104" y="9283699"/>
                </a:moveTo>
                <a:lnTo>
                  <a:pt x="2608770" y="9283699"/>
                </a:lnTo>
                <a:lnTo>
                  <a:pt x="2608770" y="8420099"/>
                </a:lnTo>
                <a:lnTo>
                  <a:pt x="2670104" y="8420099"/>
                </a:lnTo>
                <a:lnTo>
                  <a:pt x="2670104" y="9283699"/>
                </a:lnTo>
                <a:close/>
              </a:path>
              <a:path w="9177655" h="10274300">
                <a:moveTo>
                  <a:pt x="3599717" y="9283699"/>
                </a:moveTo>
                <a:lnTo>
                  <a:pt x="3538363" y="9283699"/>
                </a:lnTo>
                <a:lnTo>
                  <a:pt x="3538363" y="8420099"/>
                </a:lnTo>
                <a:lnTo>
                  <a:pt x="3599717" y="8420099"/>
                </a:lnTo>
                <a:lnTo>
                  <a:pt x="3599717" y="9283699"/>
                </a:lnTo>
                <a:close/>
              </a:path>
              <a:path w="9177655" h="10274300">
                <a:moveTo>
                  <a:pt x="4529331" y="9283699"/>
                </a:moveTo>
                <a:lnTo>
                  <a:pt x="4467977" y="9283699"/>
                </a:lnTo>
                <a:lnTo>
                  <a:pt x="4467977" y="8420099"/>
                </a:lnTo>
                <a:lnTo>
                  <a:pt x="4529331" y="8420099"/>
                </a:lnTo>
                <a:lnTo>
                  <a:pt x="4529331" y="9283699"/>
                </a:lnTo>
                <a:close/>
              </a:path>
              <a:path w="9177655" h="10274300">
                <a:moveTo>
                  <a:pt x="5458924" y="9283699"/>
                </a:moveTo>
                <a:lnTo>
                  <a:pt x="5397570" y="9283699"/>
                </a:lnTo>
                <a:lnTo>
                  <a:pt x="5397570" y="8420099"/>
                </a:lnTo>
                <a:lnTo>
                  <a:pt x="5458924" y="8420099"/>
                </a:lnTo>
                <a:lnTo>
                  <a:pt x="5458924" y="9283699"/>
                </a:lnTo>
                <a:close/>
              </a:path>
              <a:path w="9177655" h="10274300">
                <a:moveTo>
                  <a:pt x="6388537" y="9283699"/>
                </a:moveTo>
                <a:lnTo>
                  <a:pt x="6327184" y="9283699"/>
                </a:lnTo>
                <a:lnTo>
                  <a:pt x="6327184" y="8420099"/>
                </a:lnTo>
                <a:lnTo>
                  <a:pt x="6388537" y="8420099"/>
                </a:lnTo>
                <a:lnTo>
                  <a:pt x="6388537" y="9283699"/>
                </a:lnTo>
                <a:close/>
              </a:path>
              <a:path w="9177655" h="10274300">
                <a:moveTo>
                  <a:pt x="7318130" y="9283699"/>
                </a:moveTo>
                <a:lnTo>
                  <a:pt x="7256777" y="9283699"/>
                </a:lnTo>
                <a:lnTo>
                  <a:pt x="7256777" y="8420099"/>
                </a:lnTo>
                <a:lnTo>
                  <a:pt x="7318130" y="8420099"/>
                </a:lnTo>
                <a:lnTo>
                  <a:pt x="7318130" y="9283699"/>
                </a:lnTo>
                <a:close/>
              </a:path>
              <a:path w="9177655" h="10274300">
                <a:moveTo>
                  <a:pt x="8247744" y="9283699"/>
                </a:moveTo>
                <a:lnTo>
                  <a:pt x="8186390" y="9283699"/>
                </a:lnTo>
                <a:lnTo>
                  <a:pt x="8186390" y="8420099"/>
                </a:lnTo>
                <a:lnTo>
                  <a:pt x="8247744" y="8420099"/>
                </a:lnTo>
                <a:lnTo>
                  <a:pt x="8247744" y="9283699"/>
                </a:lnTo>
                <a:close/>
              </a:path>
              <a:path w="9177655" h="10274300">
                <a:moveTo>
                  <a:pt x="810897" y="10223499"/>
                </a:moveTo>
                <a:lnTo>
                  <a:pt x="749543" y="10223499"/>
                </a:lnTo>
                <a:lnTo>
                  <a:pt x="749543" y="9347199"/>
                </a:lnTo>
                <a:lnTo>
                  <a:pt x="810897" y="9347199"/>
                </a:lnTo>
                <a:lnTo>
                  <a:pt x="810897" y="10223499"/>
                </a:lnTo>
                <a:close/>
              </a:path>
              <a:path w="9177655" h="10274300">
                <a:moveTo>
                  <a:pt x="1740511" y="10223499"/>
                </a:moveTo>
                <a:lnTo>
                  <a:pt x="1679157" y="10223499"/>
                </a:lnTo>
                <a:lnTo>
                  <a:pt x="1679157" y="9347199"/>
                </a:lnTo>
                <a:lnTo>
                  <a:pt x="1740511" y="9347199"/>
                </a:lnTo>
                <a:lnTo>
                  <a:pt x="1740511" y="10223499"/>
                </a:lnTo>
                <a:close/>
              </a:path>
              <a:path w="9177655" h="10274300">
                <a:moveTo>
                  <a:pt x="2670104" y="10223499"/>
                </a:moveTo>
                <a:lnTo>
                  <a:pt x="2608770" y="10223499"/>
                </a:lnTo>
                <a:lnTo>
                  <a:pt x="2608770" y="9347199"/>
                </a:lnTo>
                <a:lnTo>
                  <a:pt x="2670104" y="9347199"/>
                </a:lnTo>
                <a:lnTo>
                  <a:pt x="2670104" y="10223499"/>
                </a:lnTo>
                <a:close/>
              </a:path>
              <a:path w="9177655" h="10274300">
                <a:moveTo>
                  <a:pt x="3599717" y="10223499"/>
                </a:moveTo>
                <a:lnTo>
                  <a:pt x="3538363" y="10223499"/>
                </a:lnTo>
                <a:lnTo>
                  <a:pt x="3538363" y="9347199"/>
                </a:lnTo>
                <a:lnTo>
                  <a:pt x="3599717" y="9347199"/>
                </a:lnTo>
                <a:lnTo>
                  <a:pt x="3599717" y="10223499"/>
                </a:lnTo>
                <a:close/>
              </a:path>
              <a:path w="9177655" h="10274300">
                <a:moveTo>
                  <a:pt x="4529331" y="10223499"/>
                </a:moveTo>
                <a:lnTo>
                  <a:pt x="4467977" y="10223499"/>
                </a:lnTo>
                <a:lnTo>
                  <a:pt x="4467977" y="9347199"/>
                </a:lnTo>
                <a:lnTo>
                  <a:pt x="4529331" y="9347199"/>
                </a:lnTo>
                <a:lnTo>
                  <a:pt x="4529331" y="10223499"/>
                </a:lnTo>
                <a:close/>
              </a:path>
              <a:path w="9177655" h="10274300">
                <a:moveTo>
                  <a:pt x="5458924" y="10223499"/>
                </a:moveTo>
                <a:lnTo>
                  <a:pt x="5397570" y="10223499"/>
                </a:lnTo>
                <a:lnTo>
                  <a:pt x="5397570" y="9347199"/>
                </a:lnTo>
                <a:lnTo>
                  <a:pt x="5458924" y="9347199"/>
                </a:lnTo>
                <a:lnTo>
                  <a:pt x="5458924" y="10223499"/>
                </a:lnTo>
                <a:close/>
              </a:path>
              <a:path w="9177655" h="10274300">
                <a:moveTo>
                  <a:pt x="6388537" y="10223499"/>
                </a:moveTo>
                <a:lnTo>
                  <a:pt x="6327184" y="10223499"/>
                </a:lnTo>
                <a:lnTo>
                  <a:pt x="6327184" y="9347199"/>
                </a:lnTo>
                <a:lnTo>
                  <a:pt x="6388537" y="9347199"/>
                </a:lnTo>
                <a:lnTo>
                  <a:pt x="6388537" y="10223499"/>
                </a:lnTo>
                <a:close/>
              </a:path>
              <a:path w="9177655" h="10274300">
                <a:moveTo>
                  <a:pt x="7318130" y="10223499"/>
                </a:moveTo>
                <a:lnTo>
                  <a:pt x="7256777" y="10223499"/>
                </a:lnTo>
                <a:lnTo>
                  <a:pt x="7256777" y="9347199"/>
                </a:lnTo>
                <a:lnTo>
                  <a:pt x="7318130" y="9347199"/>
                </a:lnTo>
                <a:lnTo>
                  <a:pt x="7318130" y="10223499"/>
                </a:lnTo>
                <a:close/>
              </a:path>
              <a:path w="9177655" h="10274300">
                <a:moveTo>
                  <a:pt x="8247744" y="10223499"/>
                </a:moveTo>
                <a:lnTo>
                  <a:pt x="8186390" y="10223499"/>
                </a:lnTo>
                <a:lnTo>
                  <a:pt x="8186390" y="9347199"/>
                </a:lnTo>
                <a:lnTo>
                  <a:pt x="8247744" y="9347199"/>
                </a:lnTo>
                <a:lnTo>
                  <a:pt x="8247744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10662" y="0"/>
            <a:ext cx="9177655" cy="10274300"/>
          </a:xfrm>
          <a:custGeom>
            <a:avLst/>
            <a:gdLst/>
            <a:ahLst/>
            <a:cxnLst/>
            <a:rect l="l" t="t" r="r" b="b"/>
            <a:pathLst>
              <a:path w="9177655" h="10274300">
                <a:moveTo>
                  <a:pt x="9177336" y="10274299"/>
                </a:moveTo>
                <a:lnTo>
                  <a:pt x="8980" y="10274299"/>
                </a:lnTo>
                <a:lnTo>
                  <a:pt x="2409" y="10261599"/>
                </a:lnTo>
                <a:lnTo>
                  <a:pt x="0" y="10248899"/>
                </a:lnTo>
                <a:lnTo>
                  <a:pt x="0" y="25399"/>
                </a:lnTo>
                <a:lnTo>
                  <a:pt x="2409" y="12699"/>
                </a:lnTo>
                <a:lnTo>
                  <a:pt x="8980" y="0"/>
                </a:lnTo>
                <a:lnTo>
                  <a:pt x="9177336" y="0"/>
                </a:lnTo>
                <a:lnTo>
                  <a:pt x="9177336" y="50799"/>
                </a:lnTo>
                <a:lnTo>
                  <a:pt x="61353" y="50799"/>
                </a:lnTo>
                <a:lnTo>
                  <a:pt x="61353" y="927099"/>
                </a:lnTo>
                <a:lnTo>
                  <a:pt x="9177336" y="927099"/>
                </a:lnTo>
                <a:lnTo>
                  <a:pt x="9177336" y="990599"/>
                </a:lnTo>
                <a:lnTo>
                  <a:pt x="61353" y="990599"/>
                </a:lnTo>
                <a:lnTo>
                  <a:pt x="61353" y="1854199"/>
                </a:lnTo>
                <a:lnTo>
                  <a:pt x="9177336" y="1854199"/>
                </a:lnTo>
                <a:lnTo>
                  <a:pt x="9177336" y="1917699"/>
                </a:lnTo>
                <a:lnTo>
                  <a:pt x="61353" y="1917699"/>
                </a:lnTo>
                <a:lnTo>
                  <a:pt x="61353" y="2781299"/>
                </a:lnTo>
                <a:lnTo>
                  <a:pt x="9177336" y="2781299"/>
                </a:lnTo>
                <a:lnTo>
                  <a:pt x="9177336" y="2844799"/>
                </a:lnTo>
                <a:lnTo>
                  <a:pt x="61353" y="2844799"/>
                </a:lnTo>
                <a:lnTo>
                  <a:pt x="61353" y="3708399"/>
                </a:lnTo>
                <a:lnTo>
                  <a:pt x="9177336" y="3708399"/>
                </a:lnTo>
                <a:lnTo>
                  <a:pt x="9177336" y="3771899"/>
                </a:lnTo>
                <a:lnTo>
                  <a:pt x="61353" y="3771899"/>
                </a:lnTo>
                <a:lnTo>
                  <a:pt x="61353" y="4635499"/>
                </a:lnTo>
                <a:lnTo>
                  <a:pt x="9177336" y="4635499"/>
                </a:lnTo>
                <a:lnTo>
                  <a:pt x="9177336" y="4698999"/>
                </a:lnTo>
                <a:lnTo>
                  <a:pt x="61353" y="4698999"/>
                </a:lnTo>
                <a:lnTo>
                  <a:pt x="61353" y="5575299"/>
                </a:lnTo>
                <a:lnTo>
                  <a:pt x="9177336" y="5575299"/>
                </a:lnTo>
                <a:lnTo>
                  <a:pt x="9177336" y="5638799"/>
                </a:lnTo>
                <a:lnTo>
                  <a:pt x="61353" y="5638799"/>
                </a:lnTo>
                <a:lnTo>
                  <a:pt x="61353" y="6502399"/>
                </a:lnTo>
                <a:lnTo>
                  <a:pt x="9177336" y="6502399"/>
                </a:lnTo>
                <a:lnTo>
                  <a:pt x="9177336" y="6565899"/>
                </a:lnTo>
                <a:lnTo>
                  <a:pt x="61353" y="6565899"/>
                </a:lnTo>
                <a:lnTo>
                  <a:pt x="61353" y="7429499"/>
                </a:lnTo>
                <a:lnTo>
                  <a:pt x="9177336" y="7429499"/>
                </a:lnTo>
                <a:lnTo>
                  <a:pt x="9177336" y="7492999"/>
                </a:lnTo>
                <a:lnTo>
                  <a:pt x="61353" y="7492999"/>
                </a:lnTo>
                <a:lnTo>
                  <a:pt x="61353" y="8356599"/>
                </a:lnTo>
                <a:lnTo>
                  <a:pt x="9177336" y="8356599"/>
                </a:lnTo>
                <a:lnTo>
                  <a:pt x="9177336" y="8420099"/>
                </a:lnTo>
                <a:lnTo>
                  <a:pt x="61353" y="8420099"/>
                </a:lnTo>
                <a:lnTo>
                  <a:pt x="61353" y="9283699"/>
                </a:lnTo>
                <a:lnTo>
                  <a:pt x="9177336" y="9283699"/>
                </a:lnTo>
                <a:lnTo>
                  <a:pt x="9177336" y="9347199"/>
                </a:lnTo>
                <a:lnTo>
                  <a:pt x="61353" y="9347199"/>
                </a:lnTo>
                <a:lnTo>
                  <a:pt x="61353" y="10223499"/>
                </a:lnTo>
                <a:lnTo>
                  <a:pt x="9177336" y="10223499"/>
                </a:lnTo>
                <a:lnTo>
                  <a:pt x="9177336" y="10274299"/>
                </a:lnTo>
                <a:close/>
              </a:path>
              <a:path w="9177655" h="10274300">
                <a:moveTo>
                  <a:pt x="990967" y="927099"/>
                </a:moveTo>
                <a:lnTo>
                  <a:pt x="929613" y="927099"/>
                </a:lnTo>
                <a:lnTo>
                  <a:pt x="929613" y="50799"/>
                </a:lnTo>
                <a:lnTo>
                  <a:pt x="990967" y="50799"/>
                </a:lnTo>
                <a:lnTo>
                  <a:pt x="990967" y="927099"/>
                </a:lnTo>
                <a:close/>
              </a:path>
              <a:path w="9177655" h="10274300">
                <a:moveTo>
                  <a:pt x="1920560" y="927099"/>
                </a:moveTo>
                <a:lnTo>
                  <a:pt x="1859227" y="927099"/>
                </a:lnTo>
                <a:lnTo>
                  <a:pt x="1859227" y="50799"/>
                </a:lnTo>
                <a:lnTo>
                  <a:pt x="1920560" y="50799"/>
                </a:lnTo>
                <a:lnTo>
                  <a:pt x="1920560" y="927099"/>
                </a:lnTo>
                <a:close/>
              </a:path>
              <a:path w="9177655" h="10274300">
                <a:moveTo>
                  <a:pt x="2850153" y="927099"/>
                </a:moveTo>
                <a:lnTo>
                  <a:pt x="2788819" y="927099"/>
                </a:lnTo>
                <a:lnTo>
                  <a:pt x="2788819" y="50799"/>
                </a:lnTo>
                <a:lnTo>
                  <a:pt x="2850153" y="50799"/>
                </a:lnTo>
                <a:lnTo>
                  <a:pt x="2850153" y="927099"/>
                </a:lnTo>
                <a:close/>
              </a:path>
              <a:path w="9177655" h="10274300">
                <a:moveTo>
                  <a:pt x="3779766" y="927099"/>
                </a:moveTo>
                <a:lnTo>
                  <a:pt x="3718412" y="927099"/>
                </a:lnTo>
                <a:lnTo>
                  <a:pt x="3718412" y="50799"/>
                </a:lnTo>
                <a:lnTo>
                  <a:pt x="3779766" y="50799"/>
                </a:lnTo>
                <a:lnTo>
                  <a:pt x="3779766" y="927099"/>
                </a:lnTo>
                <a:close/>
              </a:path>
              <a:path w="9177655" h="10274300">
                <a:moveTo>
                  <a:pt x="4709380" y="927099"/>
                </a:moveTo>
                <a:lnTo>
                  <a:pt x="4648026" y="927099"/>
                </a:lnTo>
                <a:lnTo>
                  <a:pt x="4648026" y="50799"/>
                </a:lnTo>
                <a:lnTo>
                  <a:pt x="4709380" y="50799"/>
                </a:lnTo>
                <a:lnTo>
                  <a:pt x="4709380" y="927099"/>
                </a:lnTo>
                <a:close/>
              </a:path>
              <a:path w="9177655" h="10274300">
                <a:moveTo>
                  <a:pt x="5638993" y="927099"/>
                </a:moveTo>
                <a:lnTo>
                  <a:pt x="5577640" y="927099"/>
                </a:lnTo>
                <a:lnTo>
                  <a:pt x="5577640" y="50799"/>
                </a:lnTo>
                <a:lnTo>
                  <a:pt x="5638993" y="50799"/>
                </a:lnTo>
                <a:lnTo>
                  <a:pt x="5638993" y="927099"/>
                </a:lnTo>
                <a:close/>
              </a:path>
              <a:path w="9177655" h="10274300">
                <a:moveTo>
                  <a:pt x="6568587" y="927099"/>
                </a:moveTo>
                <a:lnTo>
                  <a:pt x="6507233" y="927099"/>
                </a:lnTo>
                <a:lnTo>
                  <a:pt x="6507233" y="50799"/>
                </a:lnTo>
                <a:lnTo>
                  <a:pt x="6568587" y="50799"/>
                </a:lnTo>
                <a:lnTo>
                  <a:pt x="6568587" y="927099"/>
                </a:lnTo>
                <a:close/>
              </a:path>
              <a:path w="9177655" h="10274300">
                <a:moveTo>
                  <a:pt x="7498200" y="927099"/>
                </a:moveTo>
                <a:lnTo>
                  <a:pt x="7436846" y="927099"/>
                </a:lnTo>
                <a:lnTo>
                  <a:pt x="7436846" y="50799"/>
                </a:lnTo>
                <a:lnTo>
                  <a:pt x="7498200" y="50799"/>
                </a:lnTo>
                <a:lnTo>
                  <a:pt x="7498200" y="927099"/>
                </a:lnTo>
                <a:close/>
              </a:path>
              <a:path w="9177655" h="10274300">
                <a:moveTo>
                  <a:pt x="8427793" y="927099"/>
                </a:moveTo>
                <a:lnTo>
                  <a:pt x="8366439" y="927099"/>
                </a:lnTo>
                <a:lnTo>
                  <a:pt x="8366439" y="50799"/>
                </a:lnTo>
                <a:lnTo>
                  <a:pt x="8427793" y="50799"/>
                </a:lnTo>
                <a:lnTo>
                  <a:pt x="8427793" y="927099"/>
                </a:lnTo>
                <a:close/>
              </a:path>
              <a:path w="9177655" h="10274300">
                <a:moveTo>
                  <a:pt x="990967" y="1854199"/>
                </a:moveTo>
                <a:lnTo>
                  <a:pt x="929613" y="1854199"/>
                </a:lnTo>
                <a:lnTo>
                  <a:pt x="929613" y="990599"/>
                </a:lnTo>
                <a:lnTo>
                  <a:pt x="990967" y="990599"/>
                </a:lnTo>
                <a:lnTo>
                  <a:pt x="990967" y="1854199"/>
                </a:lnTo>
                <a:close/>
              </a:path>
              <a:path w="9177655" h="10274300">
                <a:moveTo>
                  <a:pt x="1920560" y="1854199"/>
                </a:moveTo>
                <a:lnTo>
                  <a:pt x="1859206" y="1854199"/>
                </a:lnTo>
                <a:lnTo>
                  <a:pt x="1859206" y="990599"/>
                </a:lnTo>
                <a:lnTo>
                  <a:pt x="1920560" y="990599"/>
                </a:lnTo>
                <a:lnTo>
                  <a:pt x="1920560" y="1854199"/>
                </a:lnTo>
                <a:close/>
              </a:path>
              <a:path w="9177655" h="10274300">
                <a:moveTo>
                  <a:pt x="2850153" y="1854199"/>
                </a:moveTo>
                <a:lnTo>
                  <a:pt x="2788819" y="1854199"/>
                </a:lnTo>
                <a:lnTo>
                  <a:pt x="2788819" y="990599"/>
                </a:lnTo>
                <a:lnTo>
                  <a:pt x="2850153" y="990599"/>
                </a:lnTo>
                <a:lnTo>
                  <a:pt x="2850153" y="1854199"/>
                </a:lnTo>
                <a:close/>
              </a:path>
              <a:path w="9177655" h="10274300">
                <a:moveTo>
                  <a:pt x="3779766" y="1854199"/>
                </a:moveTo>
                <a:lnTo>
                  <a:pt x="3718412" y="1854199"/>
                </a:lnTo>
                <a:lnTo>
                  <a:pt x="3718412" y="990599"/>
                </a:lnTo>
                <a:lnTo>
                  <a:pt x="3779766" y="990599"/>
                </a:lnTo>
                <a:lnTo>
                  <a:pt x="3779766" y="1854199"/>
                </a:lnTo>
                <a:close/>
              </a:path>
              <a:path w="9177655" h="10274300">
                <a:moveTo>
                  <a:pt x="4709380" y="1854199"/>
                </a:moveTo>
                <a:lnTo>
                  <a:pt x="4648026" y="1854199"/>
                </a:lnTo>
                <a:lnTo>
                  <a:pt x="4648026" y="990599"/>
                </a:lnTo>
                <a:lnTo>
                  <a:pt x="4709380" y="990599"/>
                </a:lnTo>
                <a:lnTo>
                  <a:pt x="4709380" y="1854199"/>
                </a:lnTo>
                <a:close/>
              </a:path>
              <a:path w="9177655" h="10274300">
                <a:moveTo>
                  <a:pt x="5638993" y="1854199"/>
                </a:moveTo>
                <a:lnTo>
                  <a:pt x="5577640" y="1854199"/>
                </a:lnTo>
                <a:lnTo>
                  <a:pt x="5577640" y="990599"/>
                </a:lnTo>
                <a:lnTo>
                  <a:pt x="5638993" y="990599"/>
                </a:lnTo>
                <a:lnTo>
                  <a:pt x="5638993" y="1854199"/>
                </a:lnTo>
                <a:close/>
              </a:path>
              <a:path w="9177655" h="10274300">
                <a:moveTo>
                  <a:pt x="6568587" y="1854199"/>
                </a:moveTo>
                <a:lnTo>
                  <a:pt x="6507233" y="1854199"/>
                </a:lnTo>
                <a:lnTo>
                  <a:pt x="6507233" y="990599"/>
                </a:lnTo>
                <a:lnTo>
                  <a:pt x="6568587" y="990599"/>
                </a:lnTo>
                <a:lnTo>
                  <a:pt x="6568587" y="1854199"/>
                </a:lnTo>
                <a:close/>
              </a:path>
              <a:path w="9177655" h="10274300">
                <a:moveTo>
                  <a:pt x="7498200" y="1854199"/>
                </a:moveTo>
                <a:lnTo>
                  <a:pt x="7436846" y="1854199"/>
                </a:lnTo>
                <a:lnTo>
                  <a:pt x="7436846" y="990599"/>
                </a:lnTo>
                <a:lnTo>
                  <a:pt x="7498200" y="990599"/>
                </a:lnTo>
                <a:lnTo>
                  <a:pt x="7498200" y="1854199"/>
                </a:lnTo>
                <a:close/>
              </a:path>
              <a:path w="9177655" h="10274300">
                <a:moveTo>
                  <a:pt x="8427793" y="1854199"/>
                </a:moveTo>
                <a:lnTo>
                  <a:pt x="8366439" y="1854199"/>
                </a:lnTo>
                <a:lnTo>
                  <a:pt x="8366439" y="990599"/>
                </a:lnTo>
                <a:lnTo>
                  <a:pt x="8427793" y="990599"/>
                </a:lnTo>
                <a:lnTo>
                  <a:pt x="8427793" y="1854199"/>
                </a:lnTo>
                <a:close/>
              </a:path>
              <a:path w="9177655" h="10274300">
                <a:moveTo>
                  <a:pt x="990967" y="2781299"/>
                </a:moveTo>
                <a:lnTo>
                  <a:pt x="929613" y="2781299"/>
                </a:lnTo>
                <a:lnTo>
                  <a:pt x="929613" y="1917699"/>
                </a:lnTo>
                <a:lnTo>
                  <a:pt x="990967" y="1917699"/>
                </a:lnTo>
                <a:lnTo>
                  <a:pt x="990967" y="2781299"/>
                </a:lnTo>
                <a:close/>
              </a:path>
              <a:path w="9177655" h="10274300">
                <a:moveTo>
                  <a:pt x="1920560" y="2781299"/>
                </a:moveTo>
                <a:lnTo>
                  <a:pt x="1859227" y="2781299"/>
                </a:lnTo>
                <a:lnTo>
                  <a:pt x="1859227" y="1917699"/>
                </a:lnTo>
                <a:lnTo>
                  <a:pt x="1920560" y="1917699"/>
                </a:lnTo>
                <a:lnTo>
                  <a:pt x="1920560" y="2781299"/>
                </a:lnTo>
                <a:close/>
              </a:path>
              <a:path w="9177655" h="10274300">
                <a:moveTo>
                  <a:pt x="2850153" y="2781299"/>
                </a:moveTo>
                <a:lnTo>
                  <a:pt x="2788819" y="2781299"/>
                </a:lnTo>
                <a:lnTo>
                  <a:pt x="2788819" y="1917699"/>
                </a:lnTo>
                <a:lnTo>
                  <a:pt x="2850153" y="1917699"/>
                </a:lnTo>
                <a:lnTo>
                  <a:pt x="2850153" y="2781299"/>
                </a:lnTo>
                <a:close/>
              </a:path>
              <a:path w="9177655" h="10274300">
                <a:moveTo>
                  <a:pt x="3779766" y="2781299"/>
                </a:moveTo>
                <a:lnTo>
                  <a:pt x="3718412" y="2781299"/>
                </a:lnTo>
                <a:lnTo>
                  <a:pt x="3718412" y="1917699"/>
                </a:lnTo>
                <a:lnTo>
                  <a:pt x="3779766" y="1917699"/>
                </a:lnTo>
                <a:lnTo>
                  <a:pt x="3779766" y="2781299"/>
                </a:lnTo>
                <a:close/>
              </a:path>
              <a:path w="9177655" h="10274300">
                <a:moveTo>
                  <a:pt x="4709380" y="2781299"/>
                </a:moveTo>
                <a:lnTo>
                  <a:pt x="4648026" y="2781299"/>
                </a:lnTo>
                <a:lnTo>
                  <a:pt x="4648026" y="1917699"/>
                </a:lnTo>
                <a:lnTo>
                  <a:pt x="4709380" y="1917699"/>
                </a:lnTo>
                <a:lnTo>
                  <a:pt x="4709380" y="2781299"/>
                </a:lnTo>
                <a:close/>
              </a:path>
              <a:path w="9177655" h="10274300">
                <a:moveTo>
                  <a:pt x="5638993" y="2781299"/>
                </a:moveTo>
                <a:lnTo>
                  <a:pt x="5577640" y="2781299"/>
                </a:lnTo>
                <a:lnTo>
                  <a:pt x="5577640" y="1917699"/>
                </a:lnTo>
                <a:lnTo>
                  <a:pt x="5638993" y="1917699"/>
                </a:lnTo>
                <a:lnTo>
                  <a:pt x="5638993" y="2781299"/>
                </a:lnTo>
                <a:close/>
              </a:path>
              <a:path w="9177655" h="10274300">
                <a:moveTo>
                  <a:pt x="6568587" y="2781299"/>
                </a:moveTo>
                <a:lnTo>
                  <a:pt x="6507233" y="2781299"/>
                </a:lnTo>
                <a:lnTo>
                  <a:pt x="6507233" y="1917699"/>
                </a:lnTo>
                <a:lnTo>
                  <a:pt x="6568587" y="1917699"/>
                </a:lnTo>
                <a:lnTo>
                  <a:pt x="6568587" y="2781299"/>
                </a:lnTo>
                <a:close/>
              </a:path>
              <a:path w="9177655" h="10274300">
                <a:moveTo>
                  <a:pt x="7498200" y="2781299"/>
                </a:moveTo>
                <a:lnTo>
                  <a:pt x="7436846" y="2781299"/>
                </a:lnTo>
                <a:lnTo>
                  <a:pt x="7436846" y="1917699"/>
                </a:lnTo>
                <a:lnTo>
                  <a:pt x="7498200" y="1917699"/>
                </a:lnTo>
                <a:lnTo>
                  <a:pt x="7498200" y="2781299"/>
                </a:lnTo>
                <a:close/>
              </a:path>
              <a:path w="9177655" h="10274300">
                <a:moveTo>
                  <a:pt x="8427793" y="2781299"/>
                </a:moveTo>
                <a:lnTo>
                  <a:pt x="8366439" y="2781299"/>
                </a:lnTo>
                <a:lnTo>
                  <a:pt x="8366439" y="1917699"/>
                </a:lnTo>
                <a:lnTo>
                  <a:pt x="8427793" y="1917699"/>
                </a:lnTo>
                <a:lnTo>
                  <a:pt x="8427793" y="2781299"/>
                </a:lnTo>
                <a:close/>
              </a:path>
              <a:path w="9177655" h="10274300">
                <a:moveTo>
                  <a:pt x="990967" y="3708399"/>
                </a:moveTo>
                <a:lnTo>
                  <a:pt x="929613" y="3708399"/>
                </a:lnTo>
                <a:lnTo>
                  <a:pt x="929613" y="2844799"/>
                </a:lnTo>
                <a:lnTo>
                  <a:pt x="990967" y="2844799"/>
                </a:lnTo>
                <a:lnTo>
                  <a:pt x="990967" y="3708399"/>
                </a:lnTo>
                <a:close/>
              </a:path>
              <a:path w="9177655" h="10274300">
                <a:moveTo>
                  <a:pt x="1920560" y="3708399"/>
                </a:moveTo>
                <a:lnTo>
                  <a:pt x="1859227" y="3708399"/>
                </a:lnTo>
                <a:lnTo>
                  <a:pt x="1859227" y="2844799"/>
                </a:lnTo>
                <a:lnTo>
                  <a:pt x="1920560" y="2844799"/>
                </a:lnTo>
                <a:lnTo>
                  <a:pt x="1920560" y="3708399"/>
                </a:lnTo>
                <a:close/>
              </a:path>
              <a:path w="9177655" h="10274300">
                <a:moveTo>
                  <a:pt x="2850153" y="3708399"/>
                </a:moveTo>
                <a:lnTo>
                  <a:pt x="2788819" y="3708399"/>
                </a:lnTo>
                <a:lnTo>
                  <a:pt x="2788819" y="2844799"/>
                </a:lnTo>
                <a:lnTo>
                  <a:pt x="2850153" y="2844799"/>
                </a:lnTo>
                <a:lnTo>
                  <a:pt x="2850153" y="3708399"/>
                </a:lnTo>
                <a:close/>
              </a:path>
              <a:path w="9177655" h="10274300">
                <a:moveTo>
                  <a:pt x="3779766" y="3708399"/>
                </a:moveTo>
                <a:lnTo>
                  <a:pt x="3718412" y="3708399"/>
                </a:lnTo>
                <a:lnTo>
                  <a:pt x="3718412" y="2844799"/>
                </a:lnTo>
                <a:lnTo>
                  <a:pt x="3779766" y="2844799"/>
                </a:lnTo>
                <a:lnTo>
                  <a:pt x="3779766" y="3708399"/>
                </a:lnTo>
                <a:close/>
              </a:path>
              <a:path w="9177655" h="10274300">
                <a:moveTo>
                  <a:pt x="4709380" y="3708399"/>
                </a:moveTo>
                <a:lnTo>
                  <a:pt x="4648026" y="3708399"/>
                </a:lnTo>
                <a:lnTo>
                  <a:pt x="4648026" y="2844799"/>
                </a:lnTo>
                <a:lnTo>
                  <a:pt x="4709380" y="2844799"/>
                </a:lnTo>
                <a:lnTo>
                  <a:pt x="4709380" y="3708399"/>
                </a:lnTo>
                <a:close/>
              </a:path>
              <a:path w="9177655" h="10274300">
                <a:moveTo>
                  <a:pt x="5638993" y="3708399"/>
                </a:moveTo>
                <a:lnTo>
                  <a:pt x="5577640" y="3708399"/>
                </a:lnTo>
                <a:lnTo>
                  <a:pt x="5577640" y="2844799"/>
                </a:lnTo>
                <a:lnTo>
                  <a:pt x="5638993" y="2844799"/>
                </a:lnTo>
                <a:lnTo>
                  <a:pt x="5638993" y="3708399"/>
                </a:lnTo>
                <a:close/>
              </a:path>
              <a:path w="9177655" h="10274300">
                <a:moveTo>
                  <a:pt x="6568587" y="3708399"/>
                </a:moveTo>
                <a:lnTo>
                  <a:pt x="6507233" y="3708399"/>
                </a:lnTo>
                <a:lnTo>
                  <a:pt x="6507233" y="2844799"/>
                </a:lnTo>
                <a:lnTo>
                  <a:pt x="6568587" y="2844799"/>
                </a:lnTo>
                <a:lnTo>
                  <a:pt x="6568587" y="3708399"/>
                </a:lnTo>
                <a:close/>
              </a:path>
              <a:path w="9177655" h="10274300">
                <a:moveTo>
                  <a:pt x="7498200" y="3708399"/>
                </a:moveTo>
                <a:lnTo>
                  <a:pt x="7436846" y="3708399"/>
                </a:lnTo>
                <a:lnTo>
                  <a:pt x="7436846" y="2844799"/>
                </a:lnTo>
                <a:lnTo>
                  <a:pt x="7498200" y="2844799"/>
                </a:lnTo>
                <a:lnTo>
                  <a:pt x="7498200" y="3708399"/>
                </a:lnTo>
                <a:close/>
              </a:path>
              <a:path w="9177655" h="10274300">
                <a:moveTo>
                  <a:pt x="8427793" y="3708399"/>
                </a:moveTo>
                <a:lnTo>
                  <a:pt x="8366439" y="3708399"/>
                </a:lnTo>
                <a:lnTo>
                  <a:pt x="8366439" y="2844799"/>
                </a:lnTo>
                <a:lnTo>
                  <a:pt x="8427793" y="2844799"/>
                </a:lnTo>
                <a:lnTo>
                  <a:pt x="8427793" y="3708399"/>
                </a:lnTo>
                <a:close/>
              </a:path>
              <a:path w="9177655" h="10274300">
                <a:moveTo>
                  <a:pt x="990967" y="4635499"/>
                </a:moveTo>
                <a:lnTo>
                  <a:pt x="929613" y="4635499"/>
                </a:lnTo>
                <a:lnTo>
                  <a:pt x="929613" y="3771899"/>
                </a:lnTo>
                <a:lnTo>
                  <a:pt x="990967" y="3771899"/>
                </a:lnTo>
                <a:lnTo>
                  <a:pt x="990967" y="4635499"/>
                </a:lnTo>
                <a:close/>
              </a:path>
              <a:path w="9177655" h="10274300">
                <a:moveTo>
                  <a:pt x="1920560" y="4635499"/>
                </a:moveTo>
                <a:lnTo>
                  <a:pt x="1859206" y="4635499"/>
                </a:lnTo>
                <a:lnTo>
                  <a:pt x="1859206" y="3771899"/>
                </a:lnTo>
                <a:lnTo>
                  <a:pt x="1920560" y="3771899"/>
                </a:lnTo>
                <a:lnTo>
                  <a:pt x="1920560" y="4635499"/>
                </a:lnTo>
                <a:close/>
              </a:path>
              <a:path w="9177655" h="10274300">
                <a:moveTo>
                  <a:pt x="2850153" y="4635499"/>
                </a:moveTo>
                <a:lnTo>
                  <a:pt x="2788819" y="4635499"/>
                </a:lnTo>
                <a:lnTo>
                  <a:pt x="2788819" y="3771899"/>
                </a:lnTo>
                <a:lnTo>
                  <a:pt x="2850153" y="3771899"/>
                </a:lnTo>
                <a:lnTo>
                  <a:pt x="2850153" y="4635499"/>
                </a:lnTo>
                <a:close/>
              </a:path>
              <a:path w="9177655" h="10274300">
                <a:moveTo>
                  <a:pt x="3779766" y="4635499"/>
                </a:moveTo>
                <a:lnTo>
                  <a:pt x="3718412" y="4635499"/>
                </a:lnTo>
                <a:lnTo>
                  <a:pt x="3718412" y="3771899"/>
                </a:lnTo>
                <a:lnTo>
                  <a:pt x="3779766" y="3771899"/>
                </a:lnTo>
                <a:lnTo>
                  <a:pt x="3779766" y="4635499"/>
                </a:lnTo>
                <a:close/>
              </a:path>
              <a:path w="9177655" h="10274300">
                <a:moveTo>
                  <a:pt x="4709380" y="4635499"/>
                </a:moveTo>
                <a:lnTo>
                  <a:pt x="4648026" y="4635499"/>
                </a:lnTo>
                <a:lnTo>
                  <a:pt x="4648026" y="3771899"/>
                </a:lnTo>
                <a:lnTo>
                  <a:pt x="4709380" y="3771899"/>
                </a:lnTo>
                <a:lnTo>
                  <a:pt x="4709380" y="4635499"/>
                </a:lnTo>
                <a:close/>
              </a:path>
              <a:path w="9177655" h="10274300">
                <a:moveTo>
                  <a:pt x="5638993" y="4635499"/>
                </a:moveTo>
                <a:lnTo>
                  <a:pt x="5577640" y="4635499"/>
                </a:lnTo>
                <a:lnTo>
                  <a:pt x="5577640" y="3771899"/>
                </a:lnTo>
                <a:lnTo>
                  <a:pt x="5638993" y="3771899"/>
                </a:lnTo>
                <a:lnTo>
                  <a:pt x="5638993" y="4635499"/>
                </a:lnTo>
                <a:close/>
              </a:path>
              <a:path w="9177655" h="10274300">
                <a:moveTo>
                  <a:pt x="6568587" y="4635499"/>
                </a:moveTo>
                <a:lnTo>
                  <a:pt x="6507233" y="4635499"/>
                </a:lnTo>
                <a:lnTo>
                  <a:pt x="6507233" y="3771899"/>
                </a:lnTo>
                <a:lnTo>
                  <a:pt x="6568587" y="3771899"/>
                </a:lnTo>
                <a:lnTo>
                  <a:pt x="6568587" y="4635499"/>
                </a:lnTo>
                <a:close/>
              </a:path>
              <a:path w="9177655" h="10274300">
                <a:moveTo>
                  <a:pt x="7498200" y="4635499"/>
                </a:moveTo>
                <a:lnTo>
                  <a:pt x="7436846" y="4635499"/>
                </a:lnTo>
                <a:lnTo>
                  <a:pt x="7436846" y="3771899"/>
                </a:lnTo>
                <a:lnTo>
                  <a:pt x="7498200" y="3771899"/>
                </a:lnTo>
                <a:lnTo>
                  <a:pt x="7498200" y="4635499"/>
                </a:lnTo>
                <a:close/>
              </a:path>
              <a:path w="9177655" h="10274300">
                <a:moveTo>
                  <a:pt x="8427793" y="4635499"/>
                </a:moveTo>
                <a:lnTo>
                  <a:pt x="8366439" y="4635499"/>
                </a:lnTo>
                <a:lnTo>
                  <a:pt x="8366439" y="3771899"/>
                </a:lnTo>
                <a:lnTo>
                  <a:pt x="8427793" y="3771899"/>
                </a:lnTo>
                <a:lnTo>
                  <a:pt x="8427793" y="4635499"/>
                </a:lnTo>
                <a:close/>
              </a:path>
              <a:path w="9177655" h="10274300">
                <a:moveTo>
                  <a:pt x="990967" y="5575299"/>
                </a:moveTo>
                <a:lnTo>
                  <a:pt x="929613" y="5575299"/>
                </a:lnTo>
                <a:lnTo>
                  <a:pt x="929613" y="4698999"/>
                </a:lnTo>
                <a:lnTo>
                  <a:pt x="990967" y="4698999"/>
                </a:lnTo>
                <a:lnTo>
                  <a:pt x="990967" y="5575299"/>
                </a:lnTo>
                <a:close/>
              </a:path>
              <a:path w="9177655" h="10274300">
                <a:moveTo>
                  <a:pt x="1920560" y="5575299"/>
                </a:moveTo>
                <a:lnTo>
                  <a:pt x="1859206" y="5575299"/>
                </a:lnTo>
                <a:lnTo>
                  <a:pt x="1859206" y="4698999"/>
                </a:lnTo>
                <a:lnTo>
                  <a:pt x="1920560" y="4698999"/>
                </a:lnTo>
                <a:lnTo>
                  <a:pt x="1920560" y="5575299"/>
                </a:lnTo>
                <a:close/>
              </a:path>
              <a:path w="9177655" h="10274300">
                <a:moveTo>
                  <a:pt x="2850153" y="5575299"/>
                </a:moveTo>
                <a:lnTo>
                  <a:pt x="2788819" y="5575299"/>
                </a:lnTo>
                <a:lnTo>
                  <a:pt x="2788819" y="4698999"/>
                </a:lnTo>
                <a:lnTo>
                  <a:pt x="2850153" y="4698999"/>
                </a:lnTo>
                <a:lnTo>
                  <a:pt x="2850153" y="5575299"/>
                </a:lnTo>
                <a:close/>
              </a:path>
              <a:path w="9177655" h="10274300">
                <a:moveTo>
                  <a:pt x="3779766" y="5575299"/>
                </a:moveTo>
                <a:lnTo>
                  <a:pt x="3718412" y="5575299"/>
                </a:lnTo>
                <a:lnTo>
                  <a:pt x="3718412" y="4698999"/>
                </a:lnTo>
                <a:lnTo>
                  <a:pt x="3779766" y="4698999"/>
                </a:lnTo>
                <a:lnTo>
                  <a:pt x="3779766" y="5575299"/>
                </a:lnTo>
                <a:close/>
              </a:path>
              <a:path w="9177655" h="10274300">
                <a:moveTo>
                  <a:pt x="4709380" y="5575299"/>
                </a:moveTo>
                <a:lnTo>
                  <a:pt x="4648026" y="5575299"/>
                </a:lnTo>
                <a:lnTo>
                  <a:pt x="4648026" y="4698999"/>
                </a:lnTo>
                <a:lnTo>
                  <a:pt x="4709380" y="4698999"/>
                </a:lnTo>
                <a:lnTo>
                  <a:pt x="4709380" y="5575299"/>
                </a:lnTo>
                <a:close/>
              </a:path>
              <a:path w="9177655" h="10274300">
                <a:moveTo>
                  <a:pt x="5638993" y="5575299"/>
                </a:moveTo>
                <a:lnTo>
                  <a:pt x="5577640" y="5575299"/>
                </a:lnTo>
                <a:lnTo>
                  <a:pt x="5577640" y="4698999"/>
                </a:lnTo>
                <a:lnTo>
                  <a:pt x="5638993" y="4698999"/>
                </a:lnTo>
                <a:lnTo>
                  <a:pt x="5638993" y="5575299"/>
                </a:lnTo>
                <a:close/>
              </a:path>
              <a:path w="9177655" h="10274300">
                <a:moveTo>
                  <a:pt x="6568587" y="5575299"/>
                </a:moveTo>
                <a:lnTo>
                  <a:pt x="6507233" y="5575299"/>
                </a:lnTo>
                <a:lnTo>
                  <a:pt x="6507233" y="4698999"/>
                </a:lnTo>
                <a:lnTo>
                  <a:pt x="6568587" y="4698999"/>
                </a:lnTo>
                <a:lnTo>
                  <a:pt x="6568587" y="5575299"/>
                </a:lnTo>
                <a:close/>
              </a:path>
              <a:path w="9177655" h="10274300">
                <a:moveTo>
                  <a:pt x="7498200" y="5575299"/>
                </a:moveTo>
                <a:lnTo>
                  <a:pt x="7436846" y="5575299"/>
                </a:lnTo>
                <a:lnTo>
                  <a:pt x="7436846" y="4698999"/>
                </a:lnTo>
                <a:lnTo>
                  <a:pt x="7498200" y="4698999"/>
                </a:lnTo>
                <a:lnTo>
                  <a:pt x="7498200" y="5575299"/>
                </a:lnTo>
                <a:close/>
              </a:path>
              <a:path w="9177655" h="10274300">
                <a:moveTo>
                  <a:pt x="8427793" y="5575299"/>
                </a:moveTo>
                <a:lnTo>
                  <a:pt x="8366439" y="5575299"/>
                </a:lnTo>
                <a:lnTo>
                  <a:pt x="8366439" y="4698999"/>
                </a:lnTo>
                <a:lnTo>
                  <a:pt x="8427793" y="4698999"/>
                </a:lnTo>
                <a:lnTo>
                  <a:pt x="8427793" y="5575299"/>
                </a:lnTo>
                <a:close/>
              </a:path>
              <a:path w="9177655" h="10274300">
                <a:moveTo>
                  <a:pt x="990967" y="6502399"/>
                </a:moveTo>
                <a:lnTo>
                  <a:pt x="929613" y="6502399"/>
                </a:lnTo>
                <a:lnTo>
                  <a:pt x="929613" y="5638799"/>
                </a:lnTo>
                <a:lnTo>
                  <a:pt x="990967" y="5638799"/>
                </a:lnTo>
                <a:lnTo>
                  <a:pt x="990967" y="6502399"/>
                </a:lnTo>
                <a:close/>
              </a:path>
              <a:path w="9177655" h="10274300">
                <a:moveTo>
                  <a:pt x="1920560" y="6502399"/>
                </a:moveTo>
                <a:lnTo>
                  <a:pt x="1859206" y="6502399"/>
                </a:lnTo>
                <a:lnTo>
                  <a:pt x="1859206" y="5638799"/>
                </a:lnTo>
                <a:lnTo>
                  <a:pt x="1920560" y="5638799"/>
                </a:lnTo>
                <a:lnTo>
                  <a:pt x="1920560" y="6502399"/>
                </a:lnTo>
                <a:close/>
              </a:path>
              <a:path w="9177655" h="10274300">
                <a:moveTo>
                  <a:pt x="2850173" y="6502399"/>
                </a:moveTo>
                <a:lnTo>
                  <a:pt x="2788819" y="6502399"/>
                </a:lnTo>
                <a:lnTo>
                  <a:pt x="2788819" y="5638799"/>
                </a:lnTo>
                <a:lnTo>
                  <a:pt x="2850173" y="5638799"/>
                </a:lnTo>
                <a:lnTo>
                  <a:pt x="2850173" y="6502399"/>
                </a:lnTo>
                <a:close/>
              </a:path>
              <a:path w="9177655" h="10274300">
                <a:moveTo>
                  <a:pt x="3779766" y="6502399"/>
                </a:moveTo>
                <a:lnTo>
                  <a:pt x="3718433" y="6502399"/>
                </a:lnTo>
                <a:lnTo>
                  <a:pt x="3718433" y="5638799"/>
                </a:lnTo>
                <a:lnTo>
                  <a:pt x="3779766" y="5638799"/>
                </a:lnTo>
                <a:lnTo>
                  <a:pt x="3779766" y="6502399"/>
                </a:lnTo>
                <a:close/>
              </a:path>
              <a:path w="9177655" h="10274300">
                <a:moveTo>
                  <a:pt x="4709380" y="6502399"/>
                </a:moveTo>
                <a:lnTo>
                  <a:pt x="4648026" y="6502399"/>
                </a:lnTo>
                <a:lnTo>
                  <a:pt x="4648026" y="5638799"/>
                </a:lnTo>
                <a:lnTo>
                  <a:pt x="4709380" y="5638799"/>
                </a:lnTo>
                <a:lnTo>
                  <a:pt x="4709380" y="6502399"/>
                </a:lnTo>
                <a:close/>
              </a:path>
              <a:path w="9177655" h="10274300">
                <a:moveTo>
                  <a:pt x="5638993" y="6502399"/>
                </a:moveTo>
                <a:lnTo>
                  <a:pt x="5577640" y="6502399"/>
                </a:lnTo>
                <a:lnTo>
                  <a:pt x="5577640" y="5638799"/>
                </a:lnTo>
                <a:lnTo>
                  <a:pt x="5638993" y="5638799"/>
                </a:lnTo>
                <a:lnTo>
                  <a:pt x="5638993" y="6502399"/>
                </a:lnTo>
                <a:close/>
              </a:path>
              <a:path w="9177655" h="10274300">
                <a:moveTo>
                  <a:pt x="6568587" y="6502399"/>
                </a:moveTo>
                <a:lnTo>
                  <a:pt x="6507233" y="6502399"/>
                </a:lnTo>
                <a:lnTo>
                  <a:pt x="6507233" y="5638799"/>
                </a:lnTo>
                <a:lnTo>
                  <a:pt x="6568587" y="5638799"/>
                </a:lnTo>
                <a:lnTo>
                  <a:pt x="6568587" y="6502399"/>
                </a:lnTo>
                <a:close/>
              </a:path>
              <a:path w="9177655" h="10274300">
                <a:moveTo>
                  <a:pt x="7498200" y="6502399"/>
                </a:moveTo>
                <a:lnTo>
                  <a:pt x="7436846" y="6502399"/>
                </a:lnTo>
                <a:lnTo>
                  <a:pt x="7436846" y="5638799"/>
                </a:lnTo>
                <a:lnTo>
                  <a:pt x="7498200" y="5638799"/>
                </a:lnTo>
                <a:lnTo>
                  <a:pt x="7498200" y="6502399"/>
                </a:lnTo>
                <a:close/>
              </a:path>
              <a:path w="9177655" h="10274300">
                <a:moveTo>
                  <a:pt x="8427793" y="6502399"/>
                </a:moveTo>
                <a:lnTo>
                  <a:pt x="8366439" y="6502399"/>
                </a:lnTo>
                <a:lnTo>
                  <a:pt x="8366439" y="5638799"/>
                </a:lnTo>
                <a:lnTo>
                  <a:pt x="8427793" y="5638799"/>
                </a:lnTo>
                <a:lnTo>
                  <a:pt x="8427793" y="6502399"/>
                </a:lnTo>
                <a:close/>
              </a:path>
              <a:path w="9177655" h="10274300">
                <a:moveTo>
                  <a:pt x="990967" y="7429499"/>
                </a:moveTo>
                <a:lnTo>
                  <a:pt x="929613" y="7429499"/>
                </a:lnTo>
                <a:lnTo>
                  <a:pt x="929613" y="6565899"/>
                </a:lnTo>
                <a:lnTo>
                  <a:pt x="990967" y="6565899"/>
                </a:lnTo>
                <a:lnTo>
                  <a:pt x="990967" y="7429499"/>
                </a:lnTo>
                <a:close/>
              </a:path>
              <a:path w="9177655" h="10274300">
                <a:moveTo>
                  <a:pt x="1920560" y="7429499"/>
                </a:moveTo>
                <a:lnTo>
                  <a:pt x="1859206" y="7429499"/>
                </a:lnTo>
                <a:lnTo>
                  <a:pt x="1859206" y="6565899"/>
                </a:lnTo>
                <a:lnTo>
                  <a:pt x="1920560" y="6565899"/>
                </a:lnTo>
                <a:lnTo>
                  <a:pt x="1920560" y="7429499"/>
                </a:lnTo>
                <a:close/>
              </a:path>
              <a:path w="9177655" h="10274300">
                <a:moveTo>
                  <a:pt x="2850173" y="7429499"/>
                </a:moveTo>
                <a:lnTo>
                  <a:pt x="2788819" y="7429499"/>
                </a:lnTo>
                <a:lnTo>
                  <a:pt x="2788819" y="6565899"/>
                </a:lnTo>
                <a:lnTo>
                  <a:pt x="2850173" y="6565899"/>
                </a:lnTo>
                <a:lnTo>
                  <a:pt x="2850173" y="7429499"/>
                </a:lnTo>
                <a:close/>
              </a:path>
              <a:path w="9177655" h="10274300">
                <a:moveTo>
                  <a:pt x="3779766" y="7429499"/>
                </a:moveTo>
                <a:lnTo>
                  <a:pt x="3718433" y="7429499"/>
                </a:lnTo>
                <a:lnTo>
                  <a:pt x="3718433" y="6565899"/>
                </a:lnTo>
                <a:lnTo>
                  <a:pt x="3779766" y="6565899"/>
                </a:lnTo>
                <a:lnTo>
                  <a:pt x="3779766" y="7429499"/>
                </a:lnTo>
                <a:close/>
              </a:path>
              <a:path w="9177655" h="10274300">
                <a:moveTo>
                  <a:pt x="4709380" y="7429499"/>
                </a:moveTo>
                <a:lnTo>
                  <a:pt x="4648026" y="7429499"/>
                </a:lnTo>
                <a:lnTo>
                  <a:pt x="4648026" y="6565899"/>
                </a:lnTo>
                <a:lnTo>
                  <a:pt x="4709380" y="6565899"/>
                </a:lnTo>
                <a:lnTo>
                  <a:pt x="4709380" y="7429499"/>
                </a:lnTo>
                <a:close/>
              </a:path>
              <a:path w="9177655" h="10274300">
                <a:moveTo>
                  <a:pt x="5638993" y="7429499"/>
                </a:moveTo>
                <a:lnTo>
                  <a:pt x="5577640" y="7429499"/>
                </a:lnTo>
                <a:lnTo>
                  <a:pt x="5577640" y="6565899"/>
                </a:lnTo>
                <a:lnTo>
                  <a:pt x="5638993" y="6565899"/>
                </a:lnTo>
                <a:lnTo>
                  <a:pt x="5638993" y="7429499"/>
                </a:lnTo>
                <a:close/>
              </a:path>
              <a:path w="9177655" h="10274300">
                <a:moveTo>
                  <a:pt x="6568587" y="7429499"/>
                </a:moveTo>
                <a:lnTo>
                  <a:pt x="6507233" y="7429499"/>
                </a:lnTo>
                <a:lnTo>
                  <a:pt x="6507233" y="6565899"/>
                </a:lnTo>
                <a:lnTo>
                  <a:pt x="6568587" y="6565899"/>
                </a:lnTo>
                <a:lnTo>
                  <a:pt x="6568587" y="7429499"/>
                </a:lnTo>
                <a:close/>
              </a:path>
              <a:path w="9177655" h="10274300">
                <a:moveTo>
                  <a:pt x="7498200" y="7429499"/>
                </a:moveTo>
                <a:lnTo>
                  <a:pt x="7436846" y="7429499"/>
                </a:lnTo>
                <a:lnTo>
                  <a:pt x="7436846" y="6565899"/>
                </a:lnTo>
                <a:lnTo>
                  <a:pt x="7498200" y="6565899"/>
                </a:lnTo>
                <a:lnTo>
                  <a:pt x="7498200" y="7429499"/>
                </a:lnTo>
                <a:close/>
              </a:path>
              <a:path w="9177655" h="10274300">
                <a:moveTo>
                  <a:pt x="8427793" y="7429499"/>
                </a:moveTo>
                <a:lnTo>
                  <a:pt x="8366439" y="7429499"/>
                </a:lnTo>
                <a:lnTo>
                  <a:pt x="8366439" y="6565899"/>
                </a:lnTo>
                <a:lnTo>
                  <a:pt x="8427793" y="6565899"/>
                </a:lnTo>
                <a:lnTo>
                  <a:pt x="8427793" y="7429499"/>
                </a:lnTo>
                <a:close/>
              </a:path>
              <a:path w="9177655" h="10274300">
                <a:moveTo>
                  <a:pt x="990967" y="8356599"/>
                </a:moveTo>
                <a:lnTo>
                  <a:pt x="929613" y="8356599"/>
                </a:lnTo>
                <a:lnTo>
                  <a:pt x="929613" y="7492999"/>
                </a:lnTo>
                <a:lnTo>
                  <a:pt x="990967" y="7492999"/>
                </a:lnTo>
                <a:lnTo>
                  <a:pt x="990967" y="8356599"/>
                </a:lnTo>
                <a:close/>
              </a:path>
              <a:path w="9177655" h="10274300">
                <a:moveTo>
                  <a:pt x="1920560" y="8356599"/>
                </a:moveTo>
                <a:lnTo>
                  <a:pt x="1859227" y="8356599"/>
                </a:lnTo>
                <a:lnTo>
                  <a:pt x="1859227" y="7492999"/>
                </a:lnTo>
                <a:lnTo>
                  <a:pt x="1920560" y="7492999"/>
                </a:lnTo>
                <a:lnTo>
                  <a:pt x="1920560" y="8356599"/>
                </a:lnTo>
                <a:close/>
              </a:path>
              <a:path w="9177655" h="10274300">
                <a:moveTo>
                  <a:pt x="2850153" y="8356599"/>
                </a:moveTo>
                <a:lnTo>
                  <a:pt x="2788819" y="8356599"/>
                </a:lnTo>
                <a:lnTo>
                  <a:pt x="2788819" y="7492999"/>
                </a:lnTo>
                <a:lnTo>
                  <a:pt x="2850153" y="7492999"/>
                </a:lnTo>
                <a:lnTo>
                  <a:pt x="2850153" y="8356599"/>
                </a:lnTo>
                <a:close/>
              </a:path>
              <a:path w="9177655" h="10274300">
                <a:moveTo>
                  <a:pt x="3779766" y="8356599"/>
                </a:moveTo>
                <a:lnTo>
                  <a:pt x="3718412" y="8356599"/>
                </a:lnTo>
                <a:lnTo>
                  <a:pt x="3718412" y="7492999"/>
                </a:lnTo>
                <a:lnTo>
                  <a:pt x="3779766" y="7492999"/>
                </a:lnTo>
                <a:lnTo>
                  <a:pt x="3779766" y="8356599"/>
                </a:lnTo>
                <a:close/>
              </a:path>
              <a:path w="9177655" h="10274300">
                <a:moveTo>
                  <a:pt x="4709380" y="8356599"/>
                </a:moveTo>
                <a:lnTo>
                  <a:pt x="4648026" y="8356599"/>
                </a:lnTo>
                <a:lnTo>
                  <a:pt x="4648026" y="7492999"/>
                </a:lnTo>
                <a:lnTo>
                  <a:pt x="4709380" y="7492999"/>
                </a:lnTo>
                <a:lnTo>
                  <a:pt x="4709380" y="8356599"/>
                </a:lnTo>
                <a:close/>
              </a:path>
              <a:path w="9177655" h="10274300">
                <a:moveTo>
                  <a:pt x="5638993" y="8356599"/>
                </a:moveTo>
                <a:lnTo>
                  <a:pt x="5577640" y="8356599"/>
                </a:lnTo>
                <a:lnTo>
                  <a:pt x="5577640" y="7492999"/>
                </a:lnTo>
                <a:lnTo>
                  <a:pt x="5638993" y="7492999"/>
                </a:lnTo>
                <a:lnTo>
                  <a:pt x="5638993" y="8356599"/>
                </a:lnTo>
                <a:close/>
              </a:path>
              <a:path w="9177655" h="10274300">
                <a:moveTo>
                  <a:pt x="6568587" y="8356599"/>
                </a:moveTo>
                <a:lnTo>
                  <a:pt x="6507233" y="8356599"/>
                </a:lnTo>
                <a:lnTo>
                  <a:pt x="6507233" y="7492999"/>
                </a:lnTo>
                <a:lnTo>
                  <a:pt x="6568587" y="7492999"/>
                </a:lnTo>
                <a:lnTo>
                  <a:pt x="6568587" y="8356599"/>
                </a:lnTo>
                <a:close/>
              </a:path>
              <a:path w="9177655" h="10274300">
                <a:moveTo>
                  <a:pt x="7498200" y="8356599"/>
                </a:moveTo>
                <a:lnTo>
                  <a:pt x="7436846" y="8356599"/>
                </a:lnTo>
                <a:lnTo>
                  <a:pt x="7436846" y="7492999"/>
                </a:lnTo>
                <a:lnTo>
                  <a:pt x="7498200" y="7492999"/>
                </a:lnTo>
                <a:lnTo>
                  <a:pt x="7498200" y="8356599"/>
                </a:lnTo>
                <a:close/>
              </a:path>
              <a:path w="9177655" h="10274300">
                <a:moveTo>
                  <a:pt x="8427793" y="8356599"/>
                </a:moveTo>
                <a:lnTo>
                  <a:pt x="8366439" y="8356599"/>
                </a:lnTo>
                <a:lnTo>
                  <a:pt x="8366439" y="7492999"/>
                </a:lnTo>
                <a:lnTo>
                  <a:pt x="8427793" y="7492999"/>
                </a:lnTo>
                <a:lnTo>
                  <a:pt x="8427793" y="8356599"/>
                </a:lnTo>
                <a:close/>
              </a:path>
              <a:path w="9177655" h="10274300">
                <a:moveTo>
                  <a:pt x="990967" y="9283699"/>
                </a:moveTo>
                <a:lnTo>
                  <a:pt x="929613" y="9283699"/>
                </a:lnTo>
                <a:lnTo>
                  <a:pt x="929613" y="8420099"/>
                </a:lnTo>
                <a:lnTo>
                  <a:pt x="990967" y="8420099"/>
                </a:lnTo>
                <a:lnTo>
                  <a:pt x="990967" y="9283699"/>
                </a:lnTo>
                <a:close/>
              </a:path>
              <a:path w="9177655" h="10274300">
                <a:moveTo>
                  <a:pt x="1920560" y="9283699"/>
                </a:moveTo>
                <a:lnTo>
                  <a:pt x="1859227" y="9283699"/>
                </a:lnTo>
                <a:lnTo>
                  <a:pt x="1859227" y="8420099"/>
                </a:lnTo>
                <a:lnTo>
                  <a:pt x="1920560" y="8420099"/>
                </a:lnTo>
                <a:lnTo>
                  <a:pt x="1920560" y="9283699"/>
                </a:lnTo>
                <a:close/>
              </a:path>
              <a:path w="9177655" h="10274300">
                <a:moveTo>
                  <a:pt x="2850173" y="9283699"/>
                </a:moveTo>
                <a:lnTo>
                  <a:pt x="2788819" y="9283699"/>
                </a:lnTo>
                <a:lnTo>
                  <a:pt x="2788819" y="8420099"/>
                </a:lnTo>
                <a:lnTo>
                  <a:pt x="2850173" y="8420099"/>
                </a:lnTo>
                <a:lnTo>
                  <a:pt x="2850173" y="9283699"/>
                </a:lnTo>
                <a:close/>
              </a:path>
              <a:path w="9177655" h="10274300">
                <a:moveTo>
                  <a:pt x="3779766" y="9283699"/>
                </a:moveTo>
                <a:lnTo>
                  <a:pt x="3718433" y="9283699"/>
                </a:lnTo>
                <a:lnTo>
                  <a:pt x="3718433" y="8420099"/>
                </a:lnTo>
                <a:lnTo>
                  <a:pt x="3779766" y="8420099"/>
                </a:lnTo>
                <a:lnTo>
                  <a:pt x="3779766" y="9283699"/>
                </a:lnTo>
                <a:close/>
              </a:path>
              <a:path w="9177655" h="10274300">
                <a:moveTo>
                  <a:pt x="4709380" y="9283699"/>
                </a:moveTo>
                <a:lnTo>
                  <a:pt x="4648026" y="9283699"/>
                </a:lnTo>
                <a:lnTo>
                  <a:pt x="4648026" y="8420099"/>
                </a:lnTo>
                <a:lnTo>
                  <a:pt x="4709380" y="8420099"/>
                </a:lnTo>
                <a:lnTo>
                  <a:pt x="4709380" y="9283699"/>
                </a:lnTo>
                <a:close/>
              </a:path>
              <a:path w="9177655" h="10274300">
                <a:moveTo>
                  <a:pt x="5638993" y="9283699"/>
                </a:moveTo>
                <a:lnTo>
                  <a:pt x="5577640" y="9283699"/>
                </a:lnTo>
                <a:lnTo>
                  <a:pt x="5577640" y="8420099"/>
                </a:lnTo>
                <a:lnTo>
                  <a:pt x="5638993" y="8420099"/>
                </a:lnTo>
                <a:lnTo>
                  <a:pt x="5638993" y="9283699"/>
                </a:lnTo>
                <a:close/>
              </a:path>
              <a:path w="9177655" h="10274300">
                <a:moveTo>
                  <a:pt x="6568587" y="9283699"/>
                </a:moveTo>
                <a:lnTo>
                  <a:pt x="6507233" y="9283699"/>
                </a:lnTo>
                <a:lnTo>
                  <a:pt x="6507233" y="8420099"/>
                </a:lnTo>
                <a:lnTo>
                  <a:pt x="6568587" y="8420099"/>
                </a:lnTo>
                <a:lnTo>
                  <a:pt x="6568587" y="9283699"/>
                </a:lnTo>
                <a:close/>
              </a:path>
              <a:path w="9177655" h="10274300">
                <a:moveTo>
                  <a:pt x="7498200" y="9283699"/>
                </a:moveTo>
                <a:lnTo>
                  <a:pt x="7436846" y="9283699"/>
                </a:lnTo>
                <a:lnTo>
                  <a:pt x="7436846" y="8420099"/>
                </a:lnTo>
                <a:lnTo>
                  <a:pt x="7498200" y="8420099"/>
                </a:lnTo>
                <a:lnTo>
                  <a:pt x="7498200" y="9283699"/>
                </a:lnTo>
                <a:close/>
              </a:path>
              <a:path w="9177655" h="10274300">
                <a:moveTo>
                  <a:pt x="8427793" y="9283699"/>
                </a:moveTo>
                <a:lnTo>
                  <a:pt x="8366439" y="9283699"/>
                </a:lnTo>
                <a:lnTo>
                  <a:pt x="8366439" y="8420099"/>
                </a:lnTo>
                <a:lnTo>
                  <a:pt x="8427793" y="8420099"/>
                </a:lnTo>
                <a:lnTo>
                  <a:pt x="8427793" y="9283699"/>
                </a:lnTo>
                <a:close/>
              </a:path>
              <a:path w="9177655" h="10274300">
                <a:moveTo>
                  <a:pt x="990967" y="10223499"/>
                </a:moveTo>
                <a:lnTo>
                  <a:pt x="929613" y="10223499"/>
                </a:lnTo>
                <a:lnTo>
                  <a:pt x="929613" y="9347199"/>
                </a:lnTo>
                <a:lnTo>
                  <a:pt x="990967" y="9347199"/>
                </a:lnTo>
                <a:lnTo>
                  <a:pt x="990967" y="10223499"/>
                </a:lnTo>
                <a:close/>
              </a:path>
              <a:path w="9177655" h="10274300">
                <a:moveTo>
                  <a:pt x="1920560" y="10223499"/>
                </a:moveTo>
                <a:lnTo>
                  <a:pt x="1859206" y="10223499"/>
                </a:lnTo>
                <a:lnTo>
                  <a:pt x="1859206" y="9347199"/>
                </a:lnTo>
                <a:lnTo>
                  <a:pt x="1920560" y="9347199"/>
                </a:lnTo>
                <a:lnTo>
                  <a:pt x="1920560" y="10223499"/>
                </a:lnTo>
                <a:close/>
              </a:path>
              <a:path w="9177655" h="10274300">
                <a:moveTo>
                  <a:pt x="2850173" y="10223499"/>
                </a:moveTo>
                <a:lnTo>
                  <a:pt x="2788819" y="10223499"/>
                </a:lnTo>
                <a:lnTo>
                  <a:pt x="2788819" y="9347199"/>
                </a:lnTo>
                <a:lnTo>
                  <a:pt x="2850173" y="9347199"/>
                </a:lnTo>
                <a:lnTo>
                  <a:pt x="2850173" y="10223499"/>
                </a:lnTo>
                <a:close/>
              </a:path>
              <a:path w="9177655" h="10274300">
                <a:moveTo>
                  <a:pt x="3779766" y="10223499"/>
                </a:moveTo>
                <a:lnTo>
                  <a:pt x="3718433" y="10223499"/>
                </a:lnTo>
                <a:lnTo>
                  <a:pt x="3718433" y="9347199"/>
                </a:lnTo>
                <a:lnTo>
                  <a:pt x="3779766" y="9347199"/>
                </a:lnTo>
                <a:lnTo>
                  <a:pt x="3779766" y="10223499"/>
                </a:lnTo>
                <a:close/>
              </a:path>
              <a:path w="9177655" h="10274300">
                <a:moveTo>
                  <a:pt x="4709380" y="10223499"/>
                </a:moveTo>
                <a:lnTo>
                  <a:pt x="4648026" y="10223499"/>
                </a:lnTo>
                <a:lnTo>
                  <a:pt x="4648026" y="9347199"/>
                </a:lnTo>
                <a:lnTo>
                  <a:pt x="4709380" y="9347199"/>
                </a:lnTo>
                <a:lnTo>
                  <a:pt x="4709380" y="10223499"/>
                </a:lnTo>
                <a:close/>
              </a:path>
              <a:path w="9177655" h="10274300">
                <a:moveTo>
                  <a:pt x="5638993" y="10223499"/>
                </a:moveTo>
                <a:lnTo>
                  <a:pt x="5577640" y="10223499"/>
                </a:lnTo>
                <a:lnTo>
                  <a:pt x="5577640" y="9347199"/>
                </a:lnTo>
                <a:lnTo>
                  <a:pt x="5638993" y="9347199"/>
                </a:lnTo>
                <a:lnTo>
                  <a:pt x="5638993" y="10223499"/>
                </a:lnTo>
                <a:close/>
              </a:path>
              <a:path w="9177655" h="10274300">
                <a:moveTo>
                  <a:pt x="6568587" y="10223499"/>
                </a:moveTo>
                <a:lnTo>
                  <a:pt x="6507233" y="10223499"/>
                </a:lnTo>
                <a:lnTo>
                  <a:pt x="6507233" y="9347199"/>
                </a:lnTo>
                <a:lnTo>
                  <a:pt x="6568587" y="9347199"/>
                </a:lnTo>
                <a:lnTo>
                  <a:pt x="6568587" y="10223499"/>
                </a:lnTo>
                <a:close/>
              </a:path>
              <a:path w="9177655" h="10274300">
                <a:moveTo>
                  <a:pt x="7498200" y="10223499"/>
                </a:moveTo>
                <a:lnTo>
                  <a:pt x="7436846" y="10223499"/>
                </a:lnTo>
                <a:lnTo>
                  <a:pt x="7436846" y="9347199"/>
                </a:lnTo>
                <a:lnTo>
                  <a:pt x="7498200" y="9347199"/>
                </a:lnTo>
                <a:lnTo>
                  <a:pt x="7498200" y="10223499"/>
                </a:lnTo>
                <a:close/>
              </a:path>
              <a:path w="9177655" h="10274300">
                <a:moveTo>
                  <a:pt x="8427793" y="10223499"/>
                </a:moveTo>
                <a:lnTo>
                  <a:pt x="8366439" y="10223499"/>
                </a:lnTo>
                <a:lnTo>
                  <a:pt x="8366439" y="9347199"/>
                </a:lnTo>
                <a:lnTo>
                  <a:pt x="8427793" y="9347199"/>
                </a:lnTo>
                <a:lnTo>
                  <a:pt x="8427793" y="102234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2030658"/>
            <a:ext cx="16230600" cy="6388735"/>
          </a:xfrm>
          <a:custGeom>
            <a:avLst/>
            <a:gdLst/>
            <a:ahLst/>
            <a:cxnLst/>
            <a:rect l="l" t="t" r="r" b="b"/>
            <a:pathLst>
              <a:path w="16230600" h="6388734">
                <a:moveTo>
                  <a:pt x="0" y="6388568"/>
                </a:moveTo>
                <a:lnTo>
                  <a:pt x="0" y="0"/>
                </a:lnTo>
                <a:lnTo>
                  <a:pt x="16230599" y="0"/>
                </a:lnTo>
                <a:lnTo>
                  <a:pt x="16230599" y="6388568"/>
                </a:lnTo>
                <a:lnTo>
                  <a:pt x="0" y="63885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6151" y="1028700"/>
            <a:ext cx="10713085" cy="1728470"/>
          </a:xfrm>
          <a:custGeom>
            <a:avLst/>
            <a:gdLst/>
            <a:ahLst/>
            <a:cxnLst/>
            <a:rect l="l" t="t" r="r" b="b"/>
            <a:pathLst>
              <a:path w="10713085" h="1728470">
                <a:moveTo>
                  <a:pt x="0" y="0"/>
                </a:moveTo>
                <a:lnTo>
                  <a:pt x="10712946" y="0"/>
                </a:lnTo>
                <a:lnTo>
                  <a:pt x="10712946" y="1727894"/>
                </a:lnTo>
                <a:lnTo>
                  <a:pt x="0" y="1727894"/>
                </a:lnTo>
                <a:lnTo>
                  <a:pt x="0" y="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86430" y="1028700"/>
            <a:ext cx="10715625" cy="1733550"/>
          </a:xfrm>
          <a:custGeom>
            <a:avLst/>
            <a:gdLst/>
            <a:ahLst/>
            <a:cxnLst/>
            <a:rect l="l" t="t" r="r" b="b"/>
            <a:pathLst>
              <a:path w="10715625" h="1733550">
                <a:moveTo>
                  <a:pt x="0" y="0"/>
                </a:moveTo>
                <a:lnTo>
                  <a:pt x="10715068" y="0"/>
                </a:lnTo>
                <a:lnTo>
                  <a:pt x="10715068" y="1733549"/>
                </a:lnTo>
                <a:lnTo>
                  <a:pt x="0" y="1733549"/>
                </a:lnTo>
                <a:lnTo>
                  <a:pt x="0" y="0"/>
                </a:lnTo>
              </a:path>
            </a:pathLst>
          </a:custGeom>
          <a:ln w="76346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8801100"/>
            <a:ext cx="18288000" cy="1485900"/>
          </a:xfrm>
          <a:custGeom>
            <a:avLst/>
            <a:gdLst/>
            <a:ahLst/>
            <a:cxnLst/>
            <a:rect l="l" t="t" r="r" b="b"/>
            <a:pathLst>
              <a:path w="18288000" h="1485900">
                <a:moveTo>
                  <a:pt x="0" y="1485899"/>
                </a:moveTo>
                <a:lnTo>
                  <a:pt x="18287999" y="1485899"/>
                </a:lnTo>
                <a:lnTo>
                  <a:pt x="18287999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3775" y="0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40">
                <a:moveTo>
                  <a:pt x="307051" y="307051"/>
                </a:moveTo>
                <a:lnTo>
                  <a:pt x="0" y="0"/>
                </a:lnTo>
                <a:lnTo>
                  <a:pt x="126187" y="0"/>
                </a:lnTo>
                <a:lnTo>
                  <a:pt x="268399" y="142212"/>
                </a:lnTo>
                <a:lnTo>
                  <a:pt x="279874" y="183155"/>
                </a:lnTo>
                <a:lnTo>
                  <a:pt x="290283" y="224205"/>
                </a:lnTo>
                <a:lnTo>
                  <a:pt x="299413" y="265468"/>
                </a:lnTo>
                <a:lnTo>
                  <a:pt x="307051" y="30705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1401" y="0"/>
            <a:ext cx="581660" cy="581025"/>
          </a:xfrm>
          <a:custGeom>
            <a:avLst/>
            <a:gdLst/>
            <a:ahLst/>
            <a:cxnLst/>
            <a:rect l="l" t="t" r="r" b="b"/>
            <a:pathLst>
              <a:path w="581660" h="581025">
                <a:moveTo>
                  <a:pt x="581024" y="581024"/>
                </a:moveTo>
                <a:lnTo>
                  <a:pt x="0" y="0"/>
                </a:lnTo>
                <a:lnTo>
                  <a:pt x="126187" y="0"/>
                </a:lnTo>
                <a:lnTo>
                  <a:pt x="577614" y="451427"/>
                </a:lnTo>
                <a:lnTo>
                  <a:pt x="579266" y="483826"/>
                </a:lnTo>
                <a:lnTo>
                  <a:pt x="580598" y="516225"/>
                </a:lnTo>
                <a:lnTo>
                  <a:pt x="581291" y="548625"/>
                </a:lnTo>
                <a:lnTo>
                  <a:pt x="581024" y="581024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027" y="0"/>
            <a:ext cx="826769" cy="812165"/>
          </a:xfrm>
          <a:custGeom>
            <a:avLst/>
            <a:gdLst/>
            <a:ahLst/>
            <a:cxnLst/>
            <a:rect l="l" t="t" r="r" b="b"/>
            <a:pathLst>
              <a:path w="826769" h="812165">
                <a:moveTo>
                  <a:pt x="811799" y="811798"/>
                </a:moveTo>
                <a:lnTo>
                  <a:pt x="0" y="0"/>
                </a:lnTo>
                <a:lnTo>
                  <a:pt x="126682" y="0"/>
                </a:lnTo>
                <a:lnTo>
                  <a:pt x="826577" y="700390"/>
                </a:lnTo>
                <a:lnTo>
                  <a:pt x="823788" y="728509"/>
                </a:lnTo>
                <a:lnTo>
                  <a:pt x="820467" y="756521"/>
                </a:lnTo>
                <a:lnTo>
                  <a:pt x="816506" y="784319"/>
                </a:lnTo>
                <a:lnTo>
                  <a:pt x="811799" y="8117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7790" y="0"/>
            <a:ext cx="1042035" cy="1013460"/>
          </a:xfrm>
          <a:custGeom>
            <a:avLst/>
            <a:gdLst/>
            <a:ahLst/>
            <a:cxnLst/>
            <a:rect l="l" t="t" r="r" b="b"/>
            <a:pathLst>
              <a:path w="1042035" h="1013460">
                <a:moveTo>
                  <a:pt x="1013016" y="1013016"/>
                </a:moveTo>
                <a:lnTo>
                  <a:pt x="0" y="0"/>
                </a:lnTo>
                <a:lnTo>
                  <a:pt x="125603" y="0"/>
                </a:lnTo>
                <a:lnTo>
                  <a:pt x="1041436" y="915249"/>
                </a:lnTo>
                <a:lnTo>
                  <a:pt x="1034597" y="939797"/>
                </a:lnTo>
                <a:lnTo>
                  <a:pt x="1027652" y="964132"/>
                </a:lnTo>
                <a:lnTo>
                  <a:pt x="1020494" y="988467"/>
                </a:lnTo>
                <a:lnTo>
                  <a:pt x="1013016" y="1013016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279" y="0"/>
            <a:ext cx="1232535" cy="1193800"/>
          </a:xfrm>
          <a:custGeom>
            <a:avLst/>
            <a:gdLst/>
            <a:ahLst/>
            <a:cxnLst/>
            <a:rect l="l" t="t" r="r" b="b"/>
            <a:pathLst>
              <a:path w="1232535" h="1193800">
                <a:moveTo>
                  <a:pt x="1193770" y="1193770"/>
                </a:moveTo>
                <a:lnTo>
                  <a:pt x="0" y="0"/>
                </a:lnTo>
                <a:lnTo>
                  <a:pt x="126186" y="0"/>
                </a:lnTo>
                <a:lnTo>
                  <a:pt x="1232422" y="1106234"/>
                </a:lnTo>
                <a:lnTo>
                  <a:pt x="1223025" y="1128385"/>
                </a:lnTo>
                <a:lnTo>
                  <a:pt x="1213522" y="1150428"/>
                </a:lnTo>
                <a:lnTo>
                  <a:pt x="1203806" y="1172259"/>
                </a:lnTo>
                <a:lnTo>
                  <a:pt x="1193770" y="119377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042" y="0"/>
            <a:ext cx="1403350" cy="1355725"/>
          </a:xfrm>
          <a:custGeom>
            <a:avLst/>
            <a:gdLst/>
            <a:ahLst/>
            <a:cxnLst/>
            <a:rect l="l" t="t" r="r" b="b"/>
            <a:pathLst>
              <a:path w="1403350" h="1355725">
                <a:moveTo>
                  <a:pt x="1355198" y="1355198"/>
                </a:moveTo>
                <a:lnTo>
                  <a:pt x="0" y="0"/>
                </a:lnTo>
                <a:lnTo>
                  <a:pt x="126186" y="0"/>
                </a:lnTo>
                <a:lnTo>
                  <a:pt x="1402945" y="1276758"/>
                </a:lnTo>
                <a:lnTo>
                  <a:pt x="1391647" y="1296368"/>
                </a:lnTo>
                <a:lnTo>
                  <a:pt x="1379924" y="1315978"/>
                </a:lnTo>
                <a:lnTo>
                  <a:pt x="1367774" y="1335588"/>
                </a:lnTo>
                <a:lnTo>
                  <a:pt x="1355198" y="135519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547495" cy="1501140"/>
          </a:xfrm>
          <a:custGeom>
            <a:avLst/>
            <a:gdLst/>
            <a:ahLst/>
            <a:cxnLst/>
            <a:rect l="l" t="t" r="r" b="b"/>
            <a:pathLst>
              <a:path w="1547495" h="1501140">
                <a:moveTo>
                  <a:pt x="1491379" y="1500711"/>
                </a:moveTo>
                <a:lnTo>
                  <a:pt x="0" y="9331"/>
                </a:lnTo>
                <a:lnTo>
                  <a:pt x="0" y="0"/>
                </a:lnTo>
                <a:lnTo>
                  <a:pt x="116855" y="0"/>
                </a:lnTo>
                <a:lnTo>
                  <a:pt x="1547084" y="1430228"/>
                </a:lnTo>
                <a:lnTo>
                  <a:pt x="1533424" y="1448115"/>
                </a:lnTo>
                <a:lnTo>
                  <a:pt x="1519658" y="1465896"/>
                </a:lnTo>
                <a:lnTo>
                  <a:pt x="1505679" y="1483463"/>
                </a:lnTo>
                <a:lnTo>
                  <a:pt x="1491379" y="150071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5517"/>
            <a:ext cx="1432560" cy="1494790"/>
          </a:xfrm>
          <a:custGeom>
            <a:avLst/>
            <a:gdLst/>
            <a:ahLst/>
            <a:cxnLst/>
            <a:rect l="l" t="t" r="r" b="b"/>
            <a:pathLst>
              <a:path w="1432560" h="1494789">
                <a:moveTo>
                  <a:pt x="1369740" y="1494790"/>
                </a:moveTo>
                <a:lnTo>
                  <a:pt x="0" y="125050"/>
                </a:lnTo>
                <a:lnTo>
                  <a:pt x="0" y="0"/>
                </a:lnTo>
                <a:lnTo>
                  <a:pt x="1432265" y="1432265"/>
                </a:lnTo>
                <a:lnTo>
                  <a:pt x="1424591" y="1440116"/>
                </a:lnTo>
                <a:lnTo>
                  <a:pt x="1409244" y="1456245"/>
                </a:lnTo>
                <a:lnTo>
                  <a:pt x="1401571" y="1464096"/>
                </a:lnTo>
                <a:lnTo>
                  <a:pt x="1393720" y="1471769"/>
                </a:lnTo>
                <a:lnTo>
                  <a:pt x="1377591" y="1487116"/>
                </a:lnTo>
                <a:lnTo>
                  <a:pt x="1369740" y="1494790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386754"/>
            <a:ext cx="1303020" cy="1358900"/>
          </a:xfrm>
          <a:custGeom>
            <a:avLst/>
            <a:gdLst/>
            <a:ahLst/>
            <a:cxnLst/>
            <a:rect l="l" t="t" r="r" b="b"/>
            <a:pathLst>
              <a:path w="1303020" h="1358900">
                <a:moveTo>
                  <a:pt x="1232184" y="1358372"/>
                </a:moveTo>
                <a:lnTo>
                  <a:pt x="0" y="126186"/>
                </a:lnTo>
                <a:lnTo>
                  <a:pt x="0" y="0"/>
                </a:lnTo>
                <a:lnTo>
                  <a:pt x="1302667" y="1302667"/>
                </a:lnTo>
                <a:lnTo>
                  <a:pt x="1285420" y="1316966"/>
                </a:lnTo>
                <a:lnTo>
                  <a:pt x="1267852" y="1330946"/>
                </a:lnTo>
                <a:lnTo>
                  <a:pt x="1250072" y="1344712"/>
                </a:lnTo>
                <a:lnTo>
                  <a:pt x="1232184" y="1358372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39128"/>
            <a:ext cx="1157605" cy="1205230"/>
          </a:xfrm>
          <a:custGeom>
            <a:avLst/>
            <a:gdLst/>
            <a:ahLst/>
            <a:cxnLst/>
            <a:rect l="l" t="t" r="r" b="b"/>
            <a:pathLst>
              <a:path w="1157605" h="1205230">
                <a:moveTo>
                  <a:pt x="1078714" y="1204901"/>
                </a:moveTo>
                <a:lnTo>
                  <a:pt x="0" y="126186"/>
                </a:lnTo>
                <a:lnTo>
                  <a:pt x="0" y="0"/>
                </a:lnTo>
                <a:lnTo>
                  <a:pt x="1157155" y="1157155"/>
                </a:lnTo>
                <a:lnTo>
                  <a:pt x="1137545" y="1169731"/>
                </a:lnTo>
                <a:lnTo>
                  <a:pt x="1117934" y="1181880"/>
                </a:lnTo>
                <a:lnTo>
                  <a:pt x="1098324" y="1193604"/>
                </a:lnTo>
                <a:lnTo>
                  <a:pt x="1078714" y="12049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90942"/>
            <a:ext cx="996315" cy="1034415"/>
          </a:xfrm>
          <a:custGeom>
            <a:avLst/>
            <a:gdLst/>
            <a:ahLst/>
            <a:cxnLst/>
            <a:rect l="l" t="t" r="r" b="b"/>
            <a:pathLst>
              <a:path w="996315" h="1034414">
                <a:moveTo>
                  <a:pt x="908191" y="1033801"/>
                </a:moveTo>
                <a:lnTo>
                  <a:pt x="0" y="125610"/>
                </a:lnTo>
                <a:lnTo>
                  <a:pt x="0" y="0"/>
                </a:lnTo>
                <a:lnTo>
                  <a:pt x="995726" y="995149"/>
                </a:lnTo>
                <a:lnTo>
                  <a:pt x="974215" y="1005345"/>
                </a:lnTo>
                <a:lnTo>
                  <a:pt x="952385" y="1015328"/>
                </a:lnTo>
                <a:lnTo>
                  <a:pt x="930341" y="1024884"/>
                </a:lnTo>
                <a:lnTo>
                  <a:pt x="908191" y="1033801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143239"/>
            <a:ext cx="816610" cy="844550"/>
          </a:xfrm>
          <a:custGeom>
            <a:avLst/>
            <a:gdLst/>
            <a:ahLst/>
            <a:cxnLst/>
            <a:rect l="l" t="t" r="r" b="b"/>
            <a:pathLst>
              <a:path w="816610" h="844550">
                <a:moveTo>
                  <a:pt x="718342" y="844029"/>
                </a:moveTo>
                <a:lnTo>
                  <a:pt x="0" y="125686"/>
                </a:lnTo>
                <a:lnTo>
                  <a:pt x="0" y="0"/>
                </a:lnTo>
                <a:lnTo>
                  <a:pt x="816109" y="815609"/>
                </a:lnTo>
                <a:lnTo>
                  <a:pt x="792040" y="823726"/>
                </a:lnTo>
                <a:lnTo>
                  <a:pt x="767652" y="831098"/>
                </a:lnTo>
                <a:lnTo>
                  <a:pt x="743050" y="837830"/>
                </a:lnTo>
                <a:lnTo>
                  <a:pt x="718342" y="844029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95523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502347" y="628123"/>
                </a:moveTo>
                <a:lnTo>
                  <a:pt x="0" y="125776"/>
                </a:lnTo>
                <a:lnTo>
                  <a:pt x="0" y="0"/>
                </a:lnTo>
                <a:lnTo>
                  <a:pt x="613755" y="613345"/>
                </a:lnTo>
                <a:lnTo>
                  <a:pt x="558051" y="621587"/>
                </a:lnTo>
                <a:lnTo>
                  <a:pt x="530305" y="625175"/>
                </a:lnTo>
                <a:lnTo>
                  <a:pt x="502347" y="628123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647487"/>
            <a:ext cx="383540" cy="383540"/>
          </a:xfrm>
          <a:custGeom>
            <a:avLst/>
            <a:gdLst/>
            <a:ahLst/>
            <a:cxnLst/>
            <a:rect l="l" t="t" r="r" b="b"/>
            <a:pathLst>
              <a:path w="383540" h="383539">
                <a:moveTo>
                  <a:pt x="350581" y="383407"/>
                </a:moveTo>
                <a:lnTo>
                  <a:pt x="318181" y="382981"/>
                </a:lnTo>
                <a:lnTo>
                  <a:pt x="285783" y="381702"/>
                </a:lnTo>
                <a:lnTo>
                  <a:pt x="253383" y="379570"/>
                </a:lnTo>
                <a:lnTo>
                  <a:pt x="0" y="126186"/>
                </a:lnTo>
                <a:lnTo>
                  <a:pt x="0" y="0"/>
                </a:lnTo>
                <a:lnTo>
                  <a:pt x="382981" y="382981"/>
                </a:lnTo>
                <a:lnTo>
                  <a:pt x="350581" y="3834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899861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9007" y="109007"/>
                </a:moveTo>
                <a:lnTo>
                  <a:pt x="68082" y="100890"/>
                </a:lnTo>
                <a:lnTo>
                  <a:pt x="27156" y="91813"/>
                </a:lnTo>
                <a:lnTo>
                  <a:pt x="0" y="85083"/>
                </a:lnTo>
                <a:lnTo>
                  <a:pt x="0" y="0"/>
                </a:lnTo>
                <a:lnTo>
                  <a:pt x="109007" y="109007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608738" y="6992373"/>
            <a:ext cx="1679575" cy="1038860"/>
          </a:xfrm>
          <a:custGeom>
            <a:avLst/>
            <a:gdLst/>
            <a:ahLst/>
            <a:cxnLst/>
            <a:rect l="l" t="t" r="r" b="b"/>
            <a:pathLst>
              <a:path w="1679575" h="1038859">
                <a:moveTo>
                  <a:pt x="90666" y="1038353"/>
                </a:moveTo>
                <a:lnTo>
                  <a:pt x="42257" y="1024375"/>
                </a:lnTo>
                <a:lnTo>
                  <a:pt x="7542" y="984002"/>
                </a:lnTo>
                <a:lnTo>
                  <a:pt x="0" y="950063"/>
                </a:lnTo>
                <a:lnTo>
                  <a:pt x="5739" y="915773"/>
                </a:lnTo>
                <a:lnTo>
                  <a:pt x="24866" y="885255"/>
                </a:lnTo>
                <a:lnTo>
                  <a:pt x="372220" y="519159"/>
                </a:lnTo>
                <a:lnTo>
                  <a:pt x="24865" y="153057"/>
                </a:lnTo>
                <a:lnTo>
                  <a:pt x="5738" y="122542"/>
                </a:lnTo>
                <a:lnTo>
                  <a:pt x="0" y="88254"/>
                </a:lnTo>
                <a:lnTo>
                  <a:pt x="7541" y="54317"/>
                </a:lnTo>
                <a:lnTo>
                  <a:pt x="28254" y="24855"/>
                </a:lnTo>
                <a:lnTo>
                  <a:pt x="58782" y="5735"/>
                </a:lnTo>
                <a:lnTo>
                  <a:pt x="93082" y="0"/>
                </a:lnTo>
                <a:lnTo>
                  <a:pt x="127029" y="7539"/>
                </a:lnTo>
                <a:lnTo>
                  <a:pt x="156498" y="28243"/>
                </a:lnTo>
                <a:lnTo>
                  <a:pt x="563068" y="456751"/>
                </a:lnTo>
                <a:lnTo>
                  <a:pt x="581743" y="486093"/>
                </a:lnTo>
                <a:lnTo>
                  <a:pt x="587968" y="519159"/>
                </a:lnTo>
                <a:lnTo>
                  <a:pt x="581743" y="552226"/>
                </a:lnTo>
                <a:lnTo>
                  <a:pt x="156499" y="1010080"/>
                </a:lnTo>
                <a:lnTo>
                  <a:pt x="108577" y="1036579"/>
                </a:lnTo>
                <a:lnTo>
                  <a:pt x="90666" y="1038353"/>
                </a:lnTo>
                <a:close/>
              </a:path>
              <a:path w="1679575" h="1038859">
                <a:moveTo>
                  <a:pt x="782455" y="1038352"/>
                </a:moveTo>
                <a:lnTo>
                  <a:pt x="734046" y="1024374"/>
                </a:lnTo>
                <a:lnTo>
                  <a:pt x="699331" y="984002"/>
                </a:lnTo>
                <a:lnTo>
                  <a:pt x="691790" y="950062"/>
                </a:lnTo>
                <a:lnTo>
                  <a:pt x="697528" y="915772"/>
                </a:lnTo>
                <a:lnTo>
                  <a:pt x="716656" y="885254"/>
                </a:lnTo>
                <a:lnTo>
                  <a:pt x="1064017" y="519159"/>
                </a:lnTo>
                <a:lnTo>
                  <a:pt x="716657" y="153057"/>
                </a:lnTo>
                <a:lnTo>
                  <a:pt x="697529" y="122543"/>
                </a:lnTo>
                <a:lnTo>
                  <a:pt x="691790" y="88255"/>
                </a:lnTo>
                <a:lnTo>
                  <a:pt x="699332" y="54318"/>
                </a:lnTo>
                <a:lnTo>
                  <a:pt x="720045" y="24855"/>
                </a:lnTo>
                <a:lnTo>
                  <a:pt x="750575" y="5735"/>
                </a:lnTo>
                <a:lnTo>
                  <a:pt x="784875" y="0"/>
                </a:lnTo>
                <a:lnTo>
                  <a:pt x="818821" y="7539"/>
                </a:lnTo>
                <a:lnTo>
                  <a:pt x="848289" y="28243"/>
                </a:lnTo>
                <a:lnTo>
                  <a:pt x="1254865" y="456752"/>
                </a:lnTo>
                <a:lnTo>
                  <a:pt x="1273539" y="486094"/>
                </a:lnTo>
                <a:lnTo>
                  <a:pt x="1279764" y="519160"/>
                </a:lnTo>
                <a:lnTo>
                  <a:pt x="1273539" y="552227"/>
                </a:lnTo>
                <a:lnTo>
                  <a:pt x="848289" y="1010080"/>
                </a:lnTo>
                <a:lnTo>
                  <a:pt x="800367" y="1036578"/>
                </a:lnTo>
                <a:lnTo>
                  <a:pt x="782455" y="1038352"/>
                </a:lnTo>
                <a:close/>
              </a:path>
              <a:path w="1679575" h="1038859">
                <a:moveTo>
                  <a:pt x="1474252" y="1038353"/>
                </a:moveTo>
                <a:lnTo>
                  <a:pt x="1425843" y="1024375"/>
                </a:lnTo>
                <a:lnTo>
                  <a:pt x="1391128" y="984003"/>
                </a:lnTo>
                <a:lnTo>
                  <a:pt x="1383586" y="950063"/>
                </a:lnTo>
                <a:lnTo>
                  <a:pt x="1389325" y="915773"/>
                </a:lnTo>
                <a:lnTo>
                  <a:pt x="1408452" y="885255"/>
                </a:lnTo>
                <a:lnTo>
                  <a:pt x="1679261" y="599838"/>
                </a:lnTo>
                <a:lnTo>
                  <a:pt x="1679261" y="863398"/>
                </a:lnTo>
                <a:lnTo>
                  <a:pt x="1540085" y="1010080"/>
                </a:lnTo>
                <a:lnTo>
                  <a:pt x="1492163" y="1036579"/>
                </a:lnTo>
                <a:lnTo>
                  <a:pt x="1474252" y="1038353"/>
                </a:lnTo>
                <a:close/>
              </a:path>
              <a:path w="1679575" h="1038859">
                <a:moveTo>
                  <a:pt x="1679261" y="438478"/>
                </a:moveTo>
                <a:lnTo>
                  <a:pt x="1408452" y="153057"/>
                </a:lnTo>
                <a:lnTo>
                  <a:pt x="1389325" y="122543"/>
                </a:lnTo>
                <a:lnTo>
                  <a:pt x="1383586" y="88255"/>
                </a:lnTo>
                <a:lnTo>
                  <a:pt x="1391128" y="54318"/>
                </a:lnTo>
                <a:lnTo>
                  <a:pt x="1411841" y="24855"/>
                </a:lnTo>
                <a:lnTo>
                  <a:pt x="1442367" y="5735"/>
                </a:lnTo>
                <a:lnTo>
                  <a:pt x="1476666" y="0"/>
                </a:lnTo>
                <a:lnTo>
                  <a:pt x="1510613" y="7539"/>
                </a:lnTo>
                <a:lnTo>
                  <a:pt x="1540085" y="28243"/>
                </a:lnTo>
                <a:lnTo>
                  <a:pt x="1679261" y="174925"/>
                </a:lnTo>
                <a:lnTo>
                  <a:pt x="1679261" y="438478"/>
                </a:lnTo>
                <a:close/>
              </a:path>
            </a:pathLst>
          </a:custGeom>
          <a:solidFill>
            <a:srgbClr val="DD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83006" y="2992725"/>
            <a:ext cx="9972674" cy="5838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2795" y="2289994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2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15024" y="2289994"/>
            <a:ext cx="8470265" cy="0"/>
          </a:xfrm>
          <a:custGeom>
            <a:avLst/>
            <a:gdLst/>
            <a:ahLst/>
            <a:cxnLst/>
            <a:rect l="l" t="t" r="r" b="b"/>
            <a:pathLst>
              <a:path w="8470265">
                <a:moveTo>
                  <a:pt x="0" y="0"/>
                </a:moveTo>
                <a:lnTo>
                  <a:pt x="8469957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5"/>
              </a:spcBef>
            </a:pPr>
            <a:r>
              <a:rPr spc="780" dirty="0"/>
              <a:t>RESULT </a:t>
            </a:r>
            <a:r>
              <a:rPr spc="-55" dirty="0"/>
              <a:t>&amp;</a:t>
            </a:r>
            <a:r>
              <a:rPr spc="-1160" dirty="0"/>
              <a:t> </a:t>
            </a:r>
            <a:r>
              <a:rPr spc="370" dirty="0"/>
              <a:t>ANALYSIS</a:t>
            </a:r>
            <a:endParaRPr spc="37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3249</Words>
  <Application>WPS Presentation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Century Gothic</vt:lpstr>
      <vt:lpstr>Arial</vt:lpstr>
      <vt:lpstr>Gill Sans MT</vt:lpstr>
      <vt:lpstr>Calibri</vt:lpstr>
      <vt:lpstr>Microsoft YaHei</vt:lpstr>
      <vt:lpstr>Arial Unicode MS</vt:lpstr>
      <vt:lpstr>Office Theme</vt:lpstr>
      <vt:lpstr>FAKE NEWS  CLASSIFICATION USING NLP</vt:lpstr>
      <vt:lpstr>INTRODUCTION</vt:lpstr>
      <vt:lpstr>PROBLEM STATEMENT</vt:lpstr>
      <vt:lpstr>PROJECT PLANNING</vt:lpstr>
      <vt:lpstr>SYSTEM ARCHITECTURE</vt:lpstr>
      <vt:lpstr>METHODOLOGIES USED</vt:lpstr>
      <vt:lpstr>IMPLEMENTATION</vt:lpstr>
      <vt:lpstr>RESULT &amp; ANALYSIS</vt:lpstr>
      <vt:lpstr>RESULT &amp; ANALYSIS</vt:lpstr>
      <vt:lpstr>RESULT &amp; ANALYSIS</vt:lpstr>
      <vt:lpstr>CONCLUSION</vt:lpstr>
      <vt:lpstr>FUTURE SCOPE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dc:creator>Chandrashis Ghose</dc:creator>
  <cp:keywords>DAFhstPUr7k,BAEyD7Aovwo</cp:keywords>
  <cp:lastModifiedBy>KIIT</cp:lastModifiedBy>
  <cp:revision>3</cp:revision>
  <dcterms:created xsi:type="dcterms:W3CDTF">2023-05-05T19:03:00Z</dcterms:created>
  <dcterms:modified xsi:type="dcterms:W3CDTF">2023-05-06T10:42:04Z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2023-05-05T11:00:00Z</vt:filetime>
  </property>
  <property fmtid="{D5CDD505-2E9C-101B-9397-08002B2CF9AE}" pid="3" name="Creator">
    <vt:lpwstr>Canva</vt:lpwstr>
  </property>
  <property fmtid="{D5CDD505-2E9C-101B-9397-08002B2CF9AE}" pid="4" name="LastSaved">
    <vt:filetime>2023-05-05T11:00:00Z</vt:filetime>
  </property>
  <property fmtid="{D5CDD505-2E9C-101B-9397-08002B2CF9AE}" pid="5" name="ICV">
    <vt:lpwstr>DF0D6244A2104623BA67027BB3F14F26</vt:lpwstr>
  </property>
  <property fmtid="{D5CDD505-2E9C-101B-9397-08002B2CF9AE}" pid="6" name="KSOProductBuildVer">
    <vt:lpwstr>1033-11.2.0.11537</vt:lpwstr>
  </property>
</Properties>
</file>