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99" r:id="rId3"/>
    <p:sldId id="300" r:id="rId4"/>
    <p:sldId id="301" r:id="rId5"/>
    <p:sldId id="302" r:id="rId6"/>
    <p:sldId id="303" r:id="rId7"/>
    <p:sldId id="304" r:id="rId8"/>
    <p:sldId id="305" r:id="rId9"/>
    <p:sldId id="306" r:id="rId10"/>
    <p:sldId id="307" r:id="rId11"/>
    <p:sldId id="308" r:id="rId12"/>
    <p:sldId id="310" r:id="rId13"/>
    <p:sldId id="311"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13840"/>
          </a:xfrm>
          <a:prstGeom prst="rect"/>
          <a:noFill/>
        </p:spPr>
        <p:txBody>
          <a:bodyPr rtlCol="0" wrap="square">
            <a:spAutoFit/>
          </a:bodyPr>
          <a:p>
            <a:r>
              <a:rPr sz="2400" lang="en-US"/>
              <a:t>STUDENT NAME:</a:t>
            </a:r>
            <a:r>
              <a:rPr altLang="en-IN" sz="2400" lang="en-US"/>
              <a:t> </a:t>
            </a:r>
            <a:r>
              <a:rPr altLang="en-IN" sz="2400" lang="en-US"/>
              <a:t>s</a:t>
            </a:r>
            <a:r>
              <a:rPr altLang="en-IN" sz="2400" lang="en-US"/>
              <a:t>.</a:t>
            </a:r>
            <a:r>
              <a:rPr altLang="en-IN" sz="2400" lang="en-US"/>
              <a:t>s</a:t>
            </a:r>
            <a:r>
              <a:rPr altLang="en-IN" sz="2400" lang="en-US"/>
              <a:t>a</a:t>
            </a:r>
            <a:r>
              <a:rPr altLang="en-IN" sz="2400" lang="en-US"/>
              <a:t>n</a:t>
            </a:r>
            <a:r>
              <a:rPr altLang="en-IN" sz="2400" lang="en-US"/>
              <a:t>d</a:t>
            </a:r>
            <a:r>
              <a:rPr altLang="en-IN" sz="2400" lang="en-US"/>
              <a:t>h</a:t>
            </a:r>
            <a:r>
              <a:rPr altLang="en-IN" sz="2400" lang="en-US"/>
              <a:t>i</a:t>
            </a:r>
            <a:r>
              <a:rPr altLang="en-IN" sz="2400" lang="en-US"/>
              <a:t>y</a:t>
            </a:r>
            <a:r>
              <a:rPr altLang="en-IN" sz="2400" lang="en-US"/>
              <a:t>a</a:t>
            </a:r>
            <a:endParaRPr dirty="0" sz="2400" lang="en-US"/>
          </a:p>
          <a:p>
            <a:r>
              <a:rPr dirty="0" sz="2400" lang="en-US"/>
              <a:t>REGISTER NO:</a:t>
            </a:r>
            <a:r>
              <a:rPr altLang="en-IN" dirty="0" sz="2400" lang="en-US"/>
              <a:t> </a:t>
            </a:r>
            <a:r>
              <a:rPr altLang="en-IN" dirty="0" sz="2400" lang="en-US"/>
              <a:t>1</a:t>
            </a:r>
            <a:r>
              <a:rPr altLang="en-IN" dirty="0" sz="2400" lang="en-US"/>
              <a:t>2</a:t>
            </a:r>
            <a:r>
              <a:rPr altLang="en-IN" dirty="0" sz="2400" lang="en-US"/>
              <a:t>2</a:t>
            </a:r>
            <a:r>
              <a:rPr altLang="en-IN" dirty="0" sz="2400" lang="en-US"/>
              <a:t>2</a:t>
            </a:r>
            <a:r>
              <a:rPr altLang="en-IN" dirty="0" sz="2400" lang="en-US"/>
              <a:t>0</a:t>
            </a:r>
            <a:r>
              <a:rPr altLang="en-IN" dirty="0" sz="2400" lang="en-US"/>
              <a:t>1</a:t>
            </a:r>
            <a:r>
              <a:rPr altLang="en-IN" dirty="0" sz="2400" lang="en-US"/>
              <a:t>7</a:t>
            </a:r>
            <a:r>
              <a:rPr altLang="en-IN" dirty="0" sz="2400" lang="en-US"/>
              <a:t>7</a:t>
            </a:r>
            <a:r>
              <a:rPr altLang="en-IN" dirty="0" sz="2400" lang="en-US"/>
              <a:t>2</a:t>
            </a:r>
            <a:endParaRPr altLang="en-US" lang="zh-CN"/>
          </a:p>
          <a:p>
            <a:r>
              <a:rPr dirty="0" sz="2400" lang="en-US"/>
              <a:t>DEPARTMENT: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o</a:t>
            </a:r>
            <a:r>
              <a:rPr altLang="en-IN" dirty="0" sz="2400" lang="en-US"/>
              <a:t>r</a:t>
            </a:r>
            <a:r>
              <a:rPr altLang="en-IN" dirty="0" sz="2400" lang="en-US"/>
              <a:t>p</a:t>
            </a:r>
            <a:r>
              <a:rPr altLang="en-IN" dirty="0" sz="2400" lang="en-US"/>
              <a:t>o</a:t>
            </a:r>
            <a:r>
              <a:rPr altLang="en-IN" dirty="0" sz="2400" lang="en-US"/>
              <a:t>e</a:t>
            </a:r>
            <a:r>
              <a:rPr altLang="en-IN" dirty="0" sz="2400" lang="en-US"/>
              <a:t>a</a:t>
            </a:r>
            <a:r>
              <a:rPr altLang="en-IN" dirty="0" sz="2400" lang="en-US"/>
              <a:t>t</a:t>
            </a:r>
            <a:r>
              <a:rPr altLang="en-IN" dirty="0" sz="2400" lang="en-US"/>
              <a:t>e</a:t>
            </a:r>
            <a:r>
              <a:rPr altLang="en-IN" dirty="0" sz="2400" lang="en-US"/>
              <a:t> </a:t>
            </a:r>
            <a:r>
              <a:rPr altLang="en-IN" dirty="0" sz="2400" lang="en-US"/>
              <a:t>s</a:t>
            </a:r>
            <a:r>
              <a:rPr altLang="en-IN" dirty="0" sz="2400" lang="en-US"/>
              <a:t>e</a:t>
            </a:r>
            <a:r>
              <a:rPr altLang="en-IN" dirty="0" sz="2400" lang="en-US"/>
              <a:t>c</a:t>
            </a:r>
            <a:r>
              <a:rPr altLang="en-IN" dirty="0" sz="2400" lang="en-US"/>
              <a:t>r</a:t>
            </a:r>
            <a:r>
              <a:rPr altLang="en-IN" dirty="0" sz="2400" lang="en-US"/>
              <a:t>e</a:t>
            </a:r>
            <a:r>
              <a:rPr altLang="en-IN" dirty="0" sz="2400" lang="en-US"/>
              <a:t>t</a:t>
            </a:r>
            <a:r>
              <a:rPr altLang="en-IN" dirty="0" sz="2400" lang="en-US"/>
              <a:t>a</a:t>
            </a:r>
            <a:r>
              <a:rPr altLang="en-IN" dirty="0" sz="2400" lang="en-US"/>
              <a:t>r</a:t>
            </a:r>
            <a:r>
              <a:rPr altLang="en-IN" dirty="0" sz="2400" lang="en-US"/>
              <a:t>y</a:t>
            </a:r>
            <a:r>
              <a:rPr altLang="en-IN" dirty="0" sz="2400" lang="en-US"/>
              <a:t>s</a:t>
            </a:r>
            <a:r>
              <a:rPr altLang="en-IN" dirty="0" sz="2400" lang="en-US"/>
              <a:t>h</a:t>
            </a:r>
            <a:r>
              <a:rPr altLang="en-IN" dirty="0" sz="2400" lang="en-US"/>
              <a:t>i</a:t>
            </a:r>
            <a:r>
              <a:rPr altLang="en-IN" dirty="0" sz="2400" lang="en-US"/>
              <a:t>p</a:t>
            </a:r>
            <a:r>
              <a:rPr altLang="en-IN" dirty="0" sz="2400" lang="en-US"/>
              <a:t>)</a:t>
            </a:r>
            <a:endParaRPr altLang="en-US" lang="zh-CN"/>
          </a:p>
          <a:p>
            <a:r>
              <a:rPr dirty="0" sz="2400" lang="en-US"/>
              <a:t>COLLEGE</a:t>
            </a:r>
            <a:r>
              <a:rPr altLang="en-IN" dirty="0" sz="2400" lang="en-US"/>
              <a:t>:</a:t>
            </a:r>
            <a:r>
              <a:rPr altLang="en-IN" dirty="0" sz="2400" lang="en-US"/>
              <a:t> </a:t>
            </a:r>
            <a:r>
              <a:rPr altLang="en-IN" dirty="0" sz="2400" lang="en-US"/>
              <a:t>c</a:t>
            </a:r>
            <a:r>
              <a:rPr altLang="en-IN" dirty="0" sz="2400" lang="en-US"/>
              <a:t>h</a:t>
            </a:r>
            <a:r>
              <a:rPr altLang="en-IN" dirty="0" sz="2400" lang="en-US"/>
              <a:t>e</a:t>
            </a:r>
            <a:r>
              <a:rPr altLang="en-IN" dirty="0" sz="2400" lang="en-US"/>
              <a:t>l</a:t>
            </a:r>
            <a:r>
              <a:rPr altLang="en-IN" dirty="0" sz="2400" lang="en-US"/>
              <a:t>l</a:t>
            </a:r>
            <a:r>
              <a:rPr altLang="en-IN" dirty="0" sz="2400" lang="en-US"/>
              <a:t>a</a:t>
            </a:r>
            <a:r>
              <a:rPr altLang="en-IN" dirty="0" sz="2400" lang="en-US"/>
              <a:t>m</a:t>
            </a:r>
            <a:r>
              <a:rPr altLang="en-IN" dirty="0" sz="2400" lang="en-US"/>
              <a:t>m</a:t>
            </a:r>
            <a:r>
              <a:rPr altLang="en-IN" dirty="0" sz="2400" lang="en-US"/>
              <a:t>a</a:t>
            </a:r>
            <a:r>
              <a:rPr altLang="en-IN" dirty="0" sz="2400" lang="en-US"/>
              <a:t>l</a:t>
            </a:r>
            <a:r>
              <a:rPr altLang="en-IN" dirty="0" sz="2400" lang="en-US"/>
              <a:t> </a:t>
            </a:r>
            <a:r>
              <a:rPr altLang="en-IN" dirty="0" sz="2400" lang="en-US"/>
              <a:t>women's</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a:t>
            </a:r>
            <a:r>
              <a:rPr altLang="en-IN" dirty="0" sz="2400" lang="en-US"/>
              <a:t>g</a:t>
            </a:r>
            <a:r>
              <a:rPr altLang="en-IN" dirty="0" sz="2400" lang="en-US"/>
              <a:t>e</a:t>
            </a:r>
            <a:r>
              <a:rPr dirty="0" sz="2400" lang="en-US"/>
              <a:t>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925598" y="1955640"/>
            <a:ext cx="8190943" cy="3025140"/>
          </a:xfrm>
          <a:prstGeom prst="rect"/>
        </p:spPr>
        <p:txBody>
          <a:bodyPr rtlCol="0" wrap="square">
            <a:spAutoFit/>
          </a:bodyPr>
          <a:p>
            <a:r>
              <a:rPr sz="2800" lang="en-GB">
                <a:solidFill>
                  <a:srgbClr val="000000"/>
                </a:solidFill>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9"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pic>
        <p:nvPicPr>
          <p:cNvPr id="2097168" name=""/>
          <p:cNvPicPr>
            <a:picLocks/>
          </p:cNvPicPr>
          <p:nvPr/>
        </p:nvPicPr>
        <p:blipFill>
          <a:blip xmlns:r="http://schemas.openxmlformats.org/officeDocument/2006/relationships" r:embed="rId2"/>
          <a:stretch>
            <a:fillRect/>
          </a:stretch>
        </p:blipFill>
        <p:spPr>
          <a:xfrm rot="0">
            <a:off x="610987" y="2376995"/>
            <a:ext cx="4553847" cy="3214179"/>
          </a:xfrm>
          <a:prstGeom prst="rect"/>
        </p:spPr>
      </p:pic>
      <p:pic>
        <p:nvPicPr>
          <p:cNvPr id="2097169" name=""/>
          <p:cNvPicPr>
            <a:picLocks/>
          </p:cNvPicPr>
          <p:nvPr/>
        </p:nvPicPr>
        <p:blipFill>
          <a:blip xmlns:r="http://schemas.openxmlformats.org/officeDocument/2006/relationships" r:embed="rId3"/>
          <a:stretch>
            <a:fillRect/>
          </a:stretch>
        </p:blipFill>
        <p:spPr>
          <a:xfrm rot="0">
            <a:off x="5393435" y="2125945"/>
            <a:ext cx="4188715" cy="320809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755332" y="1885962"/>
            <a:ext cx="7076106" cy="3025140"/>
          </a:xfrm>
          <a:prstGeom prst="rect"/>
        </p:spPr>
        <p:txBody>
          <a:bodyPr rtlCol="0" wrap="square">
            <a:spAutoFit/>
          </a:bodyPr>
          <a:p>
            <a:r>
              <a:rPr sz="2800" lang="en-GB">
                <a:solidFill>
                  <a:srgbClr val="000000"/>
                </a:solidFill>
              </a:rPr>
              <a:t>Our project successfully developed a Convolutional Neural Network (CNN)-based system for face mask detection. •Through meticulous data preprocessing and model training, we achieved promising results in accurately identifying individuals wearing face masks..</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rot="21600000">
            <a:off x="834071" y="1956435"/>
            <a:ext cx="7800226" cy="3863340"/>
          </a:xfrm>
          <a:prstGeom prst="rect"/>
        </p:spPr>
        <p:txBody>
          <a:bodyPr rtlCol="0" wrap="square">
            <a:spAutoFit/>
          </a:bodyPr>
          <a:p>
            <a:r>
              <a:rPr sz="2800" lang="en-GB">
                <a:solidFill>
                  <a:srgbClr val="000000"/>
                </a:solidFill>
              </a:rPr>
              <a:t>problem statement is a description of an issue to be addressed. or a condition to be improved upon. It identifies the gap between the current problem and goal. The first condition of solving a problem is understanding the problem, which can be done by way of a problem statement.
https://en.wikipedia.org › wiki › P...
Problem statement - Wikipedia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95695" y="2026442"/>
            <a:ext cx="8562530" cy="3444242"/>
          </a:xfrm>
          <a:prstGeom prst="rect"/>
        </p:spPr>
        <p:txBody>
          <a:bodyPr rtlCol="0" wrap="square">
            <a:spAutoFit/>
          </a:bodyPr>
          <a:p>
            <a:r>
              <a:rPr sz="2800" lang="en-GB">
                <a:solidFill>
                  <a:srgbClr val="000000"/>
                </a:solidFill>
              </a:rPr>
              <a:t>project overview is a document that summarizes a project's key details, including its goals, objectives, and steps to achieve them. It also outlines the project's schedule, budget, resources, and status. A project overview can help simplify complex information into a single document that can be easily managed throughout the project's lifecycle. 
 </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rot="21600000">
            <a:off x="723900" y="2019300"/>
            <a:ext cx="7982478" cy="2606040"/>
          </a:xfrm>
          <a:prstGeom prst="rect"/>
        </p:spPr>
        <p:txBody>
          <a:bodyPr rtlCol="0" wrap="square">
            <a:spAutoFit/>
          </a:bodyPr>
          <a:p>
            <a:r>
              <a:rPr sz="2800" lang="en-GB">
                <a:solidFill>
                  <a:srgbClr val="000000"/>
                </a:solidFill>
              </a:rPr>
              <a:t>The end user is the person who will be using the software or program. They are the ones who need to accomplish a task or goal. The end user needs to be able to understand how to use the software or program. They also need to be able to give feedback on their experience.</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819400" y="1699260"/>
            <a:ext cx="7654586" cy="3025140"/>
          </a:xfrm>
          <a:prstGeom prst="rect"/>
        </p:spPr>
        <p:txBody>
          <a:bodyPr rtlCol="0" wrap="square">
            <a:spAutoFit/>
          </a:bodyPr>
          <a:p>
            <a:r>
              <a:rPr sz="2800" lang="en-GB">
                <a:solidFill>
                  <a:srgbClr val="000000"/>
                </a:solidFill>
              </a:rPr>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rot="21587526">
            <a:off x="773156" y="1596755"/>
            <a:ext cx="8638133" cy="2606040"/>
          </a:xfrm>
          <a:prstGeom prst="rect"/>
        </p:spPr>
        <p:txBody>
          <a:bodyPr rtlCol="0" wrap="square">
            <a:spAutoFit/>
          </a:bodyPr>
          <a:p>
            <a:r>
              <a:rPr sz="2800" lang="en-GB">
                <a:solidFill>
                  <a:srgbClr val="000000"/>
                </a:solidFill>
              </a:rPr>
              <a:t>A Dataset is a set or collection of data. This set is normally presented in a tabular pattern. Every column describes a particular variable. And each row corresponds to a given member of the data set, as per the given question. This is a part of data management.</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rot="21019918">
            <a:off x="1754914" y="3637102"/>
            <a:ext cx="7822181"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rot="21600000">
            <a:off x="2526029" y="2383582"/>
            <a:ext cx="6920884" cy="1767840"/>
          </a:xfrm>
          <a:prstGeom prst="rect"/>
        </p:spPr>
        <p:txBody>
          <a:bodyPr rtlCol="0" wrap="square">
            <a:spAutoFit/>
          </a:bodyPr>
          <a:p>
            <a:r>
              <a:rPr sz="2800" lang="en-GB">
                <a:solidFill>
                  <a:srgbClr val="000000"/>
                </a:solidFill>
              </a:rPr>
              <a:t>The "wow" in a solution can refer to a "wow experience" or "wow factor", which are experiences that exceed customer expectations and leave a lasting</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2024-09-05T09:20:19Z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441988cc54784a22a1b17d11fb5331b4</vt:lpwstr>
  </property>
</Properties>
</file>