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4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4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agarajsuresh\Downloads\employee_data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861846437508201"/>
          <c:y val="0.31407407213140398"/>
          <c:w val="0.63735019096536305"/>
          <c:h val="0.451898151062152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</c:v>
                </c:pt>
                <c:pt idx="1">
                  <c:v>6</c:v>
                </c:pt>
                <c:pt idx="2">
                  <c:v>8</c:v>
                </c:pt>
                <c:pt idx="3">
                  <c:v>5</c:v>
                </c:pt>
                <c:pt idx="4">
                  <c:v>6</c:v>
                </c:pt>
                <c:pt idx="5">
                  <c:v>12</c:v>
                </c:pt>
                <c:pt idx="6">
                  <c:v>8</c:v>
                </c:pt>
                <c:pt idx="7">
                  <c:v>9</c:v>
                </c:pt>
                <c:pt idx="8">
                  <c:v>11</c:v>
                </c:pt>
                <c:pt idx="9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31-604C-9D39-7283E9862F6A}"/>
            </c:ext>
          </c:extLst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</c:v>
                </c:pt>
                <c:pt idx="1">
                  <c:v>8</c:v>
                </c:pt>
                <c:pt idx="2">
                  <c:v>13</c:v>
                </c:pt>
                <c:pt idx="3">
                  <c:v>12</c:v>
                </c:pt>
                <c:pt idx="4">
                  <c:v>7</c:v>
                </c:pt>
                <c:pt idx="5">
                  <c:v>14</c:v>
                </c:pt>
                <c:pt idx="6">
                  <c:v>16</c:v>
                </c:pt>
                <c:pt idx="7">
                  <c:v>15</c:v>
                </c:pt>
                <c:pt idx="8">
                  <c:v>13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E31-604C-9D39-7283E9862F6A}"/>
            </c:ext>
          </c:extLst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</c:v>
                </c:pt>
                <c:pt idx="1">
                  <c:v>21</c:v>
                </c:pt>
                <c:pt idx="2">
                  <c:v>25</c:v>
                </c:pt>
                <c:pt idx="3">
                  <c:v>20</c:v>
                </c:pt>
                <c:pt idx="4">
                  <c:v>20</c:v>
                </c:pt>
                <c:pt idx="5">
                  <c:v>26</c:v>
                </c:pt>
                <c:pt idx="6">
                  <c:v>26</c:v>
                </c:pt>
                <c:pt idx="7">
                  <c:v>29</c:v>
                </c:pt>
                <c:pt idx="8">
                  <c:v>26</c:v>
                </c:pt>
                <c:pt idx="9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E31-604C-9D39-7283E9862F6A}"/>
            </c:ext>
          </c:extLst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  <c:pt idx="6">
                  <c:v>4</c:v>
                </c:pt>
                <c:pt idx="7">
                  <c:v>4</c:v>
                </c:pt>
                <c:pt idx="8">
                  <c:v>3</c:v>
                </c:pt>
                <c:pt idx="9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E31-604C-9D39-7283E9862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02"/>
          <c:y val="0.40972222222222199"/>
          <c:w val="0.20611089161069401"/>
          <c:h val="0.4634259259259260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066737" y="3124285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TUDENT NAME: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SATHISH 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3122061</a:t>
            </a:r>
            <a:r>
              <a:rPr lang="en-GB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Box 2"/>
          <p:cNvSpPr txBox="1"/>
          <p:nvPr/>
        </p:nvSpPr>
        <p:spPr>
          <a:xfrm>
            <a:off x="990600" y="1229995"/>
            <a:ext cx="4970145" cy="50571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lstStyle/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lang="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1828800"/>
            <a:ext cx="5271135" cy="3211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223645" y="1925320"/>
            <a:ext cx="6635750" cy="35159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6840855" cy="22644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3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3048000" y="1721485"/>
            <a:ext cx="60960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209800"/>
            <a:ext cx="4445000" cy="2113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990600" y="1752600"/>
            <a:ext cx="6303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</a:p>
          <a:p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805" y="1676400"/>
            <a:ext cx="87547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" alt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1974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Dhileep Kumar.D</cp:lastModifiedBy>
  <cp:revision>17</cp:revision>
  <dcterms:created xsi:type="dcterms:W3CDTF">2024-03-29T15:07:00Z</dcterms:created>
  <dcterms:modified xsi:type="dcterms:W3CDTF">2024-10-24T06:21:32Z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