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950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EmployeeAnalyticsDashboard_17383031511000/EmpDashboard2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2B1FF3AA-2C4E-4EF2-8FD9-0E9DF02830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Employee Analytics Dashboard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740B6113-28FF-438E-8472-0D8A5FFA7D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File created on: </a:t>
            </a:r>
            <a:r>
              <a:rPr lang="en-CA" dirty="0"/>
              <a:t>1</a:t>
            </a:r>
            <a:r>
              <a:rPr dirty="0"/>
              <a:t>/24/202</a:t>
            </a:r>
            <a:r>
              <a:rPr lang="en-CA" dirty="0"/>
              <a:t>4</a:t>
            </a:r>
            <a:r>
              <a:rPr dirty="0"/>
              <a:t> 6:28:38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Emp Analysis Dashboard">
            <a:extLst>
              <a:ext uri="{FF2B5EF4-FFF2-40B4-BE49-F238E27FC236}">
                <a16:creationId xmlns:a16="http://schemas.microsoft.com/office/drawing/2014/main" id="{1B4051FD-4041-4597-93AB-6898F6DA47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9841"/>
            <a:ext cx="12192000" cy="469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Emp Dashboard (2)">
            <a:extLst>
              <a:ext uri="{FF2B5EF4-FFF2-40B4-BE49-F238E27FC236}">
                <a16:creationId xmlns:a16="http://schemas.microsoft.com/office/drawing/2014/main" id="{48B62EA6-C304-4C96-929E-8C12B8020C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9841"/>
            <a:ext cx="12192000" cy="469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Employee Analytics Dashboard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Arun Luna</cp:lastModifiedBy>
  <cp:revision>1</cp:revision>
  <dcterms:created xsi:type="dcterms:W3CDTF">2025-02-24T18:28:38Z</dcterms:created>
  <dcterms:modified xsi:type="dcterms:W3CDTF">2025-02-24T18:29:28Z</dcterms:modified>
</cp:coreProperties>
</file>