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619609024281801"/>
          <c:y val="0.405318362982405"/>
          <c:w val="0.6684135794501097"/>
          <c:h val="0.410538543793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600200" y="295956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122204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&amp; asunm1711122204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 B.COM (CORPORATE SECRETARYSHIP)</a:t>
            </a:r>
          </a:p>
          <a:p>
            <a:r>
              <a:rPr dirty="0" sz="2400" lang="en-US"/>
              <a:t>COLLEGE: S.A COLLEGE OF ARTS &amp;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1409700" y="1425429"/>
            <a:ext cx="5943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COLLECTION OF DATA SET :</a:t>
            </a:r>
          </a:p>
          <a:p>
            <a:endParaRPr b="1"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1800" lang="en-US"/>
              <a:t> </a:t>
            </a:r>
            <a:r>
              <a:rPr dirty="0" sz="1800" lang="en-US"/>
              <a:t>The data was collected from the </a:t>
            </a:r>
            <a:r>
              <a:rPr dirty="0" sz="1800" lang="en-US" err="1"/>
              <a:t>edunet</a:t>
            </a:r>
            <a:r>
              <a:rPr dirty="0" sz="1800" lang="en-US"/>
              <a:t> dash board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And all the data was alignment and there are 7 features are given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these 7 features as that I was selected the 3 features to analysis the employee rating form the employee data base.  </a:t>
            </a:r>
            <a:r>
              <a:rPr b="1" dirty="0" sz="1800" lang="en-US"/>
              <a:t>  </a:t>
            </a:r>
            <a:endParaRPr b="1" dirty="0" sz="1800" lang="en-IN"/>
          </a:p>
          <a:p>
            <a:endParaRPr dirty="0" lang="en-IN"/>
          </a:p>
        </p:txBody>
      </p:sp>
      <p:sp>
        <p:nvSpPr>
          <p:cNvPr id="1048683" name="TextBox 2"/>
          <p:cNvSpPr txBox="1"/>
          <p:nvPr/>
        </p:nvSpPr>
        <p:spPr>
          <a:xfrm>
            <a:off x="1524000" y="3768626"/>
            <a:ext cx="57150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FEATURES COLLECTING: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data base their was an blank cell are in the data</a:t>
            </a:r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To remove the blank cell first used the conditional formatting tool used to highlight the black cell with the filling of color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After filling with the color of the blank cell 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With the help of the slicer &amp; filter option removed the blank row and color in the dataset.</a:t>
            </a:r>
          </a:p>
          <a:p>
            <a:endParaRPr dirty="0" sz="1800" lang="en-US"/>
          </a:p>
          <a:p>
            <a:r>
              <a:rPr b="1" dirty="0" sz="1800" lang="en-US"/>
              <a:t>DATA HIGHLIGHTING:</a:t>
            </a:r>
            <a:endParaRPr dirty="0" sz="1800" lang="en-US"/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given 7 features  we have to highlight the feature which we have to analysis the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 err="1"/>
              <a:t>Emn</a:t>
            </a:r>
            <a:r>
              <a:rPr dirty="0" sz="1800" lang="en-US"/>
              <a:t> Id, name, gender, employee type , increment amount.</a:t>
            </a:r>
          </a:p>
          <a:p>
            <a:endParaRPr dirty="0" sz="1800" lang="en-US"/>
          </a:p>
          <a:p>
            <a:r>
              <a:rPr b="1" dirty="0" sz="1800" lang="en-US"/>
              <a:t>RATING LEVEL CALCULATION:</a:t>
            </a:r>
          </a:p>
          <a:p>
            <a:endParaRPr b="1" dirty="0" sz="1800" lang="en-US"/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increment amount are calculated by the  formula of </a:t>
            </a:r>
            <a:r>
              <a:rPr dirty="0" sz="1600" lang="en-US"/>
              <a:t> =IF(J2=5,5000,IF(J2=4,4000,IF(J2=3,3000,IF(J2=2,2000,IF(J2=1,1000))))).</a:t>
            </a:r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600" lang="en-US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dirty="0" sz="1600" lang="en-IN"/>
          </a:p>
          <a:p>
            <a:pPr algn="l" indent="-342900" marL="342900">
              <a:buFont typeface="Wingdings" panose="05000000000000000000" pitchFamily="2" charset="2"/>
              <a:buChar char="Ø"/>
            </a:pPr>
            <a:endParaRPr dirty="0" sz="16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p>
            <a:r>
              <a:rPr b="1" dirty="0" sz="1800" lang="en-US"/>
              <a:t>PIVOT TABLE</a:t>
            </a:r>
            <a:r>
              <a:rPr b="1" dirty="0" lang="en-US"/>
              <a:t>:</a:t>
            </a:r>
          </a:p>
          <a:p>
            <a:endParaRPr b="1"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 pivot table they are used to summarize the data which are provided in the data set.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 important column are selected in the pivot table  are </a:t>
            </a:r>
            <a:r>
              <a:rPr dirty="0" sz="1800" lang="en-US" err="1"/>
              <a:t>Emn</a:t>
            </a:r>
            <a:r>
              <a:rPr dirty="0" sz="1800" lang="en-US"/>
              <a:t> Id, name, gender, employee type, increment amount.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 customize in the pivot table option </a:t>
            </a:r>
          </a:p>
          <a:p>
            <a:r>
              <a:rPr dirty="0" sz="1800" lang="en-US"/>
              <a:t>        B</a:t>
            </a:r>
            <a:r>
              <a:rPr dirty="0" lang="en-US"/>
              <a:t>onus</a:t>
            </a:r>
            <a:r>
              <a:rPr dirty="0" sz="1800" lang="en-US"/>
              <a:t> =Rows</a:t>
            </a:r>
          </a:p>
          <a:p>
            <a:r>
              <a:rPr dirty="0" sz="1800" lang="en-US"/>
              <a:t>       </a:t>
            </a:r>
            <a:r>
              <a:rPr dirty="0" lang="en-US"/>
              <a:t>Gender</a:t>
            </a:r>
            <a:r>
              <a:rPr dirty="0" sz="1800" lang="en-US"/>
              <a:t>= Column</a:t>
            </a:r>
          </a:p>
          <a:p>
            <a:r>
              <a:rPr dirty="0" sz="1800" lang="en-US"/>
              <a:t>       Name= Filter</a:t>
            </a:r>
          </a:p>
          <a:p>
            <a:r>
              <a:rPr dirty="0" sz="1800" lang="en-US"/>
              <a:t>       Count of job rating = Values</a:t>
            </a:r>
          </a:p>
          <a:p>
            <a:endParaRPr dirty="0" sz="1800" lang="en-US"/>
          </a:p>
          <a:p>
            <a:r>
              <a:rPr b="1" dirty="0" sz="1800" lang="en-US"/>
              <a:t> GRAPH CHART 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analysis the important thing we have to insert the graph chart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recommended chart  we can select the data are shown in the data.</a:t>
            </a:r>
          </a:p>
          <a:p>
            <a:endParaRPr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graph chart they are shown the trend line of the data set which we have selected in the table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all the data are selected and we have to name the graph chart of the data “ </a:t>
            </a:r>
            <a:r>
              <a:rPr dirty="0" lang="en-US"/>
              <a:t>bonus</a:t>
            </a:r>
            <a:r>
              <a:rPr dirty="0" sz="1800" lang="en-US"/>
              <a:t> amount of employee on salary”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each and every line and diagram are provided in the chart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r>
              <a:rPr b="1" dirty="0" sz="1800" lang="en-US"/>
              <a:t>SLICER&amp; FILTER: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slicer and filter they are provided the summarizing the data in the short list.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these are provided under the heading are in the greater of the option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After selecting the dialogue box the new box will appear and select which data are used to provided under the pivot table.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data are provided in the pivot table ,  graph chart, slicer.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FINDINGS</a:t>
            </a:r>
            <a:endParaRPr dirty="0" lang="en-IN"/>
          </a:p>
        </p:txBody>
      </p:sp>
      <p:sp>
        <p:nvSpPr>
          <p:cNvPr id="1048697" name="Rectangle 1"/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r>
              <a:rPr b="1" dirty="0" lang="en-US" err="1"/>
              <a:t>Findings:Equity</a:t>
            </a:r>
            <a:r>
              <a:rPr b="1" dirty="0" lang="en-US"/>
              <a:t> Considerations:</a:t>
            </a:r>
            <a:r>
              <a:rPr dirty="0" lang="en-US"/>
              <a:t> The proposed bonuses is based on employee’s work performance and job rating.</a:t>
            </a:r>
          </a:p>
          <a:p>
            <a:r>
              <a:rPr b="1" dirty="0" lang="en-US"/>
              <a:t>Impact Assessment:</a:t>
            </a:r>
            <a:r>
              <a:rPr dirty="0" lang="en-US"/>
              <a:t> Initial feedback and analysis suggest that the proposed bonus amounts are well-received and align with performance expectations.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TextBox 2"/>
          <p:cNvSpPr txBox="1"/>
          <p:nvPr/>
        </p:nvSpPr>
        <p:spPr>
          <a:xfrm>
            <a:off x="1143000" y="2286000"/>
            <a:ext cx="6629400" cy="2862322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altLang="en-US" b="1" dirty="0" lang="en-US">
                <a:latin typeface="Arial" panose="020B0604020202020204" pitchFamily="34" charset="0"/>
              </a:rPr>
              <a:t>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00126" y="2209800"/>
            <a:ext cx="6400800" cy="2936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Rectangle 2"/>
          <p:cNvSpPr>
            <a:spLocks noChangeArrowheads="1"/>
          </p:cNvSpPr>
          <p:nvPr/>
        </p:nvSpPr>
        <p:spPr bwMode="auto">
          <a:xfrm>
            <a:off x="739775" y="2533401"/>
            <a:ext cx="7058025" cy="25806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9"/>
          <p:cNvSpPr txBox="1"/>
          <p:nvPr/>
        </p:nvSpPr>
        <p:spPr>
          <a:xfrm>
            <a:off x="1905000" y="2301744"/>
            <a:ext cx="5867400" cy="3581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62" name="Rectangle 3"/>
          <p:cNvSpPr>
            <a:spLocks noChangeArrowheads="1"/>
          </p:cNvSpPr>
          <p:nvPr/>
        </p:nvSpPr>
        <p:spPr bwMode="auto">
          <a:xfrm rot="10800000" flipV="1">
            <a:off x="723900" y="2449147"/>
            <a:ext cx="7658100" cy="2225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1"/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7"/>
          <p:cNvGraphicFramePr>
            <a:graphicFrameLocks noGrp="1"/>
          </p:cNvGraphicFramePr>
          <p:nvPr/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/>
                <a:gridCol w="1100138"/>
              </a:tblGrid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5000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4000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3000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2000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773">
                <a:tc>
                  <a:txBody>
                    <a:bodyPr/>
                    <a:p>
                      <a:pPr algn="r" fontAlgn="b"/>
                      <a:r>
                        <a:rPr sz="1100" lang="en-US" strike="noStrike" u="none">
                          <a:effectLst/>
                        </a:rPr>
                        <a:t>1</a:t>
                      </a:r>
                      <a:endParaRPr b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p>
                      <a:pPr algn="r" fontAlgn="b"/>
                      <a:r>
                        <a:rPr dirty="0" sz="1100" lang="en-US" strike="noStrike" u="none">
                          <a:effectLst/>
                        </a:rPr>
                        <a:t>1000</a:t>
                      </a:r>
                      <a:endParaRPr b="0" dirty="0" sz="1100" i="0" lang="en-US" strike="noStrike" u="non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2133600"/>
            <a:ext cx="6096000" cy="3970318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Employee Data Set = Edunet Dashboard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9 Feature they are provided.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5 features are taken to data analysis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are: 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 Id = Value &amp; Number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Name = Text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Gender = Male, Female</a:t>
            </a:r>
          </a:p>
          <a:p>
            <a:pPr indent="-457200" marL="457200">
              <a:buFont typeface="+mj-lt"/>
              <a:buAutoNum type="arabicPeriod"/>
            </a:pPr>
            <a:r>
              <a:rPr dirty="0" sz="1800" lang="en-US"/>
              <a:t>Employee Rating = numerical value</a:t>
            </a:r>
          </a:p>
          <a:p>
            <a:r>
              <a:rPr dirty="0" sz="1800" lang="en-US"/>
              <a:t>5.      Bonus = </a:t>
            </a:r>
            <a:r>
              <a:rPr dirty="0" lang="en-US"/>
              <a:t>5-5000,4-4000,3-3000,2-2000,1-1000.</a:t>
            </a:r>
            <a:endParaRPr dirty="0" sz="1800" lang="en-US"/>
          </a:p>
          <a:p>
            <a:endParaRPr dirty="0" sz="1800" lang="en-US"/>
          </a:p>
          <a:p>
            <a:endParaRPr dirty="0" sz="1800" lang="en-US"/>
          </a:p>
          <a:p>
            <a:r>
              <a:rPr dirty="0" lang="en-US"/>
              <a:t>        </a:t>
            </a:r>
          </a:p>
          <a:p>
            <a:endParaRPr dirty="0" lang="en-IN"/>
          </a:p>
          <a:p>
            <a:pPr algn="l"/>
            <a:endParaRPr b="0" dirty="0" sz="1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74440" y="2558443"/>
            <a:ext cx="7848600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dirty="0" sz="28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 SRIBALAJI</cp:lastModifiedBy>
  <dcterms:created xsi:type="dcterms:W3CDTF">2024-03-28T17:07:22Z</dcterms:created>
  <dcterms:modified xsi:type="dcterms:W3CDTF">2024-09-10T16:56:05Z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495741042eb14d1a9f8ecdf295a888d2</vt:lpwstr>
  </property>
</Properties>
</file>