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Email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analysis, findings &amp; recommended actions</a:t>
            </a:r>
          </a:p>
          <a:p>
            <a:r>
              <a:t>Prepared for: GitHub README / Assignment Submission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Reproduce (Analysis Process)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Obtain sample phishing email</a:t>
            </a:r>
          </a:p>
          <a:p>
            <a:r>
              <a:t>2. Inspect sender address</a:t>
            </a:r>
          </a:p>
          <a:p>
            <a:r>
              <a:t>3. Analyze headers (SPF/DKIM/DMARC)</a:t>
            </a:r>
          </a:p>
          <a:p>
            <a:r>
              <a:t>4. Hover links to check destination</a:t>
            </a:r>
          </a:p>
          <a:p>
            <a:r>
              <a:t>5. Check attachments</a:t>
            </a:r>
          </a:p>
          <a:p>
            <a:r>
              <a:t>6. Look for urgency and grammar errors</a:t>
            </a:r>
          </a:p>
          <a:p>
            <a:r>
              <a:t>7. Summarize findings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914400" y="1828800"/>
            <a:ext cx="22860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Phishing Email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14800" y="1828800"/>
            <a:ext cx="22860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Victim Action</a:t>
            </a:r>
          </a:p>
          <a:p>
            <a:r>
              <a:t>(click link/open attachment)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0" y="1828800"/>
            <a:ext cx="22860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Attacker Access</a:t>
            </a:r>
          </a:p>
          <a:p>
            <a:r>
              <a:t>(credentials/malware)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From: Microsoft Support &lt;support@micros0ft.com&gt;</a:t>
            </a:r>
          </a:p>
          <a:p>
            <a:r>
              <a:t>Subject: URGENT: Your Microsoft account will be closed in 24 hours</a:t>
            </a:r>
          </a:p>
          <a:p>
            <a:r>
              <a:t>Attachment: Account_Details.zip</a:t>
            </a:r>
          </a:p>
          <a:p>
            <a:r>
              <a:t>Link: http://bit.ly/AcctVerify123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Sender's Email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Observation:</a:t>
            </a:r>
          </a:p>
          <a:p>
            <a:pPr lvl="1">
              <a:defRPr sz="1800"/>
            </a:pPr>
            <a:r>
              <a:t>Looks like Microsoft, but domain is micros0ft.com (zero instead of 'o').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Header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pPr lvl="1"/>
            <a:r>
              <a:t>SPF/DKIM/DMARC = FAIL</a:t>
            </a:r>
          </a:p>
          <a:p>
            <a:pPr lvl="1"/>
            <a:r>
              <a:t>Received IP not owned by Microsoft; header discrepancies confirm spoofing.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Suspicious Links &amp; Attachments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Findings:</a:t>
            </a:r>
          </a:p>
          <a:p>
            <a:pPr lvl="1"/>
            <a:r>
              <a:t>Shortened link (bit.ly) redirects to unknown site.</a:t>
            </a:r>
          </a:p>
          <a:p>
            <a:pPr lvl="1"/>
            <a:r>
              <a:t>Attachment: Account_Details.zip → high malware risk.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Urgent Language &amp; URL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Observations:</a:t>
            </a:r>
          </a:p>
          <a:p>
            <a:pPr lvl="1"/>
            <a:r>
              <a:t>Uses threatening language to create panic ("24 hours").</a:t>
            </a:r>
          </a:p>
          <a:p>
            <a:pPr lvl="1"/>
            <a:r>
              <a:t>Visible URL appears safe but hover reveals different destination.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Spelling &amp;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Indicators:</a:t>
            </a:r>
          </a:p>
          <a:p>
            <a:pPr lvl="1"/>
            <a:r>
              <a:t>Minor typos, odd formatting, generic greeting ('Dear Customer').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Phishing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Spoofed sender domain</a:t>
            </a:r>
          </a:p>
          <a:p>
            <a:r>
              <a:t>- Header authentication failed</a:t>
            </a:r>
          </a:p>
          <a:p>
            <a:r>
              <a:t>- Malicious shortened link</a:t>
            </a:r>
          </a:p>
          <a:p>
            <a:r>
              <a:t>- Unsafe attachment (.zip)</a:t>
            </a:r>
          </a:p>
          <a:p>
            <a:r>
              <a:t>- Threatening language</a:t>
            </a:r>
          </a:p>
          <a:p>
            <a:r>
              <a:t>- URL mismatch</a:t>
            </a:r>
          </a:p>
          <a:p>
            <a:r>
              <a:t>- Grammar mistakes + generic greeting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Recommended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This is a phishing email.</a:t>
            </a:r>
          </a:p>
          <a:p>
            <a:pPr lvl="1"/>
            <a:r>
              <a:t>Recommended actions:</a:t>
            </a:r>
          </a:p>
          <a:p>
            <a:pPr lvl="2"/>
            <a:r>
              <a:t>• Do not click/open attachments or links.</a:t>
            </a:r>
          </a:p>
          <a:p>
            <a:pPr lvl="2"/>
            <a:r>
              <a:t>• Report to IT/security team and delete the email.</a:t>
            </a:r>
          </a:p>
          <a:p>
            <a:pPr lvl="2"/>
            <a:r>
              <a:t>• If clicked, isolate device, run AV, change passwords.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