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4168" r:id="rId4"/>
  </p:sldMasterIdLst>
  <p:notesMasterIdLst>
    <p:notesMasterId r:id="rId9"/>
  </p:notesMasterIdLst>
  <p:handoutMasterIdLst>
    <p:handoutMasterId r:id="rId10"/>
  </p:handoutMasterIdLst>
  <p:sldIdLst>
    <p:sldId id="329" r:id="rId5"/>
    <p:sldId id="333" r:id="rId6"/>
    <p:sldId id="328" r:id="rId7"/>
    <p:sldId id="33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BF984-D2F7-447C-ACBC-CFA4F4AE58D2}" v="29" dt="2025-09-26T10:28:15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85316" autoAdjust="0"/>
  </p:normalViewPr>
  <p:slideViewPr>
    <p:cSldViewPr snapToGrid="0">
      <p:cViewPr>
        <p:scale>
          <a:sx n="100" d="100"/>
          <a:sy n="100" d="100"/>
        </p:scale>
        <p:origin x="72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9/26/2025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89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696CEC56-0BC5-043C-856C-4838B1C3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693" y="1078065"/>
            <a:ext cx="6202491" cy="3373515"/>
          </a:xfrm>
        </p:spPr>
        <p:txBody>
          <a:bodyPr/>
          <a:lstStyle/>
          <a:p>
            <a:r>
              <a:rPr lang="da-DK" dirty="0" err="1"/>
              <a:t>BlackJackMachine</a:t>
            </a:r>
            <a:endParaRPr lang="da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A23234A5-38E4-83B8-FF22-E0FE71915C43}"/>
              </a:ext>
            </a:extLst>
          </p:cNvPr>
          <p:cNvSpPr txBox="1"/>
          <p:nvPr/>
        </p:nvSpPr>
        <p:spPr>
          <a:xfrm>
            <a:off x="859212" y="3711921"/>
            <a:ext cx="34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Af Michael H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0DDD6A65-ACE4-1AB3-727A-319C61455487}"/>
              </a:ext>
            </a:extLst>
          </p:cNvPr>
          <p:cNvSpPr txBox="1"/>
          <p:nvPr/>
        </p:nvSpPr>
        <p:spPr>
          <a:xfrm>
            <a:off x="859212" y="4082248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https://github.com/SaneStreet/BlackJackMachine</a:t>
            </a:r>
          </a:p>
        </p:txBody>
      </p:sp>
    </p:spTree>
    <p:extLst>
      <p:ext uri="{BB962C8B-B14F-4D97-AF65-F5344CB8AC3E}">
        <p14:creationId xmlns:p14="http://schemas.microsoft.com/office/powerpoint/2010/main" val="149956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BAB316-31AE-96FE-7566-0845D070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075" y="560048"/>
            <a:ext cx="5597950" cy="2384319"/>
          </a:xfrm>
        </p:spPr>
        <p:txBody>
          <a:bodyPr/>
          <a:lstStyle/>
          <a:p>
            <a:r>
              <a:rPr lang="en-US" dirty="0" err="1"/>
              <a:t>Projektstruktur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979DA-81FC-50F1-59FA-87B563E7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Blackjack Machine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9EAAF-B063-6C60-08AA-ACF274EFF3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9075" y="3010394"/>
            <a:ext cx="3940601" cy="1275364"/>
          </a:xfrm>
        </p:spPr>
        <p:txBody>
          <a:bodyPr/>
          <a:lstStyle/>
          <a:p>
            <a:r>
              <a:rPr lang="en-US" dirty="0"/>
              <a:t>En simple </a:t>
            </a:r>
            <a:r>
              <a:rPr lang="en-US" dirty="0" err="1"/>
              <a:t>konsolbaseret</a:t>
            </a:r>
            <a:r>
              <a:rPr lang="en-US" dirty="0"/>
              <a:t> version </a:t>
            </a:r>
            <a:r>
              <a:rPr lang="en-US" dirty="0" err="1"/>
              <a:t>af</a:t>
            </a:r>
            <a:r>
              <a:rPr lang="en-US" dirty="0"/>
              <a:t> Blackjack (for </a:t>
            </a:r>
            <a:r>
              <a:rPr lang="en-US" dirty="0" err="1"/>
              <a:t>nogle</a:t>
            </a:r>
            <a:r>
              <a:rPr lang="en-US" dirty="0"/>
              <a:t> “21”) </a:t>
            </a:r>
            <a:r>
              <a:rPr lang="en-US" dirty="0" err="1"/>
              <a:t>skrevet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C#</a:t>
            </a:r>
          </a:p>
          <a:p>
            <a:r>
              <a:rPr lang="en-US" dirty="0" err="1"/>
              <a:t>Projektet</a:t>
            </a:r>
            <a:r>
              <a:rPr lang="en-US" dirty="0"/>
              <a:t> er </a:t>
            </a:r>
            <a:r>
              <a:rPr lang="en-US" dirty="0" err="1"/>
              <a:t>struktureret</a:t>
            </a:r>
            <a:r>
              <a:rPr lang="en-US" dirty="0"/>
              <a:t> med </a:t>
            </a:r>
            <a:r>
              <a:rPr lang="en-US" dirty="0" err="1"/>
              <a:t>klasser</a:t>
            </a:r>
            <a:r>
              <a:rPr lang="en-US" dirty="0"/>
              <a:t>, der matcher de </a:t>
            </a:r>
            <a:r>
              <a:rPr lang="en-US" dirty="0" err="1"/>
              <a:t>vigtigste</a:t>
            </a:r>
            <a:r>
              <a:rPr lang="en-US" dirty="0"/>
              <a:t> </a:t>
            </a:r>
            <a:r>
              <a:rPr lang="en-US" dirty="0" err="1"/>
              <a:t>koncepter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spillet</a:t>
            </a:r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6379FE-9A7A-AA90-9416-524019B63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2" name="Billede 21" descr="Et billede, der indeholder tekst, skærmbillede, Font/skrifttype&#10;&#10;AI-genereret indhold kan være ukorrekt.">
            <a:extLst>
              <a:ext uri="{FF2B5EF4-FFF2-40B4-BE49-F238E27FC236}">
                <a16:creationId xmlns:a16="http://schemas.microsoft.com/office/drawing/2014/main" id="{E0E12149-E1CE-EA8B-1C93-A18393B2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31" y="2641089"/>
            <a:ext cx="5937570" cy="201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69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6F120DD-1D35-81D2-0A23-03632605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131" y="425139"/>
            <a:ext cx="3164770" cy="2403406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Stykker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85F66-B8E1-0664-BC9C-85FFED2EB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Blackjack Machine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C000D14-0078-1084-4080-4C7AAF3FB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42130" y="3075681"/>
            <a:ext cx="3164764" cy="137639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Fisher-Yates shuffle </a:t>
            </a:r>
            <a:r>
              <a:rPr lang="en-US" dirty="0" err="1"/>
              <a:t>algoritme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Es </a:t>
            </a:r>
            <a:r>
              <a:rPr lang="en-US" dirty="0" err="1"/>
              <a:t>Konvertering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149A69-049B-838C-C4E1-02F230BC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Billede 3" descr="Et billede, der indeholder tekst, skærmbillede, Font/skrifttype&#10;&#10;AI-genereret indhold kan være ukorrekt.">
            <a:extLst>
              <a:ext uri="{FF2B5EF4-FFF2-40B4-BE49-F238E27FC236}">
                <a16:creationId xmlns:a16="http://schemas.microsoft.com/office/drawing/2014/main" id="{584AD818-148E-47C5-754F-97DACF95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87" y="1299589"/>
            <a:ext cx="5705475" cy="1657350"/>
          </a:xfrm>
          <a:prstGeom prst="rect">
            <a:avLst/>
          </a:prstGeom>
        </p:spPr>
      </p:pic>
      <p:pic>
        <p:nvPicPr>
          <p:cNvPr id="6" name="Billede 5" descr="Et billede, der indeholder tekst, skærmbillede, Font/skrifttype, software&#10;&#10;AI-genereret indhold kan være ukorrekt.">
            <a:extLst>
              <a:ext uri="{FF2B5EF4-FFF2-40B4-BE49-F238E27FC236}">
                <a16:creationId xmlns:a16="http://schemas.microsoft.com/office/drawing/2014/main" id="{206F00F7-A992-D83D-0E8C-03F53610F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4" y="3386711"/>
            <a:ext cx="4514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58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E35ECA-2B69-5213-DBE4-301EAB67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32" y="608075"/>
            <a:ext cx="10061455" cy="644653"/>
          </a:xfrm>
        </p:spPr>
        <p:txBody>
          <a:bodyPr/>
          <a:lstStyle/>
          <a:p>
            <a:pPr algn="ctr"/>
            <a:r>
              <a:rPr lang="en-US" dirty="0"/>
              <a:t>Demo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81E5C2-BBB5-E031-E131-2776BAB5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Blackjack </a:t>
            </a:r>
            <a:r>
              <a:rPr lang="en-US" dirty="0" err="1"/>
              <a:t>MAchine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2A6005-AC60-8CAB-D35A-C3395096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" name="Billede 29" descr="Et billede, der indeholder tekst, skærmbillede, software, Multimediesoftware&#10;&#10;AI-genereret indhold kan være ukorrekt.">
            <a:extLst>
              <a:ext uri="{FF2B5EF4-FFF2-40B4-BE49-F238E27FC236}">
                <a16:creationId xmlns:a16="http://schemas.microsoft.com/office/drawing/2014/main" id="{2D5A2968-1E54-BB75-97BD-3A10EAD6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8" y="1352293"/>
            <a:ext cx="9216996" cy="51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2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296157-C082-4829-A89B-8A5ED50B658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05E4DA4-E494-46AA-9E36-29155C1433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CA4D2-B95E-49C0-A306-875863A411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0" baseType="lpstr">
      <vt:lpstr>MS PMincho</vt:lpstr>
      <vt:lpstr>Arial</vt:lpstr>
      <vt:lpstr>Calibri</vt:lpstr>
      <vt:lpstr>Courier New</vt:lpstr>
      <vt:lpstr>Mangal</vt:lpstr>
      <vt:lpstr>Custom</vt:lpstr>
      <vt:lpstr>BlackJackMachine</vt:lpstr>
      <vt:lpstr>Projektstruktur</vt:lpstr>
      <vt:lpstr>Kode Stykker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Blackjack - Now in Console</dc:title>
  <dc:creator/>
  <cp:lastModifiedBy/>
  <cp:revision>1</cp:revision>
  <dcterms:created xsi:type="dcterms:W3CDTF">2023-07-18T10:17:11Z</dcterms:created>
  <dcterms:modified xsi:type="dcterms:W3CDTF">2025-09-26T10:28:27Z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