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handoutMasterIdLst>
    <p:handoutMasterId r:id="rId19"/>
  </p:handoutMasterIdLst>
  <p:sldIdLst>
    <p:sldId id="256" r:id="rId5"/>
    <p:sldId id="257" r:id="rId6"/>
    <p:sldId id="276" r:id="rId7"/>
    <p:sldId id="270" r:id="rId8"/>
    <p:sldId id="269" r:id="rId9"/>
    <p:sldId id="275" r:id="rId10"/>
    <p:sldId id="277" r:id="rId11"/>
    <p:sldId id="272" r:id="rId12"/>
    <p:sldId id="271" r:id="rId13"/>
    <p:sldId id="273" r:id="rId14"/>
    <p:sldId id="274" r:id="rId15"/>
    <p:sldId id="261" r:id="rId16"/>
    <p:sldId id="262"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39E428-F6F2-4391-9CCF-91B33E8C9D9F}" v="145" dt="2022-08-12T21:48:11.241"/>
    <p1510:client id="{1E11158A-0A75-40E7-AFBF-D9719B7B5948}" v="9" dt="2022-08-12T12:45:07.574"/>
    <p1510:client id="{5829EDB1-11B3-4E4A-A6F0-13181E3687B2}" v="10" dt="2022-08-12T01:57:38.240"/>
    <p1510:client id="{68D2899D-0DE7-40A7-9521-90A30CAD0730}" v="3" dt="2022-08-12T15:32:24.006"/>
    <p1510:client id="{72EAE053-AE48-4A6A-9D57-70E7266D66D0}" v="15" dt="2022-08-12T02:00:12.936"/>
    <p1510:client id="{88BBD485-8ED1-48F8-8FE6-1C9A5BBC245A}" v="13" dt="2022-08-11T22:56:58.952"/>
    <p1510:client id="{9CF4FB0E-3156-4178-AEFF-5E722BA59402}" v="802" dt="2022-08-12T02:55:58.074"/>
    <p1510:client id="{A8CC412C-96FE-443F-8C22-4020BE8D2CCA}" v="56" dt="2022-08-11T23:52:02.672"/>
    <p1510:client id="{CE5CA218-5215-4539-AE34-8A066A3AF6DB}" v="2" dt="2022-08-12T02:01:06.340"/>
    <p1510:client id="{D454D3B9-CD4E-4FC6-89C8-F8AFC9F560D7}" v="14" dt="2022-08-12T02:36:40.611"/>
    <p1510:client id="{F5C4EE93-2047-4D82-86A7-12705BA2E65F}" v="61" dt="2022-08-11T23:45:20.249"/>
  </p1510:revLst>
</p1510:revInfo>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guide pos="3839"/>
        <p:guide orient="horz" pos="216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 Rajendra Oswal" userId="S::oswal.h@northeastern.edu::6259b7f9-e090-41aa-862d-d86e93fab2dc" providerId="AD" clId="Web-{88BBD485-8ED1-48F8-8FE6-1C9A5BBC245A}"/>
    <pc:docChg chg="modSld">
      <pc:chgData name="Harsh Rajendra Oswal" userId="S::oswal.h@northeastern.edu::6259b7f9-e090-41aa-862d-d86e93fab2dc" providerId="AD" clId="Web-{88BBD485-8ED1-48F8-8FE6-1C9A5BBC245A}" dt="2022-08-11T22:56:58.952" v="12" actId="20577"/>
      <pc:docMkLst>
        <pc:docMk/>
      </pc:docMkLst>
      <pc:sldChg chg="modSp">
        <pc:chgData name="Harsh Rajendra Oswal" userId="S::oswal.h@northeastern.edu::6259b7f9-e090-41aa-862d-d86e93fab2dc" providerId="AD" clId="Web-{88BBD485-8ED1-48F8-8FE6-1C9A5BBC245A}" dt="2022-08-11T22:56:58.952" v="12" actId="20577"/>
        <pc:sldMkLst>
          <pc:docMk/>
          <pc:sldMk cId="1920111014" sldId="256"/>
        </pc:sldMkLst>
        <pc:spChg chg="mod">
          <ac:chgData name="Harsh Rajendra Oswal" userId="S::oswal.h@northeastern.edu::6259b7f9-e090-41aa-862d-d86e93fab2dc" providerId="AD" clId="Web-{88BBD485-8ED1-48F8-8FE6-1C9A5BBC245A}" dt="2022-08-11T22:56:58.952" v="12" actId="20577"/>
          <ac:spMkLst>
            <pc:docMk/>
            <pc:sldMk cId="1920111014" sldId="256"/>
            <ac:spMk id="2" creationId="{00000000-0000-0000-0000-000000000000}"/>
          </ac:spMkLst>
        </pc:spChg>
      </pc:sldChg>
    </pc:docChg>
  </pc:docChgLst>
  <pc:docChgLst>
    <pc:chgData name="Harsh Rajendra Oswal" userId="S::oswal.h@northeastern.edu::6259b7f9-e090-41aa-862d-d86e93fab2dc" providerId="AD" clId="Web-{68D2899D-0DE7-40A7-9521-90A30CAD0730}"/>
    <pc:docChg chg="modSld">
      <pc:chgData name="Harsh Rajendra Oswal" userId="S::oswal.h@northeastern.edu::6259b7f9-e090-41aa-862d-d86e93fab2dc" providerId="AD" clId="Web-{68D2899D-0DE7-40A7-9521-90A30CAD0730}" dt="2022-08-12T15:32:24.006" v="2" actId="20577"/>
      <pc:docMkLst>
        <pc:docMk/>
      </pc:docMkLst>
      <pc:sldChg chg="modSp">
        <pc:chgData name="Harsh Rajendra Oswal" userId="S::oswal.h@northeastern.edu::6259b7f9-e090-41aa-862d-d86e93fab2dc" providerId="AD" clId="Web-{68D2899D-0DE7-40A7-9521-90A30CAD0730}" dt="2022-08-12T15:32:24.006" v="2" actId="20577"/>
        <pc:sldMkLst>
          <pc:docMk/>
          <pc:sldMk cId="2082151883" sldId="274"/>
        </pc:sldMkLst>
        <pc:spChg chg="mod">
          <ac:chgData name="Harsh Rajendra Oswal" userId="S::oswal.h@northeastern.edu::6259b7f9-e090-41aa-862d-d86e93fab2dc" providerId="AD" clId="Web-{68D2899D-0DE7-40A7-9521-90A30CAD0730}" dt="2022-08-12T15:32:24.006" v="2" actId="20577"/>
          <ac:spMkLst>
            <pc:docMk/>
            <pc:sldMk cId="2082151883" sldId="274"/>
            <ac:spMk id="2" creationId="{B1DE76EE-6513-CEDF-96E2-0A075A353B14}"/>
          </ac:spMkLst>
        </pc:spChg>
      </pc:sldChg>
    </pc:docChg>
  </pc:docChgLst>
  <pc:docChgLst>
    <pc:chgData name="Harsh Rajendra Oswal" userId="S::oswal.h@northeastern.edu::6259b7f9-e090-41aa-862d-d86e93fab2dc" providerId="AD" clId="Web-{0739E428-F6F2-4391-9CCF-91B33E8C9D9F}"/>
    <pc:docChg chg="addSld modSld">
      <pc:chgData name="Harsh Rajendra Oswal" userId="S::oswal.h@northeastern.edu::6259b7f9-e090-41aa-862d-d86e93fab2dc" providerId="AD" clId="Web-{0739E428-F6F2-4391-9CCF-91B33E8C9D9F}" dt="2022-08-12T21:48:11.241" v="118" actId="1076"/>
      <pc:docMkLst>
        <pc:docMk/>
      </pc:docMkLst>
      <pc:sldChg chg="modSp">
        <pc:chgData name="Harsh Rajendra Oswal" userId="S::oswal.h@northeastern.edu::6259b7f9-e090-41aa-862d-d86e93fab2dc" providerId="AD" clId="Web-{0739E428-F6F2-4391-9CCF-91B33E8C9D9F}" dt="2022-08-12T21:40:15.368" v="36" actId="20577"/>
        <pc:sldMkLst>
          <pc:docMk/>
          <pc:sldMk cId="68555692" sldId="271"/>
        </pc:sldMkLst>
        <pc:spChg chg="mod">
          <ac:chgData name="Harsh Rajendra Oswal" userId="S::oswal.h@northeastern.edu::6259b7f9-e090-41aa-862d-d86e93fab2dc" providerId="AD" clId="Web-{0739E428-F6F2-4391-9CCF-91B33E8C9D9F}" dt="2022-08-12T21:40:15.368" v="36" actId="20577"/>
          <ac:spMkLst>
            <pc:docMk/>
            <pc:sldMk cId="68555692" sldId="271"/>
            <ac:spMk id="3" creationId="{1934AD65-A73E-1EA9-44D1-CABD9BBEC93F}"/>
          </ac:spMkLst>
        </pc:spChg>
      </pc:sldChg>
      <pc:sldChg chg="addSp delSp modSp">
        <pc:chgData name="Harsh Rajendra Oswal" userId="S::oswal.h@northeastern.edu::6259b7f9-e090-41aa-862d-d86e93fab2dc" providerId="AD" clId="Web-{0739E428-F6F2-4391-9CCF-91B33E8C9D9F}" dt="2022-08-12T21:48:11.241" v="118" actId="1076"/>
        <pc:sldMkLst>
          <pc:docMk/>
          <pc:sldMk cId="2897664159" sldId="275"/>
        </pc:sldMkLst>
        <pc:picChg chg="del mod">
          <ac:chgData name="Harsh Rajendra Oswal" userId="S::oswal.h@northeastern.edu::6259b7f9-e090-41aa-862d-d86e93fab2dc" providerId="AD" clId="Web-{0739E428-F6F2-4391-9CCF-91B33E8C9D9F}" dt="2022-08-12T21:46:25.676" v="96"/>
          <ac:picMkLst>
            <pc:docMk/>
            <pc:sldMk cId="2897664159" sldId="275"/>
            <ac:picMk id="3" creationId="{2AF4211C-12F7-86F3-FDCC-8A7CAA0DC9A6}"/>
          </ac:picMkLst>
        </pc:picChg>
        <pc:picChg chg="add mod">
          <ac:chgData name="Harsh Rajendra Oswal" userId="S::oswal.h@northeastern.edu::6259b7f9-e090-41aa-862d-d86e93fab2dc" providerId="AD" clId="Web-{0739E428-F6F2-4391-9CCF-91B33E8C9D9F}" dt="2022-08-12T21:47:25.818" v="108" actId="1076"/>
          <ac:picMkLst>
            <pc:docMk/>
            <pc:sldMk cId="2897664159" sldId="275"/>
            <ac:picMk id="4" creationId="{0C6CE40D-0079-21E6-42B8-7D4B66E36C23}"/>
          </ac:picMkLst>
        </pc:picChg>
        <pc:picChg chg="add mod">
          <ac:chgData name="Harsh Rajendra Oswal" userId="S::oswal.h@northeastern.edu::6259b7f9-e090-41aa-862d-d86e93fab2dc" providerId="AD" clId="Web-{0739E428-F6F2-4391-9CCF-91B33E8C9D9F}" dt="2022-08-12T21:47:22.912" v="107" actId="1076"/>
          <ac:picMkLst>
            <pc:docMk/>
            <pc:sldMk cId="2897664159" sldId="275"/>
            <ac:picMk id="5" creationId="{5D055A2C-2CCB-FC9A-64A9-85A266794969}"/>
          </ac:picMkLst>
        </pc:picChg>
        <pc:picChg chg="add mod">
          <ac:chgData name="Harsh Rajendra Oswal" userId="S::oswal.h@northeastern.edu::6259b7f9-e090-41aa-862d-d86e93fab2dc" providerId="AD" clId="Web-{0739E428-F6F2-4391-9CCF-91B33E8C9D9F}" dt="2022-08-12T21:48:00.350" v="116" actId="1076"/>
          <ac:picMkLst>
            <pc:docMk/>
            <pc:sldMk cId="2897664159" sldId="275"/>
            <ac:picMk id="6" creationId="{865776F0-E0EE-4CC7-82B3-BEE915D77695}"/>
          </ac:picMkLst>
        </pc:picChg>
        <pc:picChg chg="add mod">
          <ac:chgData name="Harsh Rajendra Oswal" userId="S::oswal.h@northeastern.edu::6259b7f9-e090-41aa-862d-d86e93fab2dc" providerId="AD" clId="Web-{0739E428-F6F2-4391-9CCF-91B33E8C9D9F}" dt="2022-08-12T21:48:11.241" v="118" actId="1076"/>
          <ac:picMkLst>
            <pc:docMk/>
            <pc:sldMk cId="2897664159" sldId="275"/>
            <ac:picMk id="7" creationId="{F8F7785E-84B0-EBEA-4F24-E81324CDB4A3}"/>
          </ac:picMkLst>
        </pc:picChg>
        <pc:picChg chg="add mod">
          <ac:chgData name="Harsh Rajendra Oswal" userId="S::oswal.h@northeastern.edu::6259b7f9-e090-41aa-862d-d86e93fab2dc" providerId="AD" clId="Web-{0739E428-F6F2-4391-9CCF-91B33E8C9D9F}" dt="2022-08-12T21:48:08.929" v="117" actId="1076"/>
          <ac:picMkLst>
            <pc:docMk/>
            <pc:sldMk cId="2897664159" sldId="275"/>
            <ac:picMk id="8" creationId="{8DB2F9D2-2515-3575-4F61-716761233676}"/>
          </ac:picMkLst>
        </pc:picChg>
        <pc:picChg chg="add del mod">
          <ac:chgData name="Harsh Rajendra Oswal" userId="S::oswal.h@northeastern.edu::6259b7f9-e090-41aa-862d-d86e93fab2dc" providerId="AD" clId="Web-{0739E428-F6F2-4391-9CCF-91B33E8C9D9F}" dt="2022-08-12T21:47:29.209" v="109"/>
          <ac:picMkLst>
            <pc:docMk/>
            <pc:sldMk cId="2897664159" sldId="275"/>
            <ac:picMk id="9" creationId="{233A9CE8-F18C-6ACD-658D-E749C66668DE}"/>
          </ac:picMkLst>
        </pc:picChg>
      </pc:sldChg>
      <pc:sldChg chg="addSp delSp modSp add replId">
        <pc:chgData name="Harsh Rajendra Oswal" userId="S::oswal.h@northeastern.edu::6259b7f9-e090-41aa-862d-d86e93fab2dc" providerId="AD" clId="Web-{0739E428-F6F2-4391-9CCF-91B33E8C9D9F}" dt="2022-08-12T21:47:41.225" v="113" actId="1076"/>
        <pc:sldMkLst>
          <pc:docMk/>
          <pc:sldMk cId="2329228282" sldId="277"/>
        </pc:sldMkLst>
        <pc:picChg chg="mod">
          <ac:chgData name="Harsh Rajendra Oswal" userId="S::oswal.h@northeastern.edu::6259b7f9-e090-41aa-862d-d86e93fab2dc" providerId="AD" clId="Web-{0739E428-F6F2-4391-9CCF-91B33E8C9D9F}" dt="2022-08-12T21:46:11.972" v="92" actId="1076"/>
          <ac:picMkLst>
            <pc:docMk/>
            <pc:sldMk cId="2329228282" sldId="277"/>
            <ac:picMk id="3" creationId="{2AF4211C-12F7-86F3-FDCC-8A7CAA0DC9A6}"/>
          </ac:picMkLst>
        </pc:picChg>
        <pc:picChg chg="del">
          <ac:chgData name="Harsh Rajendra Oswal" userId="S::oswal.h@northeastern.edu::6259b7f9-e090-41aa-862d-d86e93fab2dc" providerId="AD" clId="Web-{0739E428-F6F2-4391-9CCF-91B33E8C9D9F}" dt="2022-08-12T21:46:00.628" v="86"/>
          <ac:picMkLst>
            <pc:docMk/>
            <pc:sldMk cId="2329228282" sldId="277"/>
            <ac:picMk id="4" creationId="{0C6CE40D-0079-21E6-42B8-7D4B66E36C23}"/>
          </ac:picMkLst>
        </pc:picChg>
        <pc:picChg chg="del">
          <ac:chgData name="Harsh Rajendra Oswal" userId="S::oswal.h@northeastern.edu::6259b7f9-e090-41aa-862d-d86e93fab2dc" providerId="AD" clId="Web-{0739E428-F6F2-4391-9CCF-91B33E8C9D9F}" dt="2022-08-12T21:46:00.628" v="85"/>
          <ac:picMkLst>
            <pc:docMk/>
            <pc:sldMk cId="2329228282" sldId="277"/>
            <ac:picMk id="5" creationId="{5D055A2C-2CCB-FC9A-64A9-85A266794969}"/>
          </ac:picMkLst>
        </pc:picChg>
        <pc:picChg chg="del">
          <ac:chgData name="Harsh Rajendra Oswal" userId="S::oswal.h@northeastern.edu::6259b7f9-e090-41aa-862d-d86e93fab2dc" providerId="AD" clId="Web-{0739E428-F6F2-4391-9CCF-91B33E8C9D9F}" dt="2022-08-12T21:46:00.628" v="84"/>
          <ac:picMkLst>
            <pc:docMk/>
            <pc:sldMk cId="2329228282" sldId="277"/>
            <ac:picMk id="6" creationId="{865776F0-E0EE-4CC7-82B3-BEE915D77695}"/>
          </ac:picMkLst>
        </pc:picChg>
        <pc:picChg chg="del">
          <ac:chgData name="Harsh Rajendra Oswal" userId="S::oswal.h@northeastern.edu::6259b7f9-e090-41aa-862d-d86e93fab2dc" providerId="AD" clId="Web-{0739E428-F6F2-4391-9CCF-91B33E8C9D9F}" dt="2022-08-12T21:46:00.628" v="83"/>
          <ac:picMkLst>
            <pc:docMk/>
            <pc:sldMk cId="2329228282" sldId="277"/>
            <ac:picMk id="7" creationId="{F8F7785E-84B0-EBEA-4F24-E81324CDB4A3}"/>
          </ac:picMkLst>
        </pc:picChg>
        <pc:picChg chg="del">
          <ac:chgData name="Harsh Rajendra Oswal" userId="S::oswal.h@northeastern.edu::6259b7f9-e090-41aa-862d-d86e93fab2dc" providerId="AD" clId="Web-{0739E428-F6F2-4391-9CCF-91B33E8C9D9F}" dt="2022-08-12T21:46:00.628" v="82"/>
          <ac:picMkLst>
            <pc:docMk/>
            <pc:sldMk cId="2329228282" sldId="277"/>
            <ac:picMk id="8" creationId="{8DB2F9D2-2515-3575-4F61-716761233676}"/>
          </ac:picMkLst>
        </pc:picChg>
        <pc:picChg chg="add mod">
          <ac:chgData name="Harsh Rajendra Oswal" userId="S::oswal.h@northeastern.edu::6259b7f9-e090-41aa-862d-d86e93fab2dc" providerId="AD" clId="Web-{0739E428-F6F2-4391-9CCF-91B33E8C9D9F}" dt="2022-08-12T21:47:41.225" v="113" actId="1076"/>
          <ac:picMkLst>
            <pc:docMk/>
            <pc:sldMk cId="2329228282" sldId="277"/>
            <ac:picMk id="9" creationId="{FC4634F1-D7DA-B848-4185-AFAB6FB3E9D9}"/>
          </ac:picMkLst>
        </pc:picChg>
        <pc:picChg chg="add mod">
          <ac:chgData name="Harsh Rajendra Oswal" userId="S::oswal.h@northeastern.edu::6259b7f9-e090-41aa-862d-d86e93fab2dc" providerId="AD" clId="Web-{0739E428-F6F2-4391-9CCF-91B33E8C9D9F}" dt="2022-08-12T21:47:39.568" v="112" actId="14100"/>
          <ac:picMkLst>
            <pc:docMk/>
            <pc:sldMk cId="2329228282" sldId="277"/>
            <ac:picMk id="10" creationId="{E6DC94CA-2CAE-92BA-B76A-045F45E0C0A7}"/>
          </ac:picMkLst>
        </pc:picChg>
      </pc:sldChg>
    </pc:docChg>
  </pc:docChgLst>
  <pc:docChgLst>
    <pc:chgData name="Harsh Rajendra Oswal" userId="S::oswal.h@northeastern.edu::6259b7f9-e090-41aa-862d-d86e93fab2dc" providerId="AD" clId="Web-{F5C4EE93-2047-4D82-86A7-12705BA2E65F}"/>
    <pc:docChg chg="modSld">
      <pc:chgData name="Harsh Rajendra Oswal" userId="S::oswal.h@northeastern.edu::6259b7f9-e090-41aa-862d-d86e93fab2dc" providerId="AD" clId="Web-{F5C4EE93-2047-4D82-86A7-12705BA2E65F}" dt="2022-08-11T23:45:20.249" v="66" actId="14100"/>
      <pc:docMkLst>
        <pc:docMk/>
      </pc:docMkLst>
      <pc:sldChg chg="modSp">
        <pc:chgData name="Harsh Rajendra Oswal" userId="S::oswal.h@northeastern.edu::6259b7f9-e090-41aa-862d-d86e93fab2dc" providerId="AD" clId="Web-{F5C4EE93-2047-4D82-86A7-12705BA2E65F}" dt="2022-08-11T23:45:20.249" v="66" actId="14100"/>
        <pc:sldMkLst>
          <pc:docMk/>
          <pc:sldMk cId="1920111014" sldId="256"/>
        </pc:sldMkLst>
        <pc:spChg chg="mod">
          <ac:chgData name="Harsh Rajendra Oswal" userId="S::oswal.h@northeastern.edu::6259b7f9-e090-41aa-862d-d86e93fab2dc" providerId="AD" clId="Web-{F5C4EE93-2047-4D82-86A7-12705BA2E65F}" dt="2022-08-11T23:45:20.249" v="66" actId="14100"/>
          <ac:spMkLst>
            <pc:docMk/>
            <pc:sldMk cId="1920111014" sldId="256"/>
            <ac:spMk id="3" creationId="{00000000-0000-0000-0000-000000000000}"/>
          </ac:spMkLst>
        </pc:spChg>
      </pc:sldChg>
      <pc:sldChg chg="modSp">
        <pc:chgData name="Harsh Rajendra Oswal" userId="S::oswal.h@northeastern.edu::6259b7f9-e090-41aa-862d-d86e93fab2dc" providerId="AD" clId="Web-{F5C4EE93-2047-4D82-86A7-12705BA2E65F}" dt="2022-08-11T23:44:36.748" v="40" actId="20577"/>
        <pc:sldMkLst>
          <pc:docMk/>
          <pc:sldMk cId="1989555738" sldId="269"/>
        </pc:sldMkLst>
        <pc:graphicFrameChg chg="modGraphic">
          <ac:chgData name="Harsh Rajendra Oswal" userId="S::oswal.h@northeastern.edu::6259b7f9-e090-41aa-862d-d86e93fab2dc" providerId="AD" clId="Web-{F5C4EE93-2047-4D82-86A7-12705BA2E65F}" dt="2022-08-11T23:44:36.748" v="40" actId="20577"/>
          <ac:graphicFrameMkLst>
            <pc:docMk/>
            <pc:sldMk cId="1989555738" sldId="269"/>
            <ac:graphicFrameMk id="4" creationId="{00000000-0000-0000-0000-000000000000}"/>
          </ac:graphicFrameMkLst>
        </pc:graphicFrameChg>
      </pc:sldChg>
      <pc:sldChg chg="modSp">
        <pc:chgData name="Harsh Rajendra Oswal" userId="S::oswal.h@northeastern.edu::6259b7f9-e090-41aa-862d-d86e93fab2dc" providerId="AD" clId="Web-{F5C4EE93-2047-4D82-86A7-12705BA2E65F}" dt="2022-08-11T23:40:35.554" v="11" actId="20577"/>
        <pc:sldMkLst>
          <pc:docMk/>
          <pc:sldMk cId="3867699989" sldId="270"/>
        </pc:sldMkLst>
        <pc:graphicFrameChg chg="modGraphic">
          <ac:chgData name="Harsh Rajendra Oswal" userId="S::oswal.h@northeastern.edu::6259b7f9-e090-41aa-862d-d86e93fab2dc" providerId="AD" clId="Web-{F5C4EE93-2047-4D82-86A7-12705BA2E65F}" dt="2022-08-11T23:40:35.554" v="11" actId="20577"/>
          <ac:graphicFrameMkLst>
            <pc:docMk/>
            <pc:sldMk cId="3867699989" sldId="270"/>
            <ac:graphicFrameMk id="4" creationId="{D57A394F-FB15-9BD8-B6BB-1227C9B7765C}"/>
          </ac:graphicFrameMkLst>
        </pc:graphicFrameChg>
      </pc:sldChg>
      <pc:sldChg chg="modSp">
        <pc:chgData name="Harsh Rajendra Oswal" userId="S::oswal.h@northeastern.edu::6259b7f9-e090-41aa-862d-d86e93fab2dc" providerId="AD" clId="Web-{F5C4EE93-2047-4D82-86A7-12705BA2E65F}" dt="2022-08-11T23:39:22.427" v="7" actId="20577"/>
        <pc:sldMkLst>
          <pc:docMk/>
          <pc:sldMk cId="68555692" sldId="271"/>
        </pc:sldMkLst>
        <pc:spChg chg="mod">
          <ac:chgData name="Harsh Rajendra Oswal" userId="S::oswal.h@northeastern.edu::6259b7f9-e090-41aa-862d-d86e93fab2dc" providerId="AD" clId="Web-{F5C4EE93-2047-4D82-86A7-12705BA2E65F}" dt="2022-08-11T23:39:22.427" v="7" actId="20577"/>
          <ac:spMkLst>
            <pc:docMk/>
            <pc:sldMk cId="68555692" sldId="271"/>
            <ac:spMk id="3" creationId="{1934AD65-A73E-1EA9-44D1-CABD9BBEC93F}"/>
          </ac:spMkLst>
        </pc:spChg>
      </pc:sldChg>
    </pc:docChg>
  </pc:docChgLst>
  <pc:docChgLst>
    <pc:chgData name="Harsh Rajendra Oswal" userId="S::oswal.h@northeastern.edu::6259b7f9-e090-41aa-862d-d86e93fab2dc" providerId="AD" clId="Web-{72EAE053-AE48-4A6A-9D57-70E7266D66D0}"/>
    <pc:docChg chg="modSld">
      <pc:chgData name="Harsh Rajendra Oswal" userId="S::oswal.h@northeastern.edu::6259b7f9-e090-41aa-862d-d86e93fab2dc" providerId="AD" clId="Web-{72EAE053-AE48-4A6A-9D57-70E7266D66D0}" dt="2022-08-12T02:00:12.936" v="10" actId="1076"/>
      <pc:docMkLst>
        <pc:docMk/>
      </pc:docMkLst>
      <pc:sldChg chg="addSp modSp">
        <pc:chgData name="Harsh Rajendra Oswal" userId="S::oswal.h@northeastern.edu::6259b7f9-e090-41aa-862d-d86e93fab2dc" providerId="AD" clId="Web-{72EAE053-AE48-4A6A-9D57-70E7266D66D0}" dt="2022-08-12T02:00:12.936" v="10" actId="1076"/>
        <pc:sldMkLst>
          <pc:docMk/>
          <pc:sldMk cId="2082151883" sldId="274"/>
        </pc:sldMkLst>
        <pc:picChg chg="add mod">
          <ac:chgData name="Harsh Rajendra Oswal" userId="S::oswal.h@northeastern.edu::6259b7f9-e090-41aa-862d-d86e93fab2dc" providerId="AD" clId="Web-{72EAE053-AE48-4A6A-9D57-70E7266D66D0}" dt="2022-08-12T02:00:01.529" v="7" actId="1076"/>
          <ac:picMkLst>
            <pc:docMk/>
            <pc:sldMk cId="2082151883" sldId="274"/>
            <ac:picMk id="3" creationId="{7ACD0EEE-8F4F-83C5-C841-A5CDAC06B5E2}"/>
          </ac:picMkLst>
        </pc:picChg>
        <pc:picChg chg="add mod">
          <ac:chgData name="Harsh Rajendra Oswal" userId="S::oswal.h@northeastern.edu::6259b7f9-e090-41aa-862d-d86e93fab2dc" providerId="AD" clId="Web-{72EAE053-AE48-4A6A-9D57-70E7266D66D0}" dt="2022-08-12T01:59:54.935" v="5" actId="1076"/>
          <ac:picMkLst>
            <pc:docMk/>
            <pc:sldMk cId="2082151883" sldId="274"/>
            <ac:picMk id="4" creationId="{ACBDB8B2-2EF5-ECEB-C608-FD6F0E459575}"/>
          </ac:picMkLst>
        </pc:picChg>
        <pc:picChg chg="add mod">
          <ac:chgData name="Harsh Rajendra Oswal" userId="S::oswal.h@northeastern.edu::6259b7f9-e090-41aa-862d-d86e93fab2dc" providerId="AD" clId="Web-{72EAE053-AE48-4A6A-9D57-70E7266D66D0}" dt="2022-08-12T01:59:57.075" v="6" actId="1076"/>
          <ac:picMkLst>
            <pc:docMk/>
            <pc:sldMk cId="2082151883" sldId="274"/>
            <ac:picMk id="5" creationId="{15BD2BD7-9D96-6677-21B8-BBB8AE6A71FA}"/>
          </ac:picMkLst>
        </pc:picChg>
        <pc:picChg chg="add mod">
          <ac:chgData name="Harsh Rajendra Oswal" userId="S::oswal.h@northeastern.edu::6259b7f9-e090-41aa-862d-d86e93fab2dc" providerId="AD" clId="Web-{72EAE053-AE48-4A6A-9D57-70E7266D66D0}" dt="2022-08-12T02:00:12.936" v="10" actId="1076"/>
          <ac:picMkLst>
            <pc:docMk/>
            <pc:sldMk cId="2082151883" sldId="274"/>
            <ac:picMk id="6" creationId="{7844E46E-846A-17D7-7AB4-215F2361B5BE}"/>
          </ac:picMkLst>
        </pc:picChg>
      </pc:sldChg>
    </pc:docChg>
  </pc:docChgLst>
  <pc:docChgLst>
    <pc:chgData name="Mitali Gupta" userId="58953fba-7262-4d16-94cb-d3f63e4f77d4" providerId="ADAL" clId="{9CF4FB0E-3156-4178-AEFF-5E722BA59402}"/>
    <pc:docChg chg="undo custSel addSld delSld modSld sldOrd">
      <pc:chgData name="Mitali Gupta" userId="58953fba-7262-4d16-94cb-d3f63e4f77d4" providerId="ADAL" clId="{9CF4FB0E-3156-4178-AEFF-5E722BA59402}" dt="2022-08-12T02:55:58.074" v="1159" actId="20577"/>
      <pc:docMkLst>
        <pc:docMk/>
      </pc:docMkLst>
      <pc:sldChg chg="modSp mod">
        <pc:chgData name="Mitali Gupta" userId="58953fba-7262-4d16-94cb-d3f63e4f77d4" providerId="ADAL" clId="{9CF4FB0E-3156-4178-AEFF-5E722BA59402}" dt="2022-08-12T02:55:58.074" v="1159" actId="20577"/>
        <pc:sldMkLst>
          <pc:docMk/>
          <pc:sldMk cId="1920111014" sldId="256"/>
        </pc:sldMkLst>
        <pc:spChg chg="mod">
          <ac:chgData name="Mitali Gupta" userId="58953fba-7262-4d16-94cb-d3f63e4f77d4" providerId="ADAL" clId="{9CF4FB0E-3156-4178-AEFF-5E722BA59402}" dt="2022-08-12T02:55:48.645" v="1155" actId="1076"/>
          <ac:spMkLst>
            <pc:docMk/>
            <pc:sldMk cId="1920111014" sldId="256"/>
            <ac:spMk id="2" creationId="{00000000-0000-0000-0000-000000000000}"/>
          </ac:spMkLst>
        </pc:spChg>
        <pc:spChg chg="mod">
          <ac:chgData name="Mitali Gupta" userId="58953fba-7262-4d16-94cb-d3f63e4f77d4" providerId="ADAL" clId="{9CF4FB0E-3156-4178-AEFF-5E722BA59402}" dt="2022-08-12T02:55:58.074" v="1159" actId="20577"/>
          <ac:spMkLst>
            <pc:docMk/>
            <pc:sldMk cId="1920111014" sldId="256"/>
            <ac:spMk id="3" creationId="{00000000-0000-0000-0000-000000000000}"/>
          </ac:spMkLst>
        </pc:spChg>
      </pc:sldChg>
      <pc:sldChg chg="modSp mod">
        <pc:chgData name="Mitali Gupta" userId="58953fba-7262-4d16-94cb-d3f63e4f77d4" providerId="ADAL" clId="{9CF4FB0E-3156-4178-AEFF-5E722BA59402}" dt="2022-08-12T02:41:02.133" v="1034" actId="20577"/>
        <pc:sldMkLst>
          <pc:docMk/>
          <pc:sldMk cId="2128536031" sldId="257"/>
        </pc:sldMkLst>
        <pc:spChg chg="mod">
          <ac:chgData name="Mitali Gupta" userId="58953fba-7262-4d16-94cb-d3f63e4f77d4" providerId="ADAL" clId="{9CF4FB0E-3156-4178-AEFF-5E722BA59402}" dt="2022-08-12T02:14:12.429" v="971" actId="20577"/>
          <ac:spMkLst>
            <pc:docMk/>
            <pc:sldMk cId="2128536031" sldId="257"/>
            <ac:spMk id="13" creationId="{00000000-0000-0000-0000-000000000000}"/>
          </ac:spMkLst>
        </pc:spChg>
        <pc:spChg chg="mod">
          <ac:chgData name="Mitali Gupta" userId="58953fba-7262-4d16-94cb-d3f63e4f77d4" providerId="ADAL" clId="{9CF4FB0E-3156-4178-AEFF-5E722BA59402}" dt="2022-08-12T02:41:02.133" v="1034" actId="20577"/>
          <ac:spMkLst>
            <pc:docMk/>
            <pc:sldMk cId="2128536031" sldId="257"/>
            <ac:spMk id="14" creationId="{00000000-0000-0000-0000-000000000000}"/>
          </ac:spMkLst>
        </pc:spChg>
      </pc:sldChg>
      <pc:sldChg chg="del">
        <pc:chgData name="Mitali Gupta" userId="58953fba-7262-4d16-94cb-d3f63e4f77d4" providerId="ADAL" clId="{9CF4FB0E-3156-4178-AEFF-5E722BA59402}" dt="2022-08-12T02:14:36.481" v="974" actId="47"/>
        <pc:sldMkLst>
          <pc:docMk/>
          <pc:sldMk cId="3847750985" sldId="258"/>
        </pc:sldMkLst>
      </pc:sldChg>
      <pc:sldChg chg="del ord">
        <pc:chgData name="Mitali Gupta" userId="58953fba-7262-4d16-94cb-d3f63e4f77d4" providerId="ADAL" clId="{9CF4FB0E-3156-4178-AEFF-5E722BA59402}" dt="2022-08-12T02:14:39.282" v="977" actId="47"/>
        <pc:sldMkLst>
          <pc:docMk/>
          <pc:sldMk cId="4135151317" sldId="260"/>
        </pc:sldMkLst>
      </pc:sldChg>
      <pc:sldChg chg="addSp modSp mod ord">
        <pc:chgData name="Mitali Gupta" userId="58953fba-7262-4d16-94cb-d3f63e4f77d4" providerId="ADAL" clId="{9CF4FB0E-3156-4178-AEFF-5E722BA59402}" dt="2022-08-11T23:29:42.702" v="799" actId="20577"/>
        <pc:sldMkLst>
          <pc:docMk/>
          <pc:sldMk cId="2215894925" sldId="261"/>
        </pc:sldMkLst>
        <pc:spChg chg="mod">
          <ac:chgData name="Mitali Gupta" userId="58953fba-7262-4d16-94cb-d3f63e4f77d4" providerId="ADAL" clId="{9CF4FB0E-3156-4178-AEFF-5E722BA59402}" dt="2022-08-11T23:28:36.830" v="789"/>
          <ac:spMkLst>
            <pc:docMk/>
            <pc:sldMk cId="2215894925" sldId="261"/>
            <ac:spMk id="2" creationId="{00000000-0000-0000-0000-000000000000}"/>
          </ac:spMkLst>
        </pc:spChg>
        <pc:spChg chg="add mod">
          <ac:chgData name="Mitali Gupta" userId="58953fba-7262-4d16-94cb-d3f63e4f77d4" providerId="ADAL" clId="{9CF4FB0E-3156-4178-AEFF-5E722BA59402}" dt="2022-08-11T23:29:42.702" v="799" actId="20577"/>
          <ac:spMkLst>
            <pc:docMk/>
            <pc:sldMk cId="2215894925" sldId="261"/>
            <ac:spMk id="3" creationId="{1934AD65-A73E-1EA9-44D1-CABD9BBEC93F}"/>
          </ac:spMkLst>
        </pc:spChg>
      </pc:sldChg>
      <pc:sldChg chg="addSp delSp modSp mod ord">
        <pc:chgData name="Mitali Gupta" userId="58953fba-7262-4d16-94cb-d3f63e4f77d4" providerId="ADAL" clId="{9CF4FB0E-3156-4178-AEFF-5E722BA59402}" dt="2022-08-11T23:24:46.580" v="750" actId="1076"/>
        <pc:sldMkLst>
          <pc:docMk/>
          <pc:sldMk cId="465021443" sldId="262"/>
        </pc:sldMkLst>
        <pc:spChg chg="add mod">
          <ac:chgData name="Mitali Gupta" userId="58953fba-7262-4d16-94cb-d3f63e4f77d4" providerId="ADAL" clId="{9CF4FB0E-3156-4178-AEFF-5E722BA59402}" dt="2022-08-11T23:24:46.580" v="750" actId="1076"/>
          <ac:spMkLst>
            <pc:docMk/>
            <pc:sldMk cId="465021443" sldId="262"/>
            <ac:spMk id="2" creationId="{C13AAB42-5F2D-6518-57E2-5B53DA3B1350}"/>
          </ac:spMkLst>
        </pc:spChg>
        <pc:spChg chg="add del mod">
          <ac:chgData name="Mitali Gupta" userId="58953fba-7262-4d16-94cb-d3f63e4f77d4" providerId="ADAL" clId="{9CF4FB0E-3156-4178-AEFF-5E722BA59402}" dt="2022-08-11T23:24:39.920" v="749"/>
          <ac:spMkLst>
            <pc:docMk/>
            <pc:sldMk cId="465021443" sldId="262"/>
            <ac:spMk id="3" creationId="{E6500C2E-157B-E93C-147E-CEB5844D2893}"/>
          </ac:spMkLst>
        </pc:spChg>
      </pc:sldChg>
      <pc:sldChg chg="del">
        <pc:chgData name="Mitali Gupta" userId="58953fba-7262-4d16-94cb-d3f63e4f77d4" providerId="ADAL" clId="{9CF4FB0E-3156-4178-AEFF-5E722BA59402}" dt="2022-08-12T02:14:37.727" v="975" actId="47"/>
        <pc:sldMkLst>
          <pc:docMk/>
          <pc:sldMk cId="1797304117" sldId="263"/>
        </pc:sldMkLst>
      </pc:sldChg>
      <pc:sldChg chg="delSp del mod">
        <pc:chgData name="Mitali Gupta" userId="58953fba-7262-4d16-94cb-d3f63e4f77d4" providerId="ADAL" clId="{9CF4FB0E-3156-4178-AEFF-5E722BA59402}" dt="2022-08-12T02:14:38.451" v="976" actId="47"/>
        <pc:sldMkLst>
          <pc:docMk/>
          <pc:sldMk cId="1160959328" sldId="266"/>
        </pc:sldMkLst>
        <pc:spChg chg="del">
          <ac:chgData name="Mitali Gupta" userId="58953fba-7262-4d16-94cb-d3f63e4f77d4" providerId="ADAL" clId="{9CF4FB0E-3156-4178-AEFF-5E722BA59402}" dt="2022-08-11T23:28:14.737" v="751" actId="478"/>
          <ac:spMkLst>
            <pc:docMk/>
            <pc:sldMk cId="1160959328" sldId="266"/>
            <ac:spMk id="6" creationId="{00000000-0000-0000-0000-000000000000}"/>
          </ac:spMkLst>
        </pc:spChg>
      </pc:sldChg>
      <pc:sldChg chg="del">
        <pc:chgData name="Mitali Gupta" userId="58953fba-7262-4d16-94cb-d3f63e4f77d4" providerId="ADAL" clId="{9CF4FB0E-3156-4178-AEFF-5E722BA59402}" dt="2022-08-12T02:14:22.474" v="972" actId="2696"/>
        <pc:sldMkLst>
          <pc:docMk/>
          <pc:sldMk cId="3965807363" sldId="267"/>
        </pc:sldMkLst>
      </pc:sldChg>
      <pc:sldChg chg="del">
        <pc:chgData name="Mitali Gupta" userId="58953fba-7262-4d16-94cb-d3f63e4f77d4" providerId="ADAL" clId="{9CF4FB0E-3156-4178-AEFF-5E722BA59402}" dt="2022-08-12T02:14:26.930" v="973" actId="2696"/>
        <pc:sldMkLst>
          <pc:docMk/>
          <pc:sldMk cId="223730991" sldId="268"/>
        </pc:sldMkLst>
      </pc:sldChg>
      <pc:sldChg chg="delSp modSp mod ord">
        <pc:chgData name="Mitali Gupta" userId="58953fba-7262-4d16-94cb-d3f63e4f77d4" providerId="ADAL" clId="{9CF4FB0E-3156-4178-AEFF-5E722BA59402}" dt="2022-08-11T23:12:28.674" v="708" actId="478"/>
        <pc:sldMkLst>
          <pc:docMk/>
          <pc:sldMk cId="1989555738" sldId="269"/>
        </pc:sldMkLst>
        <pc:spChg chg="mod">
          <ac:chgData name="Mitali Gupta" userId="58953fba-7262-4d16-94cb-d3f63e4f77d4" providerId="ADAL" clId="{9CF4FB0E-3156-4178-AEFF-5E722BA59402}" dt="2022-08-11T23:10:16.058" v="519" actId="20577"/>
          <ac:spMkLst>
            <pc:docMk/>
            <pc:sldMk cId="1989555738" sldId="269"/>
            <ac:spMk id="2" creationId="{00000000-0000-0000-0000-000000000000}"/>
          </ac:spMkLst>
        </pc:spChg>
        <pc:spChg chg="del mod">
          <ac:chgData name="Mitali Gupta" userId="58953fba-7262-4d16-94cb-d3f63e4f77d4" providerId="ADAL" clId="{9CF4FB0E-3156-4178-AEFF-5E722BA59402}" dt="2022-08-11T23:12:28.674" v="708" actId="478"/>
          <ac:spMkLst>
            <pc:docMk/>
            <pc:sldMk cId="1989555738" sldId="269"/>
            <ac:spMk id="6" creationId="{00000000-0000-0000-0000-000000000000}"/>
          </ac:spMkLst>
        </pc:spChg>
        <pc:graphicFrameChg chg="mod">
          <ac:chgData name="Mitali Gupta" userId="58953fba-7262-4d16-94cb-d3f63e4f77d4" providerId="ADAL" clId="{9CF4FB0E-3156-4178-AEFF-5E722BA59402}" dt="2022-08-11T23:11:56.674" v="704" actId="20577"/>
          <ac:graphicFrameMkLst>
            <pc:docMk/>
            <pc:sldMk cId="1989555738" sldId="269"/>
            <ac:graphicFrameMk id="4" creationId="{00000000-0000-0000-0000-000000000000}"/>
          </ac:graphicFrameMkLst>
        </pc:graphicFrameChg>
      </pc:sldChg>
      <pc:sldChg chg="addSp delSp modSp new mod">
        <pc:chgData name="Mitali Gupta" userId="58953fba-7262-4d16-94cb-d3f63e4f77d4" providerId="ADAL" clId="{9CF4FB0E-3156-4178-AEFF-5E722BA59402}" dt="2022-08-11T23:09:29.276" v="506" actId="1076"/>
        <pc:sldMkLst>
          <pc:docMk/>
          <pc:sldMk cId="3867699989" sldId="270"/>
        </pc:sldMkLst>
        <pc:spChg chg="mod">
          <ac:chgData name="Mitali Gupta" userId="58953fba-7262-4d16-94cb-d3f63e4f77d4" providerId="ADAL" clId="{9CF4FB0E-3156-4178-AEFF-5E722BA59402}" dt="2022-08-11T23:04:45.262" v="281" actId="20577"/>
          <ac:spMkLst>
            <pc:docMk/>
            <pc:sldMk cId="3867699989" sldId="270"/>
            <ac:spMk id="2" creationId="{2EA412B6-2710-D506-8E9C-57EB4788E5EE}"/>
          </ac:spMkLst>
        </pc:spChg>
        <pc:spChg chg="del mod">
          <ac:chgData name="Mitali Gupta" userId="58953fba-7262-4d16-94cb-d3f63e4f77d4" providerId="ADAL" clId="{9CF4FB0E-3156-4178-AEFF-5E722BA59402}" dt="2022-08-11T23:08:28.323" v="497" actId="478"/>
          <ac:spMkLst>
            <pc:docMk/>
            <pc:sldMk cId="3867699989" sldId="270"/>
            <ac:spMk id="3" creationId="{93A7BD86-7843-BDBE-9C55-84876A4216D6}"/>
          </ac:spMkLst>
        </pc:spChg>
        <pc:graphicFrameChg chg="add mod modGraphic">
          <ac:chgData name="Mitali Gupta" userId="58953fba-7262-4d16-94cb-d3f63e4f77d4" providerId="ADAL" clId="{9CF4FB0E-3156-4178-AEFF-5E722BA59402}" dt="2022-08-11T23:09:29.276" v="506" actId="1076"/>
          <ac:graphicFrameMkLst>
            <pc:docMk/>
            <pc:sldMk cId="3867699989" sldId="270"/>
            <ac:graphicFrameMk id="4" creationId="{D57A394F-FB15-9BD8-B6BB-1227C9B7765C}"/>
          </ac:graphicFrameMkLst>
        </pc:graphicFrameChg>
      </pc:sldChg>
      <pc:sldChg chg="modSp add mod ord">
        <pc:chgData name="Mitali Gupta" userId="58953fba-7262-4d16-94cb-d3f63e4f77d4" providerId="ADAL" clId="{9CF4FB0E-3156-4178-AEFF-5E722BA59402}" dt="2022-08-12T02:55:30.291" v="1153" actId="20577"/>
        <pc:sldMkLst>
          <pc:docMk/>
          <pc:sldMk cId="68555692" sldId="271"/>
        </pc:sldMkLst>
        <pc:spChg chg="mod">
          <ac:chgData name="Mitali Gupta" userId="58953fba-7262-4d16-94cb-d3f63e4f77d4" providerId="ADAL" clId="{9CF4FB0E-3156-4178-AEFF-5E722BA59402}" dt="2022-08-11T23:31:04.526" v="816"/>
          <ac:spMkLst>
            <pc:docMk/>
            <pc:sldMk cId="68555692" sldId="271"/>
            <ac:spMk id="2" creationId="{00000000-0000-0000-0000-000000000000}"/>
          </ac:spMkLst>
        </pc:spChg>
        <pc:spChg chg="mod">
          <ac:chgData name="Mitali Gupta" userId="58953fba-7262-4d16-94cb-d3f63e4f77d4" providerId="ADAL" clId="{9CF4FB0E-3156-4178-AEFF-5E722BA59402}" dt="2022-08-12T02:55:30.291" v="1153" actId="20577"/>
          <ac:spMkLst>
            <pc:docMk/>
            <pc:sldMk cId="68555692" sldId="271"/>
            <ac:spMk id="3" creationId="{1934AD65-A73E-1EA9-44D1-CABD9BBEC93F}"/>
          </ac:spMkLst>
        </pc:spChg>
      </pc:sldChg>
      <pc:sldChg chg="addSp delSp modSp add mod ord">
        <pc:chgData name="Mitali Gupta" userId="58953fba-7262-4d16-94cb-d3f63e4f77d4" providerId="ADAL" clId="{9CF4FB0E-3156-4178-AEFF-5E722BA59402}" dt="2022-08-12T02:15:44.630" v="995" actId="20577"/>
        <pc:sldMkLst>
          <pc:docMk/>
          <pc:sldMk cId="573570965" sldId="272"/>
        </pc:sldMkLst>
        <pc:spChg chg="mod">
          <ac:chgData name="Mitali Gupta" userId="58953fba-7262-4d16-94cb-d3f63e4f77d4" providerId="ADAL" clId="{9CF4FB0E-3156-4178-AEFF-5E722BA59402}" dt="2022-08-11T23:32:17.616" v="911"/>
          <ac:spMkLst>
            <pc:docMk/>
            <pc:sldMk cId="573570965" sldId="272"/>
            <ac:spMk id="2" creationId="{00000000-0000-0000-0000-000000000000}"/>
          </ac:spMkLst>
        </pc:spChg>
        <pc:spChg chg="del mod">
          <ac:chgData name="Mitali Gupta" userId="58953fba-7262-4d16-94cb-d3f63e4f77d4" providerId="ADAL" clId="{9CF4FB0E-3156-4178-AEFF-5E722BA59402}" dt="2022-08-11T23:32:56.299" v="947"/>
          <ac:spMkLst>
            <pc:docMk/>
            <pc:sldMk cId="573570965" sldId="272"/>
            <ac:spMk id="3" creationId="{1934AD65-A73E-1EA9-44D1-CABD9BBEC93F}"/>
          </ac:spMkLst>
        </pc:spChg>
        <pc:spChg chg="add del">
          <ac:chgData name="Mitali Gupta" userId="58953fba-7262-4d16-94cb-d3f63e4f77d4" providerId="ADAL" clId="{9CF4FB0E-3156-4178-AEFF-5E722BA59402}" dt="2022-08-11T23:32:46.341" v="941"/>
          <ac:spMkLst>
            <pc:docMk/>
            <pc:sldMk cId="573570965" sldId="272"/>
            <ac:spMk id="4" creationId="{C8C2A3E0-D596-29C8-2D4F-11A71676E7AD}"/>
          </ac:spMkLst>
        </pc:spChg>
        <pc:spChg chg="add del mod">
          <ac:chgData name="Mitali Gupta" userId="58953fba-7262-4d16-94cb-d3f63e4f77d4" providerId="ADAL" clId="{9CF4FB0E-3156-4178-AEFF-5E722BA59402}" dt="2022-08-11T23:32:43.656" v="940"/>
          <ac:spMkLst>
            <pc:docMk/>
            <pc:sldMk cId="573570965" sldId="272"/>
            <ac:spMk id="5" creationId="{FBDFEE7F-13DD-F427-4BD4-6290478B64F3}"/>
          </ac:spMkLst>
        </pc:spChg>
        <pc:spChg chg="add del">
          <ac:chgData name="Mitali Gupta" userId="58953fba-7262-4d16-94cb-d3f63e4f77d4" providerId="ADAL" clId="{9CF4FB0E-3156-4178-AEFF-5E722BA59402}" dt="2022-08-11T23:32:50.465" v="943"/>
          <ac:spMkLst>
            <pc:docMk/>
            <pc:sldMk cId="573570965" sldId="272"/>
            <ac:spMk id="6" creationId="{530F0349-4D88-603A-6A8B-E46DF77A82B8}"/>
          </ac:spMkLst>
        </pc:spChg>
        <pc:spChg chg="add del">
          <ac:chgData name="Mitali Gupta" userId="58953fba-7262-4d16-94cb-d3f63e4f77d4" providerId="ADAL" clId="{9CF4FB0E-3156-4178-AEFF-5E722BA59402}" dt="2022-08-11T23:32:53.991" v="945"/>
          <ac:spMkLst>
            <pc:docMk/>
            <pc:sldMk cId="573570965" sldId="272"/>
            <ac:spMk id="7" creationId="{429EE769-9ADC-B4BB-EA1A-7B227CB4354E}"/>
          </ac:spMkLst>
        </pc:spChg>
        <pc:spChg chg="add del mod">
          <ac:chgData name="Mitali Gupta" userId="58953fba-7262-4d16-94cb-d3f63e4f77d4" providerId="ADAL" clId="{9CF4FB0E-3156-4178-AEFF-5E722BA59402}" dt="2022-08-11T23:33:48.387" v="958" actId="478"/>
          <ac:spMkLst>
            <pc:docMk/>
            <pc:sldMk cId="573570965" sldId="272"/>
            <ac:spMk id="8" creationId="{28EA3FC1-05C8-B639-DE51-7DB3F666FBA1}"/>
          </ac:spMkLst>
        </pc:spChg>
        <pc:spChg chg="add del">
          <ac:chgData name="Mitali Gupta" userId="58953fba-7262-4d16-94cb-d3f63e4f77d4" providerId="ADAL" clId="{9CF4FB0E-3156-4178-AEFF-5E722BA59402}" dt="2022-08-11T23:33:15.030" v="950"/>
          <ac:spMkLst>
            <pc:docMk/>
            <pc:sldMk cId="573570965" sldId="272"/>
            <ac:spMk id="9" creationId="{176E1BDB-7A43-76AB-515D-104E7810AC0F}"/>
          </ac:spMkLst>
        </pc:spChg>
        <pc:spChg chg="add del">
          <ac:chgData name="Mitali Gupta" userId="58953fba-7262-4d16-94cb-d3f63e4f77d4" providerId="ADAL" clId="{9CF4FB0E-3156-4178-AEFF-5E722BA59402}" dt="2022-08-11T23:33:23.312" v="953"/>
          <ac:spMkLst>
            <pc:docMk/>
            <pc:sldMk cId="573570965" sldId="272"/>
            <ac:spMk id="10" creationId="{47D42ABF-9246-12B1-B3C3-BBA5679B53D7}"/>
          </ac:spMkLst>
        </pc:spChg>
        <pc:spChg chg="add del mod">
          <ac:chgData name="Mitali Gupta" userId="58953fba-7262-4d16-94cb-d3f63e4f77d4" providerId="ADAL" clId="{9CF4FB0E-3156-4178-AEFF-5E722BA59402}" dt="2022-08-12T02:15:44.630" v="995" actId="20577"/>
          <ac:spMkLst>
            <pc:docMk/>
            <pc:sldMk cId="573570965" sldId="272"/>
            <ac:spMk id="11" creationId="{B95D3294-3F1B-90FF-A4F8-CFD9099D6171}"/>
          </ac:spMkLst>
        </pc:spChg>
      </pc:sldChg>
      <pc:sldChg chg="ord">
        <pc:chgData name="Mitali Gupta" userId="58953fba-7262-4d16-94cb-d3f63e4f77d4" providerId="ADAL" clId="{9CF4FB0E-3156-4178-AEFF-5E722BA59402}" dt="2022-08-12T02:40:34.792" v="997"/>
        <pc:sldMkLst>
          <pc:docMk/>
          <pc:sldMk cId="2897664159" sldId="275"/>
        </pc:sldMkLst>
      </pc:sldChg>
      <pc:sldChg chg="modSp new mod">
        <pc:chgData name="Mitali Gupta" userId="58953fba-7262-4d16-94cb-d3f63e4f77d4" providerId="ADAL" clId="{9CF4FB0E-3156-4178-AEFF-5E722BA59402}" dt="2022-08-12T02:52:53.216" v="1113" actId="20577"/>
        <pc:sldMkLst>
          <pc:docMk/>
          <pc:sldMk cId="204758294" sldId="276"/>
        </pc:sldMkLst>
        <pc:spChg chg="mod">
          <ac:chgData name="Mitali Gupta" userId="58953fba-7262-4d16-94cb-d3f63e4f77d4" providerId="ADAL" clId="{9CF4FB0E-3156-4178-AEFF-5E722BA59402}" dt="2022-08-12T02:42:07.751" v="1047" actId="20577"/>
          <ac:spMkLst>
            <pc:docMk/>
            <pc:sldMk cId="204758294" sldId="276"/>
            <ac:spMk id="2" creationId="{2363BE59-7D5E-9027-EC8B-9A2D50F31BBC}"/>
          </ac:spMkLst>
        </pc:spChg>
        <pc:spChg chg="mod">
          <ac:chgData name="Mitali Gupta" userId="58953fba-7262-4d16-94cb-d3f63e4f77d4" providerId="ADAL" clId="{9CF4FB0E-3156-4178-AEFF-5E722BA59402}" dt="2022-08-12T02:52:53.216" v="1113" actId="20577"/>
          <ac:spMkLst>
            <pc:docMk/>
            <pc:sldMk cId="204758294" sldId="276"/>
            <ac:spMk id="3" creationId="{09502FD6-D707-FB40-681B-61AEC83B93C7}"/>
          </ac:spMkLst>
        </pc:spChg>
      </pc:sldChg>
    </pc:docChg>
  </pc:docChgLst>
  <pc:docChgLst>
    <pc:chgData name="Saneel Tare" userId="S::tare.s@northeastern.edu::42210c6e-c9ae-4d68-bd6e-c09fad828d0b" providerId="AD" clId="Web-{D454D3B9-CD4E-4FC6-89C8-F8AFC9F560D7}"/>
    <pc:docChg chg="addSld modSld">
      <pc:chgData name="Saneel Tare" userId="S::tare.s@northeastern.edu::42210c6e-c9ae-4d68-bd6e-c09fad828d0b" providerId="AD" clId="Web-{D454D3B9-CD4E-4FC6-89C8-F8AFC9F560D7}" dt="2022-08-12T02:36:40.611" v="12" actId="1076"/>
      <pc:docMkLst>
        <pc:docMk/>
      </pc:docMkLst>
      <pc:sldChg chg="addSp modSp new mod modClrScheme chgLayout">
        <pc:chgData name="Saneel Tare" userId="S::tare.s@northeastern.edu::42210c6e-c9ae-4d68-bd6e-c09fad828d0b" providerId="AD" clId="Web-{D454D3B9-CD4E-4FC6-89C8-F8AFC9F560D7}" dt="2022-08-12T02:36:40.611" v="12" actId="1076"/>
        <pc:sldMkLst>
          <pc:docMk/>
          <pc:sldMk cId="2897664159" sldId="275"/>
        </pc:sldMkLst>
        <pc:spChg chg="mod">
          <ac:chgData name="Saneel Tare" userId="S::tare.s@northeastern.edu::42210c6e-c9ae-4d68-bd6e-c09fad828d0b" providerId="AD" clId="Web-{D454D3B9-CD4E-4FC6-89C8-F8AFC9F560D7}" dt="2022-08-12T02:35:16.561" v="6"/>
          <ac:spMkLst>
            <pc:docMk/>
            <pc:sldMk cId="2897664159" sldId="275"/>
            <ac:spMk id="2" creationId="{D9758C2A-D675-D947-4F81-1F580DCE346F}"/>
          </ac:spMkLst>
        </pc:spChg>
        <pc:picChg chg="add mod">
          <ac:chgData name="Saneel Tare" userId="S::tare.s@northeastern.edu::42210c6e-c9ae-4d68-bd6e-c09fad828d0b" providerId="AD" clId="Web-{D454D3B9-CD4E-4FC6-89C8-F8AFC9F560D7}" dt="2022-08-12T02:36:40.611" v="12" actId="1076"/>
          <ac:picMkLst>
            <pc:docMk/>
            <pc:sldMk cId="2897664159" sldId="275"/>
            <ac:picMk id="3" creationId="{2AF4211C-12F7-86F3-FDCC-8A7CAA0DC9A6}"/>
          </ac:picMkLst>
        </pc:picChg>
      </pc:sldChg>
    </pc:docChg>
  </pc:docChgLst>
  <pc:docChgLst>
    <pc:chgData name="Saneel Tare" userId="S::tare.s@northeastern.edu::42210c6e-c9ae-4d68-bd6e-c09fad828d0b" providerId="AD" clId="Web-{1E11158A-0A75-40E7-AFBF-D9719B7B5948}"/>
    <pc:docChg chg="modSld">
      <pc:chgData name="Saneel Tare" userId="S::tare.s@northeastern.edu::42210c6e-c9ae-4d68-bd6e-c09fad828d0b" providerId="AD" clId="Web-{1E11158A-0A75-40E7-AFBF-D9719B7B5948}" dt="2022-08-12T12:45:07.074" v="3" actId="20577"/>
      <pc:docMkLst>
        <pc:docMk/>
      </pc:docMkLst>
      <pc:sldChg chg="modSp">
        <pc:chgData name="Saneel Tare" userId="S::tare.s@northeastern.edu::42210c6e-c9ae-4d68-bd6e-c09fad828d0b" providerId="AD" clId="Web-{1E11158A-0A75-40E7-AFBF-D9719B7B5948}" dt="2022-08-12T12:45:07.074" v="3" actId="20577"/>
        <pc:sldMkLst>
          <pc:docMk/>
          <pc:sldMk cId="68555692" sldId="271"/>
        </pc:sldMkLst>
        <pc:spChg chg="mod">
          <ac:chgData name="Saneel Tare" userId="S::tare.s@northeastern.edu::42210c6e-c9ae-4d68-bd6e-c09fad828d0b" providerId="AD" clId="Web-{1E11158A-0A75-40E7-AFBF-D9719B7B5948}" dt="2022-08-12T12:45:07.074" v="3" actId="20577"/>
          <ac:spMkLst>
            <pc:docMk/>
            <pc:sldMk cId="68555692" sldId="271"/>
            <ac:spMk id="3" creationId="{1934AD65-A73E-1EA9-44D1-CABD9BBEC93F}"/>
          </ac:spMkLst>
        </pc:spChg>
      </pc:sldChg>
      <pc:sldChg chg="modSp">
        <pc:chgData name="Saneel Tare" userId="S::tare.s@northeastern.edu::42210c6e-c9ae-4d68-bd6e-c09fad828d0b" providerId="AD" clId="Web-{1E11158A-0A75-40E7-AFBF-D9719B7B5948}" dt="2022-08-12T12:44:55.902" v="1" actId="20577"/>
        <pc:sldMkLst>
          <pc:docMk/>
          <pc:sldMk cId="573570965" sldId="272"/>
        </pc:sldMkLst>
        <pc:spChg chg="mod">
          <ac:chgData name="Saneel Tare" userId="S::tare.s@northeastern.edu::42210c6e-c9ae-4d68-bd6e-c09fad828d0b" providerId="AD" clId="Web-{1E11158A-0A75-40E7-AFBF-D9719B7B5948}" dt="2022-08-12T12:44:55.902" v="1" actId="20577"/>
          <ac:spMkLst>
            <pc:docMk/>
            <pc:sldMk cId="573570965" sldId="272"/>
            <ac:spMk id="11" creationId="{B95D3294-3F1B-90FF-A4F8-CFD9099D6171}"/>
          </ac:spMkLst>
        </pc:spChg>
      </pc:sldChg>
    </pc:docChg>
  </pc:docChgLst>
  <pc:docChgLst>
    <pc:chgData name="Harsh Rajendra Oswal" userId="S::oswal.h@northeastern.edu::6259b7f9-e090-41aa-862d-d86e93fab2dc" providerId="AD" clId="Web-{5829EDB1-11B3-4E4A-A6F0-13181E3687B2}"/>
    <pc:docChg chg="addSld modSld">
      <pc:chgData name="Harsh Rajendra Oswal" userId="S::oswal.h@northeastern.edu::6259b7f9-e090-41aa-862d-d86e93fab2dc" providerId="AD" clId="Web-{5829EDB1-11B3-4E4A-A6F0-13181E3687B2}" dt="2022-08-12T01:57:38.240" v="7"/>
      <pc:docMkLst>
        <pc:docMk/>
      </pc:docMkLst>
      <pc:sldChg chg="addSp delSp modSp new">
        <pc:chgData name="Harsh Rajendra Oswal" userId="S::oswal.h@northeastern.edu::6259b7f9-e090-41aa-862d-d86e93fab2dc" providerId="AD" clId="Web-{5829EDB1-11B3-4E4A-A6F0-13181E3687B2}" dt="2022-08-12T01:57:38.240" v="7"/>
        <pc:sldMkLst>
          <pc:docMk/>
          <pc:sldMk cId="2082151883" sldId="274"/>
        </pc:sldMkLst>
        <pc:spChg chg="mod">
          <ac:chgData name="Harsh Rajendra Oswal" userId="S::oswal.h@northeastern.edu::6259b7f9-e090-41aa-862d-d86e93fab2dc" providerId="AD" clId="Web-{5829EDB1-11B3-4E4A-A6F0-13181E3687B2}" dt="2022-08-12T01:57:30.833" v="4" actId="20577"/>
          <ac:spMkLst>
            <pc:docMk/>
            <pc:sldMk cId="2082151883" sldId="274"/>
            <ac:spMk id="2" creationId="{B1DE76EE-6513-CEDF-96E2-0A075A353B14}"/>
          </ac:spMkLst>
        </pc:spChg>
        <pc:spChg chg="del">
          <ac:chgData name="Harsh Rajendra Oswal" userId="S::oswal.h@northeastern.edu::6259b7f9-e090-41aa-862d-d86e93fab2dc" providerId="AD" clId="Web-{5829EDB1-11B3-4E4A-A6F0-13181E3687B2}" dt="2022-08-12T01:57:34.662" v="5"/>
          <ac:spMkLst>
            <pc:docMk/>
            <pc:sldMk cId="2082151883" sldId="274"/>
            <ac:spMk id="3" creationId="{FEE18502-4C03-34E3-9652-E154EE81A704}"/>
          </ac:spMkLst>
        </pc:spChg>
        <pc:picChg chg="add del mod">
          <ac:chgData name="Harsh Rajendra Oswal" userId="S::oswal.h@northeastern.edu::6259b7f9-e090-41aa-862d-d86e93fab2dc" providerId="AD" clId="Web-{5829EDB1-11B3-4E4A-A6F0-13181E3687B2}" dt="2022-08-12T01:57:38.240" v="7"/>
          <ac:picMkLst>
            <pc:docMk/>
            <pc:sldMk cId="2082151883" sldId="274"/>
            <ac:picMk id="4" creationId="{E7A4B5A9-8D8A-129C-376E-6D695DE89A75}"/>
          </ac:picMkLst>
        </pc:picChg>
      </pc:sldChg>
    </pc:docChg>
  </pc:docChgLst>
  <pc:docChgLst>
    <pc:chgData name="Harsh Rajendra Oswal" userId="S::oswal.h@northeastern.edu::6259b7f9-e090-41aa-862d-d86e93fab2dc" providerId="AD" clId="Web-{CE5CA218-5215-4539-AE34-8A066A3AF6DB}"/>
    <pc:docChg chg="modSld">
      <pc:chgData name="Harsh Rajendra Oswal" userId="S::oswal.h@northeastern.edu::6259b7f9-e090-41aa-862d-d86e93fab2dc" providerId="AD" clId="Web-{CE5CA218-5215-4539-AE34-8A066A3AF6DB}" dt="2022-08-12T02:01:03.715" v="0" actId="20577"/>
      <pc:docMkLst>
        <pc:docMk/>
      </pc:docMkLst>
      <pc:sldChg chg="modSp">
        <pc:chgData name="Harsh Rajendra Oswal" userId="S::oswal.h@northeastern.edu::6259b7f9-e090-41aa-862d-d86e93fab2dc" providerId="AD" clId="Web-{CE5CA218-5215-4539-AE34-8A066A3AF6DB}" dt="2022-08-12T02:01:03.715" v="0" actId="20577"/>
        <pc:sldMkLst>
          <pc:docMk/>
          <pc:sldMk cId="2082151883" sldId="274"/>
        </pc:sldMkLst>
        <pc:spChg chg="mod">
          <ac:chgData name="Harsh Rajendra Oswal" userId="S::oswal.h@northeastern.edu::6259b7f9-e090-41aa-862d-d86e93fab2dc" providerId="AD" clId="Web-{CE5CA218-5215-4539-AE34-8A066A3AF6DB}" dt="2022-08-12T02:01:03.715" v="0" actId="20577"/>
          <ac:spMkLst>
            <pc:docMk/>
            <pc:sldMk cId="2082151883" sldId="274"/>
            <ac:spMk id="2" creationId="{B1DE76EE-6513-CEDF-96E2-0A075A353B14}"/>
          </ac:spMkLst>
        </pc:spChg>
      </pc:sldChg>
    </pc:docChg>
  </pc:docChgLst>
  <pc:docChgLst>
    <pc:chgData name="Harsh Rajendra Oswal" userId="S::oswal.h@northeastern.edu::6259b7f9-e090-41aa-862d-d86e93fab2dc" providerId="AD" clId="Web-{A8CC412C-96FE-443F-8C22-4020BE8D2CCA}"/>
    <pc:docChg chg="addSld modSld">
      <pc:chgData name="Harsh Rajendra Oswal" userId="S::oswal.h@northeastern.edu::6259b7f9-e090-41aa-862d-d86e93fab2dc" providerId="AD" clId="Web-{A8CC412C-96FE-443F-8C22-4020BE8D2CCA}" dt="2022-08-11T23:52:02.672" v="53" actId="20577"/>
      <pc:docMkLst>
        <pc:docMk/>
      </pc:docMkLst>
      <pc:sldChg chg="addSp delSp modSp new mod modClrScheme chgLayout">
        <pc:chgData name="Harsh Rajendra Oswal" userId="S::oswal.h@northeastern.edu::6259b7f9-e090-41aa-862d-d86e93fab2dc" providerId="AD" clId="Web-{A8CC412C-96FE-443F-8C22-4020BE8D2CCA}" dt="2022-08-11T23:52:02.672" v="53" actId="20577"/>
        <pc:sldMkLst>
          <pc:docMk/>
          <pc:sldMk cId="2740592346" sldId="273"/>
        </pc:sldMkLst>
        <pc:spChg chg="del">
          <ac:chgData name="Harsh Rajendra Oswal" userId="S::oswal.h@northeastern.edu::6259b7f9-e090-41aa-862d-d86e93fab2dc" providerId="AD" clId="Web-{A8CC412C-96FE-443F-8C22-4020BE8D2CCA}" dt="2022-08-11T23:51:29.171" v="15"/>
          <ac:spMkLst>
            <pc:docMk/>
            <pc:sldMk cId="2740592346" sldId="273"/>
            <ac:spMk id="2" creationId="{538FA3DA-0AD4-923C-0453-6DD7E965BAF4}"/>
          </ac:spMkLst>
        </pc:spChg>
        <pc:spChg chg="add del">
          <ac:chgData name="Harsh Rajendra Oswal" userId="S::oswal.h@northeastern.edu::6259b7f9-e090-41aa-862d-d86e93fab2dc" providerId="AD" clId="Web-{A8CC412C-96FE-443F-8C22-4020BE8D2CCA}" dt="2022-08-11T23:50:31.951" v="3"/>
          <ac:spMkLst>
            <pc:docMk/>
            <pc:sldMk cId="2740592346" sldId="273"/>
            <ac:spMk id="3" creationId="{0C6F5EE5-8700-C113-600B-B6D199CAB287}"/>
          </ac:spMkLst>
        </pc:spChg>
        <pc:spChg chg="add del">
          <ac:chgData name="Harsh Rajendra Oswal" userId="S::oswal.h@northeastern.edu::6259b7f9-e090-41aa-862d-d86e93fab2dc" providerId="AD" clId="Web-{A8CC412C-96FE-443F-8C22-4020BE8D2CCA}" dt="2022-08-11T23:50:50" v="6"/>
          <ac:spMkLst>
            <pc:docMk/>
            <pc:sldMk cId="2740592346" sldId="273"/>
            <ac:spMk id="4" creationId="{ABE41904-AD6D-FF99-7A26-7A7B3D8474FD}"/>
          </ac:spMkLst>
        </pc:spChg>
        <pc:spChg chg="add del mod">
          <ac:chgData name="Harsh Rajendra Oswal" userId="S::oswal.h@northeastern.edu::6259b7f9-e090-41aa-862d-d86e93fab2dc" providerId="AD" clId="Web-{A8CC412C-96FE-443F-8C22-4020BE8D2CCA}" dt="2022-08-11T23:51:08.233" v="11"/>
          <ac:spMkLst>
            <pc:docMk/>
            <pc:sldMk cId="2740592346" sldId="273"/>
            <ac:spMk id="8" creationId="{7D1DE369-5E09-A6BF-2BAF-C51FD40AFA1D}"/>
          </ac:spMkLst>
        </pc:spChg>
        <pc:spChg chg="add mod">
          <ac:chgData name="Harsh Rajendra Oswal" userId="S::oswal.h@northeastern.edu::6259b7f9-e090-41aa-862d-d86e93fab2dc" providerId="AD" clId="Web-{A8CC412C-96FE-443F-8C22-4020BE8D2CCA}" dt="2022-08-11T23:52:02.672" v="53" actId="20577"/>
          <ac:spMkLst>
            <pc:docMk/>
            <pc:sldMk cId="2740592346" sldId="273"/>
            <ac:spMk id="14" creationId="{DFE81A18-7741-04A2-CF38-5A10D5D79E5A}"/>
          </ac:spMkLst>
        </pc:spChg>
        <pc:picChg chg="add del mod ord modCrop">
          <ac:chgData name="Harsh Rajendra Oswal" userId="S::oswal.h@northeastern.edu::6259b7f9-e090-41aa-862d-d86e93fab2dc" providerId="AD" clId="Web-{A8CC412C-96FE-443F-8C22-4020BE8D2CCA}" dt="2022-08-11T23:49:44.434" v="2"/>
          <ac:picMkLst>
            <pc:docMk/>
            <pc:sldMk cId="2740592346" sldId="273"/>
            <ac:picMk id="5" creationId="{2DC76BC5-A459-3552-FDCD-20425B2DA4CB}"/>
          </ac:picMkLst>
        </pc:picChg>
        <pc:picChg chg="add del mod ord modCrop">
          <ac:chgData name="Harsh Rajendra Oswal" userId="S::oswal.h@northeastern.edu::6259b7f9-e090-41aa-862d-d86e93fab2dc" providerId="AD" clId="Web-{A8CC412C-96FE-443F-8C22-4020BE8D2CCA}" dt="2022-08-11T23:51:03.264" v="10"/>
          <ac:picMkLst>
            <pc:docMk/>
            <pc:sldMk cId="2740592346" sldId="273"/>
            <ac:picMk id="6" creationId="{D115CFB9-C14A-7670-CC1E-DCCC956EECBC}"/>
          </ac:picMkLst>
        </pc:picChg>
        <pc:picChg chg="add mod">
          <ac:chgData name="Harsh Rajendra Oswal" userId="S::oswal.h@northeastern.edu::6259b7f9-e090-41aa-862d-d86e93fab2dc" providerId="AD" clId="Web-{A8CC412C-96FE-443F-8C22-4020BE8D2CCA}" dt="2022-08-11T23:51:39.796" v="18" actId="1076"/>
          <ac:picMkLst>
            <pc:docMk/>
            <pc:sldMk cId="2740592346" sldId="273"/>
            <ac:picMk id="9" creationId="{AD17C03D-95F4-7C7E-41F5-F6B07AE54F86}"/>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BE373B-0515-482F-902D-86174517B694}" type="doc">
      <dgm:prSet loTypeId="urn:microsoft.com/office/officeart/2005/8/layout/chevron1" loCatId="process" qsTypeId="urn:microsoft.com/office/officeart/2005/8/quickstyle/simple1" qsCatId="simple" csTypeId="urn:microsoft.com/office/officeart/2005/8/colors/accent1_2" csCatId="accent1" phldr="1"/>
      <dgm:spPr/>
    </dgm:pt>
    <dgm:pt modelId="{346F1499-9106-47F2-9E05-A1CCBB3F8144}">
      <dgm:prSet phldrT="[Text]"/>
      <dgm:spPr/>
      <dgm:t>
        <a:bodyPr/>
        <a:lstStyle/>
        <a:p>
          <a:r>
            <a:rPr lang="en-US"/>
            <a:t>Search for Dataset</a:t>
          </a:r>
        </a:p>
      </dgm:t>
    </dgm:pt>
    <dgm:pt modelId="{3EC61D74-7A35-47E9-8BA9-535C44BFE8C4}" type="parTrans" cxnId="{0CB7BD68-3A4F-4819-8DE3-93C79508D76C}">
      <dgm:prSet/>
      <dgm:spPr/>
      <dgm:t>
        <a:bodyPr/>
        <a:lstStyle/>
        <a:p>
          <a:endParaRPr lang="en-US"/>
        </a:p>
      </dgm:t>
    </dgm:pt>
    <dgm:pt modelId="{D82808D5-84F2-44B5-BE81-F52C55A9A98B}" type="sibTrans" cxnId="{0CB7BD68-3A4F-4819-8DE3-93C79508D76C}">
      <dgm:prSet/>
      <dgm:spPr/>
      <dgm:t>
        <a:bodyPr/>
        <a:lstStyle/>
        <a:p>
          <a:endParaRPr lang="en-US"/>
        </a:p>
      </dgm:t>
    </dgm:pt>
    <dgm:pt modelId="{0097BE7D-4C68-4D84-BF63-79C61AA6FB50}">
      <dgm:prSet phldrT="[Text]"/>
      <dgm:spPr/>
      <dgm:t>
        <a:bodyPr/>
        <a:lstStyle/>
        <a:p>
          <a:r>
            <a:rPr lang="en-US"/>
            <a:t>EDA</a:t>
          </a:r>
        </a:p>
      </dgm:t>
    </dgm:pt>
    <dgm:pt modelId="{26D5A7EE-3607-4961-821F-741FE26EFCDC}" type="parTrans" cxnId="{931EB9C6-E33B-489C-BB82-EAF53D036DC0}">
      <dgm:prSet/>
      <dgm:spPr/>
      <dgm:t>
        <a:bodyPr/>
        <a:lstStyle/>
        <a:p>
          <a:endParaRPr lang="en-US"/>
        </a:p>
      </dgm:t>
    </dgm:pt>
    <dgm:pt modelId="{815F123E-123B-4510-80B8-279AF4D4517A}" type="sibTrans" cxnId="{931EB9C6-E33B-489C-BB82-EAF53D036DC0}">
      <dgm:prSet/>
      <dgm:spPr/>
      <dgm:t>
        <a:bodyPr/>
        <a:lstStyle/>
        <a:p>
          <a:endParaRPr lang="en-US"/>
        </a:p>
      </dgm:t>
    </dgm:pt>
    <dgm:pt modelId="{BE596E04-6EC4-44D3-8DB7-0986FA537313}">
      <dgm:prSet phldrT="[Text]"/>
      <dgm:spPr/>
      <dgm:t>
        <a:bodyPr/>
        <a:lstStyle/>
        <a:p>
          <a:r>
            <a:rPr lang="en-US"/>
            <a:t>Classification Model</a:t>
          </a:r>
        </a:p>
      </dgm:t>
    </dgm:pt>
    <dgm:pt modelId="{1B786643-17B5-483B-9EF1-7FD09C043C51}" type="parTrans" cxnId="{159A7DBA-DC1B-4478-B746-D960E1B7A75E}">
      <dgm:prSet/>
      <dgm:spPr/>
      <dgm:t>
        <a:bodyPr/>
        <a:lstStyle/>
        <a:p>
          <a:endParaRPr lang="en-US"/>
        </a:p>
      </dgm:t>
    </dgm:pt>
    <dgm:pt modelId="{E078C474-DF0B-4DE9-A30F-C92DB9845B15}" type="sibTrans" cxnId="{159A7DBA-DC1B-4478-B746-D960E1B7A75E}">
      <dgm:prSet/>
      <dgm:spPr/>
      <dgm:t>
        <a:bodyPr/>
        <a:lstStyle/>
        <a:p>
          <a:endParaRPr lang="en-US"/>
        </a:p>
      </dgm:t>
    </dgm:pt>
    <dgm:pt modelId="{9F5C6E2B-69D6-40FF-915A-5086C8442008}">
      <dgm:prSet phldrT="[Text]"/>
      <dgm:spPr/>
      <dgm:t>
        <a:bodyPr/>
        <a:lstStyle/>
        <a:p>
          <a:r>
            <a:rPr lang="en-US"/>
            <a:t>Models</a:t>
          </a:r>
        </a:p>
      </dgm:t>
    </dgm:pt>
    <dgm:pt modelId="{C7E598FE-38D7-4EB8-ADC5-D7D1DBCF23E5}" type="parTrans" cxnId="{F5D14030-A347-4643-8902-B9A6DA48DDD9}">
      <dgm:prSet/>
      <dgm:spPr/>
      <dgm:t>
        <a:bodyPr/>
        <a:lstStyle/>
        <a:p>
          <a:endParaRPr lang="en-US"/>
        </a:p>
      </dgm:t>
    </dgm:pt>
    <dgm:pt modelId="{A7D8E371-2636-441F-BF95-EA9566BB30A3}" type="sibTrans" cxnId="{F5D14030-A347-4643-8902-B9A6DA48DDD9}">
      <dgm:prSet/>
      <dgm:spPr/>
      <dgm:t>
        <a:bodyPr/>
        <a:lstStyle/>
        <a:p>
          <a:endParaRPr lang="en-US"/>
        </a:p>
      </dgm:t>
    </dgm:pt>
    <dgm:pt modelId="{2AA7F813-F0B9-40C8-AEF6-1BBE5C9B0573}">
      <dgm:prSet phldrT="[Text]"/>
      <dgm:spPr/>
      <dgm:t>
        <a:bodyPr/>
        <a:lstStyle/>
        <a:p>
          <a:pPr rtl="0"/>
          <a:r>
            <a:rPr lang="en-US">
              <a:latin typeface="Consolas"/>
            </a:rPr>
            <a:t>AUC Curve</a:t>
          </a:r>
          <a:endParaRPr lang="en-US"/>
        </a:p>
      </dgm:t>
    </dgm:pt>
    <dgm:pt modelId="{CB4E6263-F42C-4C67-8951-80EDB13A16C5}" type="parTrans" cxnId="{7B52EEA2-C4FC-4B3B-BF49-99D59C5F3485}">
      <dgm:prSet/>
      <dgm:spPr/>
      <dgm:t>
        <a:bodyPr/>
        <a:lstStyle/>
        <a:p>
          <a:endParaRPr lang="en-US"/>
        </a:p>
      </dgm:t>
    </dgm:pt>
    <dgm:pt modelId="{76563961-DDA1-4DEA-80E2-BE5904EF9E75}" type="sibTrans" cxnId="{7B52EEA2-C4FC-4B3B-BF49-99D59C5F3485}">
      <dgm:prSet/>
      <dgm:spPr/>
      <dgm:t>
        <a:bodyPr/>
        <a:lstStyle/>
        <a:p>
          <a:endParaRPr lang="en-US"/>
        </a:p>
      </dgm:t>
    </dgm:pt>
    <dgm:pt modelId="{4884AE3B-3A0D-44AE-8917-EB1814124871}" type="pres">
      <dgm:prSet presAssocID="{59BE373B-0515-482F-902D-86174517B694}" presName="Name0" presStyleCnt="0">
        <dgm:presLayoutVars>
          <dgm:dir/>
          <dgm:animLvl val="lvl"/>
          <dgm:resizeHandles val="exact"/>
        </dgm:presLayoutVars>
      </dgm:prSet>
      <dgm:spPr/>
    </dgm:pt>
    <dgm:pt modelId="{5DA37B5D-99D2-4A6F-BF8C-B6007393C925}" type="pres">
      <dgm:prSet presAssocID="{346F1499-9106-47F2-9E05-A1CCBB3F8144}" presName="parTxOnly" presStyleLbl="node1" presStyleIdx="0" presStyleCnt="5">
        <dgm:presLayoutVars>
          <dgm:chMax val="0"/>
          <dgm:chPref val="0"/>
          <dgm:bulletEnabled val="1"/>
        </dgm:presLayoutVars>
      </dgm:prSet>
      <dgm:spPr/>
      <dgm:t>
        <a:bodyPr/>
        <a:lstStyle/>
        <a:p>
          <a:endParaRPr lang="en-US"/>
        </a:p>
      </dgm:t>
    </dgm:pt>
    <dgm:pt modelId="{9AA9500F-50C8-4833-82ED-5722F691A31C}" type="pres">
      <dgm:prSet presAssocID="{D82808D5-84F2-44B5-BE81-F52C55A9A98B}" presName="parTxOnlySpace" presStyleCnt="0"/>
      <dgm:spPr/>
    </dgm:pt>
    <dgm:pt modelId="{6F69A8B7-B182-4F15-9079-77BEF61660BD}" type="pres">
      <dgm:prSet presAssocID="{0097BE7D-4C68-4D84-BF63-79C61AA6FB50}" presName="parTxOnly" presStyleLbl="node1" presStyleIdx="1" presStyleCnt="5">
        <dgm:presLayoutVars>
          <dgm:chMax val="0"/>
          <dgm:chPref val="0"/>
          <dgm:bulletEnabled val="1"/>
        </dgm:presLayoutVars>
      </dgm:prSet>
      <dgm:spPr/>
      <dgm:t>
        <a:bodyPr/>
        <a:lstStyle/>
        <a:p>
          <a:endParaRPr lang="en-US"/>
        </a:p>
      </dgm:t>
    </dgm:pt>
    <dgm:pt modelId="{AD4788F9-61F0-48D8-9284-F47C052EEFAA}" type="pres">
      <dgm:prSet presAssocID="{815F123E-123B-4510-80B8-279AF4D4517A}" presName="parTxOnlySpace" presStyleCnt="0"/>
      <dgm:spPr/>
    </dgm:pt>
    <dgm:pt modelId="{EC58C624-49F0-4BBD-A761-F77532A050CB}" type="pres">
      <dgm:prSet presAssocID="{BE596E04-6EC4-44D3-8DB7-0986FA537313}" presName="parTxOnly" presStyleLbl="node1" presStyleIdx="2" presStyleCnt="5">
        <dgm:presLayoutVars>
          <dgm:chMax val="0"/>
          <dgm:chPref val="0"/>
          <dgm:bulletEnabled val="1"/>
        </dgm:presLayoutVars>
      </dgm:prSet>
      <dgm:spPr/>
      <dgm:t>
        <a:bodyPr/>
        <a:lstStyle/>
        <a:p>
          <a:endParaRPr lang="en-US"/>
        </a:p>
      </dgm:t>
    </dgm:pt>
    <dgm:pt modelId="{F2562CE4-8429-46A9-97D5-3D61EB3DC199}" type="pres">
      <dgm:prSet presAssocID="{E078C474-DF0B-4DE9-A30F-C92DB9845B15}" presName="parTxOnlySpace" presStyleCnt="0"/>
      <dgm:spPr/>
    </dgm:pt>
    <dgm:pt modelId="{164C00A7-D05C-45F5-9C81-607A8FEA2C05}" type="pres">
      <dgm:prSet presAssocID="{9F5C6E2B-69D6-40FF-915A-5086C8442008}" presName="parTxOnly" presStyleLbl="node1" presStyleIdx="3" presStyleCnt="5">
        <dgm:presLayoutVars>
          <dgm:chMax val="0"/>
          <dgm:chPref val="0"/>
          <dgm:bulletEnabled val="1"/>
        </dgm:presLayoutVars>
      </dgm:prSet>
      <dgm:spPr/>
      <dgm:t>
        <a:bodyPr/>
        <a:lstStyle/>
        <a:p>
          <a:endParaRPr lang="en-US"/>
        </a:p>
      </dgm:t>
    </dgm:pt>
    <dgm:pt modelId="{2B5138DF-8FAA-4C0B-9FAA-54A82169D3D5}" type="pres">
      <dgm:prSet presAssocID="{A7D8E371-2636-441F-BF95-EA9566BB30A3}" presName="parTxOnlySpace" presStyleCnt="0"/>
      <dgm:spPr/>
    </dgm:pt>
    <dgm:pt modelId="{91292FB1-C673-4468-92EB-A362199A63E9}" type="pres">
      <dgm:prSet presAssocID="{2AA7F813-F0B9-40C8-AEF6-1BBE5C9B0573}" presName="parTxOnly" presStyleLbl="node1" presStyleIdx="4" presStyleCnt="5">
        <dgm:presLayoutVars>
          <dgm:chMax val="0"/>
          <dgm:chPref val="0"/>
          <dgm:bulletEnabled val="1"/>
        </dgm:presLayoutVars>
      </dgm:prSet>
      <dgm:spPr/>
      <dgm:t>
        <a:bodyPr/>
        <a:lstStyle/>
        <a:p>
          <a:endParaRPr lang="en-US"/>
        </a:p>
      </dgm:t>
    </dgm:pt>
  </dgm:ptLst>
  <dgm:cxnLst>
    <dgm:cxn modelId="{F5D14030-A347-4643-8902-B9A6DA48DDD9}" srcId="{59BE373B-0515-482F-902D-86174517B694}" destId="{9F5C6E2B-69D6-40FF-915A-5086C8442008}" srcOrd="3" destOrd="0" parTransId="{C7E598FE-38D7-4EB8-ADC5-D7D1DBCF23E5}" sibTransId="{A7D8E371-2636-441F-BF95-EA9566BB30A3}"/>
    <dgm:cxn modelId="{A8592A32-5CE7-4B06-9E79-53A46E7A7F8A}" type="presOf" srcId="{9F5C6E2B-69D6-40FF-915A-5086C8442008}" destId="{164C00A7-D05C-45F5-9C81-607A8FEA2C05}" srcOrd="0" destOrd="0" presId="urn:microsoft.com/office/officeart/2005/8/layout/chevron1"/>
    <dgm:cxn modelId="{82BF1ED9-6865-4684-9FE8-166796FB4D4C}" type="presOf" srcId="{2AA7F813-F0B9-40C8-AEF6-1BBE5C9B0573}" destId="{91292FB1-C673-4468-92EB-A362199A63E9}" srcOrd="0" destOrd="0" presId="urn:microsoft.com/office/officeart/2005/8/layout/chevron1"/>
    <dgm:cxn modelId="{0CB7BD68-3A4F-4819-8DE3-93C79508D76C}" srcId="{59BE373B-0515-482F-902D-86174517B694}" destId="{346F1499-9106-47F2-9E05-A1CCBB3F8144}" srcOrd="0" destOrd="0" parTransId="{3EC61D74-7A35-47E9-8BA9-535C44BFE8C4}" sibTransId="{D82808D5-84F2-44B5-BE81-F52C55A9A98B}"/>
    <dgm:cxn modelId="{7B52EEA2-C4FC-4B3B-BF49-99D59C5F3485}" srcId="{59BE373B-0515-482F-902D-86174517B694}" destId="{2AA7F813-F0B9-40C8-AEF6-1BBE5C9B0573}" srcOrd="4" destOrd="0" parTransId="{CB4E6263-F42C-4C67-8951-80EDB13A16C5}" sibTransId="{76563961-DDA1-4DEA-80E2-BE5904EF9E75}"/>
    <dgm:cxn modelId="{931EB9C6-E33B-489C-BB82-EAF53D036DC0}" srcId="{59BE373B-0515-482F-902D-86174517B694}" destId="{0097BE7D-4C68-4D84-BF63-79C61AA6FB50}" srcOrd="1" destOrd="0" parTransId="{26D5A7EE-3607-4961-821F-741FE26EFCDC}" sibTransId="{815F123E-123B-4510-80B8-279AF4D4517A}"/>
    <dgm:cxn modelId="{17B27B80-2CD2-453D-8240-2DFBD8D4C3B5}" type="presOf" srcId="{59BE373B-0515-482F-902D-86174517B694}" destId="{4884AE3B-3A0D-44AE-8917-EB1814124871}" srcOrd="0" destOrd="0" presId="urn:microsoft.com/office/officeart/2005/8/layout/chevron1"/>
    <dgm:cxn modelId="{6114E3E4-3431-4E7D-BC9E-57D77D000C5C}" type="presOf" srcId="{0097BE7D-4C68-4D84-BF63-79C61AA6FB50}" destId="{6F69A8B7-B182-4F15-9079-77BEF61660BD}" srcOrd="0" destOrd="0" presId="urn:microsoft.com/office/officeart/2005/8/layout/chevron1"/>
    <dgm:cxn modelId="{7FF1218F-9817-4100-8A06-1B4769D6C068}" type="presOf" srcId="{BE596E04-6EC4-44D3-8DB7-0986FA537313}" destId="{EC58C624-49F0-4BBD-A761-F77532A050CB}" srcOrd="0" destOrd="0" presId="urn:microsoft.com/office/officeart/2005/8/layout/chevron1"/>
    <dgm:cxn modelId="{3E008B48-0304-487D-87B2-8CE1B0868AC8}" type="presOf" srcId="{346F1499-9106-47F2-9E05-A1CCBB3F8144}" destId="{5DA37B5D-99D2-4A6F-BF8C-B6007393C925}" srcOrd="0" destOrd="0" presId="urn:microsoft.com/office/officeart/2005/8/layout/chevron1"/>
    <dgm:cxn modelId="{159A7DBA-DC1B-4478-B746-D960E1B7A75E}" srcId="{59BE373B-0515-482F-902D-86174517B694}" destId="{BE596E04-6EC4-44D3-8DB7-0986FA537313}" srcOrd="2" destOrd="0" parTransId="{1B786643-17B5-483B-9EF1-7FD09C043C51}" sibTransId="{E078C474-DF0B-4DE9-A30F-C92DB9845B15}"/>
    <dgm:cxn modelId="{70E38CB9-71FE-43C8-AB4E-49206D64440F}" type="presParOf" srcId="{4884AE3B-3A0D-44AE-8917-EB1814124871}" destId="{5DA37B5D-99D2-4A6F-BF8C-B6007393C925}" srcOrd="0" destOrd="0" presId="urn:microsoft.com/office/officeart/2005/8/layout/chevron1"/>
    <dgm:cxn modelId="{8A9BE360-FFE0-4B4C-8D34-F29C124E2B02}" type="presParOf" srcId="{4884AE3B-3A0D-44AE-8917-EB1814124871}" destId="{9AA9500F-50C8-4833-82ED-5722F691A31C}" srcOrd="1" destOrd="0" presId="urn:microsoft.com/office/officeart/2005/8/layout/chevron1"/>
    <dgm:cxn modelId="{3BE7B185-49EC-445D-84E9-48317B6E7689}" type="presParOf" srcId="{4884AE3B-3A0D-44AE-8917-EB1814124871}" destId="{6F69A8B7-B182-4F15-9079-77BEF61660BD}" srcOrd="2" destOrd="0" presId="urn:microsoft.com/office/officeart/2005/8/layout/chevron1"/>
    <dgm:cxn modelId="{0F79D7E5-6F69-494A-B01A-3CD7155C31FD}" type="presParOf" srcId="{4884AE3B-3A0D-44AE-8917-EB1814124871}" destId="{AD4788F9-61F0-48D8-9284-F47C052EEFAA}" srcOrd="3" destOrd="0" presId="urn:microsoft.com/office/officeart/2005/8/layout/chevron1"/>
    <dgm:cxn modelId="{3267A836-DF57-4A36-91DE-C9C0633EADBA}" type="presParOf" srcId="{4884AE3B-3A0D-44AE-8917-EB1814124871}" destId="{EC58C624-49F0-4BBD-A761-F77532A050CB}" srcOrd="4" destOrd="0" presId="urn:microsoft.com/office/officeart/2005/8/layout/chevron1"/>
    <dgm:cxn modelId="{CD3482B0-9A1B-444F-A888-60C797117D1D}" type="presParOf" srcId="{4884AE3B-3A0D-44AE-8917-EB1814124871}" destId="{F2562CE4-8429-46A9-97D5-3D61EB3DC199}" srcOrd="5" destOrd="0" presId="urn:microsoft.com/office/officeart/2005/8/layout/chevron1"/>
    <dgm:cxn modelId="{AA842443-B37D-4FFC-B1EF-10177E1E8C52}" type="presParOf" srcId="{4884AE3B-3A0D-44AE-8917-EB1814124871}" destId="{164C00A7-D05C-45F5-9C81-607A8FEA2C05}" srcOrd="6" destOrd="0" presId="urn:microsoft.com/office/officeart/2005/8/layout/chevron1"/>
    <dgm:cxn modelId="{8519F826-1084-4E37-B3B0-371DF72C5B11}" type="presParOf" srcId="{4884AE3B-3A0D-44AE-8917-EB1814124871}" destId="{2B5138DF-8FAA-4C0B-9FAA-54A82169D3D5}" srcOrd="7" destOrd="0" presId="urn:microsoft.com/office/officeart/2005/8/layout/chevron1"/>
    <dgm:cxn modelId="{5D0F32FB-0DB8-4A4C-AB14-04962A39BD10}" type="presParOf" srcId="{4884AE3B-3A0D-44AE-8917-EB1814124871}" destId="{91292FB1-C673-4468-92EB-A362199A63E9}"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119837-5B71-4D44-BB01-DB0B084933C8}"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477D14C5-CED9-4CFC-B338-DFB0C8090B9F}">
      <dgm:prSet phldrT="[Text]"/>
      <dgm:spPr/>
      <dgm:t>
        <a:bodyPr/>
        <a:lstStyle/>
        <a:p>
          <a:r>
            <a:rPr lang="en-US"/>
            <a:t>Source</a:t>
          </a:r>
        </a:p>
      </dgm:t>
    </dgm:pt>
    <dgm:pt modelId="{92DFCBC7-BC14-4697-8ECD-BF0D5B1EDA3B}" type="parTrans" cxnId="{7D461F02-AB37-447A-AC6B-D31C4D2EC6A9}">
      <dgm:prSet/>
      <dgm:spPr/>
      <dgm:t>
        <a:bodyPr/>
        <a:lstStyle/>
        <a:p>
          <a:endParaRPr lang="en-US"/>
        </a:p>
      </dgm:t>
    </dgm:pt>
    <dgm:pt modelId="{87E3C0DB-7BEE-424E-8E11-B838D238D595}" type="sibTrans" cxnId="{7D461F02-AB37-447A-AC6B-D31C4D2EC6A9}">
      <dgm:prSet/>
      <dgm:spPr/>
      <dgm:t>
        <a:bodyPr/>
        <a:lstStyle/>
        <a:p>
          <a:endParaRPr lang="en-US"/>
        </a:p>
      </dgm:t>
    </dgm:pt>
    <dgm:pt modelId="{C111C18A-FD96-4E63-821A-54D70D8DC65F}">
      <dgm:prSet phldrT="[Text]"/>
      <dgm:spPr/>
      <dgm:t>
        <a:bodyPr/>
        <a:lstStyle/>
        <a:p>
          <a:r>
            <a:rPr lang="en-US"/>
            <a:t>Kaggle.com</a:t>
          </a:r>
          <a:br>
            <a:rPr lang="en-US"/>
          </a:br>
          <a:endParaRPr lang="en-US"/>
        </a:p>
      </dgm:t>
    </dgm:pt>
    <dgm:pt modelId="{83BE74EF-FAB4-45A2-BBED-7CD5259AB210}" type="parTrans" cxnId="{FFD8B471-C98F-4DB5-8DE3-2AB7E896ADD5}">
      <dgm:prSet/>
      <dgm:spPr/>
      <dgm:t>
        <a:bodyPr/>
        <a:lstStyle/>
        <a:p>
          <a:endParaRPr lang="en-US"/>
        </a:p>
      </dgm:t>
    </dgm:pt>
    <dgm:pt modelId="{B4F34DE2-2DAE-4F88-8C78-BD8892EBF4FF}" type="sibTrans" cxnId="{FFD8B471-C98F-4DB5-8DE3-2AB7E896ADD5}">
      <dgm:prSet/>
      <dgm:spPr/>
      <dgm:t>
        <a:bodyPr/>
        <a:lstStyle/>
        <a:p>
          <a:endParaRPr lang="en-US"/>
        </a:p>
      </dgm:t>
    </dgm:pt>
    <dgm:pt modelId="{3C67E77D-62FA-499D-B5E6-E79A091C5267}">
      <dgm:prSet phldrT="[Text]"/>
      <dgm:spPr/>
      <dgm:t>
        <a:bodyPr/>
        <a:lstStyle/>
        <a:p>
          <a:r>
            <a:rPr lang="en-US"/>
            <a:t>Size</a:t>
          </a:r>
        </a:p>
      </dgm:t>
    </dgm:pt>
    <dgm:pt modelId="{5337D229-E330-4525-B0FA-14EC5A80604A}" type="parTrans" cxnId="{32AA6160-4426-4C4D-93AE-E2F474E37AD9}">
      <dgm:prSet/>
      <dgm:spPr/>
      <dgm:t>
        <a:bodyPr/>
        <a:lstStyle/>
        <a:p>
          <a:endParaRPr lang="en-US"/>
        </a:p>
      </dgm:t>
    </dgm:pt>
    <dgm:pt modelId="{C056AC5D-B04E-4376-A1CB-3EAB7BE5AF5B}" type="sibTrans" cxnId="{32AA6160-4426-4C4D-93AE-E2F474E37AD9}">
      <dgm:prSet/>
      <dgm:spPr/>
      <dgm:t>
        <a:bodyPr/>
        <a:lstStyle/>
        <a:p>
          <a:endParaRPr lang="en-US"/>
        </a:p>
      </dgm:t>
    </dgm:pt>
    <dgm:pt modelId="{D6510970-8F9C-4B45-A0F3-6ACB9AA76D40}">
      <dgm:prSet phldrT="[Text]"/>
      <dgm:spPr/>
      <dgm:t>
        <a:bodyPr/>
        <a:lstStyle/>
        <a:p>
          <a:r>
            <a:rPr lang="en-US"/>
            <a:t>10999 rows</a:t>
          </a:r>
          <a:br>
            <a:rPr lang="en-US"/>
          </a:br>
          <a:r>
            <a:rPr lang="en-US"/>
            <a:t>12 columns</a:t>
          </a:r>
        </a:p>
      </dgm:t>
    </dgm:pt>
    <dgm:pt modelId="{7A9FC291-2B6A-4475-8B09-917F9F09E3AB}" type="parTrans" cxnId="{C6E7222A-5F84-456A-9806-D51868FAF8A9}">
      <dgm:prSet/>
      <dgm:spPr/>
      <dgm:t>
        <a:bodyPr/>
        <a:lstStyle/>
        <a:p>
          <a:endParaRPr lang="en-US"/>
        </a:p>
      </dgm:t>
    </dgm:pt>
    <dgm:pt modelId="{4B87F32C-3630-48F2-9114-4262C0BEEA9E}" type="sibTrans" cxnId="{C6E7222A-5F84-456A-9806-D51868FAF8A9}">
      <dgm:prSet/>
      <dgm:spPr/>
      <dgm:t>
        <a:bodyPr/>
        <a:lstStyle/>
        <a:p>
          <a:endParaRPr lang="en-US"/>
        </a:p>
      </dgm:t>
    </dgm:pt>
    <dgm:pt modelId="{CC6B7442-0B72-4EF2-9F13-1325B51AFF9F}">
      <dgm:prSet phldrT="[Text]"/>
      <dgm:spPr/>
      <dgm:t>
        <a:bodyPr/>
        <a:lstStyle/>
        <a:p>
          <a:r>
            <a:rPr lang="en-US"/>
            <a:t>Type</a:t>
          </a:r>
        </a:p>
      </dgm:t>
    </dgm:pt>
    <dgm:pt modelId="{E3D139E0-5DC2-4F8E-9F8F-B3F0EBCD4689}" type="parTrans" cxnId="{102D6D4D-90C9-40F4-A001-35DCC329B127}">
      <dgm:prSet/>
      <dgm:spPr/>
      <dgm:t>
        <a:bodyPr/>
        <a:lstStyle/>
        <a:p>
          <a:endParaRPr lang="en-US"/>
        </a:p>
      </dgm:t>
    </dgm:pt>
    <dgm:pt modelId="{FF80E1BA-0D6F-4EE8-9640-892A5897DBCD}" type="sibTrans" cxnId="{102D6D4D-90C9-40F4-A001-35DCC329B127}">
      <dgm:prSet/>
      <dgm:spPr/>
      <dgm:t>
        <a:bodyPr/>
        <a:lstStyle/>
        <a:p>
          <a:endParaRPr lang="en-US"/>
        </a:p>
      </dgm:t>
    </dgm:pt>
    <dgm:pt modelId="{FE0A3CAE-D039-42F2-AF12-1E6F6793A633}">
      <dgm:prSet phldrT="[Text]"/>
      <dgm:spPr/>
      <dgm:t>
        <a:bodyPr/>
        <a:lstStyle/>
        <a:p>
          <a:pPr rtl="0"/>
          <a:r>
            <a:rPr lang="en-US">
              <a:latin typeface="Consolas"/>
            </a:rPr>
            <a:t>int64 </a:t>
          </a:r>
          <a:r>
            <a:rPr lang="en-US"/>
            <a:t/>
          </a:r>
          <a:br>
            <a:rPr lang="en-US"/>
          </a:br>
          <a:r>
            <a:rPr lang="en-US">
              <a:latin typeface="Consolas"/>
            </a:rPr>
            <a:t>object</a:t>
          </a:r>
          <a:endParaRPr lang="en-US"/>
        </a:p>
      </dgm:t>
    </dgm:pt>
    <dgm:pt modelId="{7E2ED2D1-AFF4-4DED-BB53-30A310825CE2}" type="parTrans" cxnId="{A6FB3C49-AB75-4315-BB6B-886AA454F16F}">
      <dgm:prSet/>
      <dgm:spPr/>
      <dgm:t>
        <a:bodyPr/>
        <a:lstStyle/>
        <a:p>
          <a:endParaRPr lang="en-US"/>
        </a:p>
      </dgm:t>
    </dgm:pt>
    <dgm:pt modelId="{417BDEF2-191B-4000-BDE8-D3D22A51FCF3}" type="sibTrans" cxnId="{A6FB3C49-AB75-4315-BB6B-886AA454F16F}">
      <dgm:prSet/>
      <dgm:spPr/>
      <dgm:t>
        <a:bodyPr/>
        <a:lstStyle/>
        <a:p>
          <a:endParaRPr lang="en-US"/>
        </a:p>
      </dgm:t>
    </dgm:pt>
    <dgm:pt modelId="{ED5DCCC5-BCA8-4491-AA37-BAF153ECA184}" type="pres">
      <dgm:prSet presAssocID="{90119837-5B71-4D44-BB01-DB0B084933C8}" presName="linear" presStyleCnt="0">
        <dgm:presLayoutVars>
          <dgm:animLvl val="lvl"/>
          <dgm:resizeHandles val="exact"/>
        </dgm:presLayoutVars>
      </dgm:prSet>
      <dgm:spPr/>
      <dgm:t>
        <a:bodyPr/>
        <a:lstStyle/>
        <a:p>
          <a:endParaRPr lang="en-US"/>
        </a:p>
      </dgm:t>
    </dgm:pt>
    <dgm:pt modelId="{A9DD881E-A532-414B-870C-8ADE2076F78C}" type="pres">
      <dgm:prSet presAssocID="{477D14C5-CED9-4CFC-B338-DFB0C8090B9F}" presName="parentText" presStyleLbl="node1" presStyleIdx="0" presStyleCnt="3">
        <dgm:presLayoutVars>
          <dgm:chMax val="0"/>
          <dgm:bulletEnabled val="1"/>
        </dgm:presLayoutVars>
      </dgm:prSet>
      <dgm:spPr/>
      <dgm:t>
        <a:bodyPr/>
        <a:lstStyle/>
        <a:p>
          <a:endParaRPr lang="en-US"/>
        </a:p>
      </dgm:t>
    </dgm:pt>
    <dgm:pt modelId="{CD5F6E02-AD43-4E7A-935B-DDF5D6C74800}" type="pres">
      <dgm:prSet presAssocID="{477D14C5-CED9-4CFC-B338-DFB0C8090B9F}" presName="childText" presStyleLbl="revTx" presStyleIdx="0" presStyleCnt="3">
        <dgm:presLayoutVars>
          <dgm:bulletEnabled val="1"/>
        </dgm:presLayoutVars>
      </dgm:prSet>
      <dgm:spPr/>
      <dgm:t>
        <a:bodyPr/>
        <a:lstStyle/>
        <a:p>
          <a:endParaRPr lang="en-US"/>
        </a:p>
      </dgm:t>
    </dgm:pt>
    <dgm:pt modelId="{81203336-F3DE-4B3A-BCF4-0F68C23AC2BB}" type="pres">
      <dgm:prSet presAssocID="{3C67E77D-62FA-499D-B5E6-E79A091C5267}" presName="parentText" presStyleLbl="node1" presStyleIdx="1" presStyleCnt="3">
        <dgm:presLayoutVars>
          <dgm:chMax val="0"/>
          <dgm:bulletEnabled val="1"/>
        </dgm:presLayoutVars>
      </dgm:prSet>
      <dgm:spPr/>
      <dgm:t>
        <a:bodyPr/>
        <a:lstStyle/>
        <a:p>
          <a:endParaRPr lang="en-US"/>
        </a:p>
      </dgm:t>
    </dgm:pt>
    <dgm:pt modelId="{782956A5-ADC8-4959-B856-589B9D9B9635}" type="pres">
      <dgm:prSet presAssocID="{3C67E77D-62FA-499D-B5E6-E79A091C5267}" presName="childText" presStyleLbl="revTx" presStyleIdx="1" presStyleCnt="3">
        <dgm:presLayoutVars>
          <dgm:bulletEnabled val="1"/>
        </dgm:presLayoutVars>
      </dgm:prSet>
      <dgm:spPr/>
      <dgm:t>
        <a:bodyPr/>
        <a:lstStyle/>
        <a:p>
          <a:endParaRPr lang="en-US"/>
        </a:p>
      </dgm:t>
    </dgm:pt>
    <dgm:pt modelId="{D64CB5D5-837D-47FC-9E42-A26D800BC695}" type="pres">
      <dgm:prSet presAssocID="{CC6B7442-0B72-4EF2-9F13-1325B51AFF9F}" presName="parentText" presStyleLbl="node1" presStyleIdx="2" presStyleCnt="3">
        <dgm:presLayoutVars>
          <dgm:chMax val="0"/>
          <dgm:bulletEnabled val="1"/>
        </dgm:presLayoutVars>
      </dgm:prSet>
      <dgm:spPr/>
      <dgm:t>
        <a:bodyPr/>
        <a:lstStyle/>
        <a:p>
          <a:endParaRPr lang="en-US"/>
        </a:p>
      </dgm:t>
    </dgm:pt>
    <dgm:pt modelId="{08B7B17B-8600-44B0-B235-389E5D71D804}" type="pres">
      <dgm:prSet presAssocID="{CC6B7442-0B72-4EF2-9F13-1325B51AFF9F}" presName="childText" presStyleLbl="revTx" presStyleIdx="2" presStyleCnt="3">
        <dgm:presLayoutVars>
          <dgm:bulletEnabled val="1"/>
        </dgm:presLayoutVars>
      </dgm:prSet>
      <dgm:spPr/>
      <dgm:t>
        <a:bodyPr/>
        <a:lstStyle/>
        <a:p>
          <a:endParaRPr lang="en-US"/>
        </a:p>
      </dgm:t>
    </dgm:pt>
  </dgm:ptLst>
  <dgm:cxnLst>
    <dgm:cxn modelId="{A6FB3C49-AB75-4315-BB6B-886AA454F16F}" srcId="{CC6B7442-0B72-4EF2-9F13-1325B51AFF9F}" destId="{FE0A3CAE-D039-42F2-AF12-1E6F6793A633}" srcOrd="0" destOrd="0" parTransId="{7E2ED2D1-AFF4-4DED-BB53-30A310825CE2}" sibTransId="{417BDEF2-191B-4000-BDE8-D3D22A51FCF3}"/>
    <dgm:cxn modelId="{E2EE33AC-3CDB-41AB-99D0-EE89822B0377}" type="presOf" srcId="{90119837-5B71-4D44-BB01-DB0B084933C8}" destId="{ED5DCCC5-BCA8-4491-AA37-BAF153ECA184}" srcOrd="0" destOrd="0" presId="urn:microsoft.com/office/officeart/2005/8/layout/vList2"/>
    <dgm:cxn modelId="{80D369CF-62F1-4541-AEE2-AB29E5A204FB}" type="presOf" srcId="{3C67E77D-62FA-499D-B5E6-E79A091C5267}" destId="{81203336-F3DE-4B3A-BCF4-0F68C23AC2BB}" srcOrd="0" destOrd="0" presId="urn:microsoft.com/office/officeart/2005/8/layout/vList2"/>
    <dgm:cxn modelId="{F3770B74-60B7-438A-9C14-87FF95D04624}" type="presOf" srcId="{FE0A3CAE-D039-42F2-AF12-1E6F6793A633}" destId="{08B7B17B-8600-44B0-B235-389E5D71D804}" srcOrd="0" destOrd="0" presId="urn:microsoft.com/office/officeart/2005/8/layout/vList2"/>
    <dgm:cxn modelId="{7D461F02-AB37-447A-AC6B-D31C4D2EC6A9}" srcId="{90119837-5B71-4D44-BB01-DB0B084933C8}" destId="{477D14C5-CED9-4CFC-B338-DFB0C8090B9F}" srcOrd="0" destOrd="0" parTransId="{92DFCBC7-BC14-4697-8ECD-BF0D5B1EDA3B}" sibTransId="{87E3C0DB-7BEE-424E-8E11-B838D238D595}"/>
    <dgm:cxn modelId="{AB09493F-37CB-481D-BE1C-7A521AC3963B}" type="presOf" srcId="{477D14C5-CED9-4CFC-B338-DFB0C8090B9F}" destId="{A9DD881E-A532-414B-870C-8ADE2076F78C}" srcOrd="0" destOrd="0" presId="urn:microsoft.com/office/officeart/2005/8/layout/vList2"/>
    <dgm:cxn modelId="{C6E7222A-5F84-456A-9806-D51868FAF8A9}" srcId="{3C67E77D-62FA-499D-B5E6-E79A091C5267}" destId="{D6510970-8F9C-4B45-A0F3-6ACB9AA76D40}" srcOrd="0" destOrd="0" parTransId="{7A9FC291-2B6A-4475-8B09-917F9F09E3AB}" sibTransId="{4B87F32C-3630-48F2-9114-4262C0BEEA9E}"/>
    <dgm:cxn modelId="{32AA6160-4426-4C4D-93AE-E2F474E37AD9}" srcId="{90119837-5B71-4D44-BB01-DB0B084933C8}" destId="{3C67E77D-62FA-499D-B5E6-E79A091C5267}" srcOrd="1" destOrd="0" parTransId="{5337D229-E330-4525-B0FA-14EC5A80604A}" sibTransId="{C056AC5D-B04E-4376-A1CB-3EAB7BE5AF5B}"/>
    <dgm:cxn modelId="{102D6D4D-90C9-40F4-A001-35DCC329B127}" srcId="{90119837-5B71-4D44-BB01-DB0B084933C8}" destId="{CC6B7442-0B72-4EF2-9F13-1325B51AFF9F}" srcOrd="2" destOrd="0" parTransId="{E3D139E0-5DC2-4F8E-9F8F-B3F0EBCD4689}" sibTransId="{FF80E1BA-0D6F-4EE8-9640-892A5897DBCD}"/>
    <dgm:cxn modelId="{87AD0085-41E8-4E29-BBED-9D1036577237}" type="presOf" srcId="{C111C18A-FD96-4E63-821A-54D70D8DC65F}" destId="{CD5F6E02-AD43-4E7A-935B-DDF5D6C74800}" srcOrd="0" destOrd="0" presId="urn:microsoft.com/office/officeart/2005/8/layout/vList2"/>
    <dgm:cxn modelId="{DC6E05B4-83E9-4C3F-9822-9E1D41C41D9E}" type="presOf" srcId="{CC6B7442-0B72-4EF2-9F13-1325B51AFF9F}" destId="{D64CB5D5-837D-47FC-9E42-A26D800BC695}" srcOrd="0" destOrd="0" presId="urn:microsoft.com/office/officeart/2005/8/layout/vList2"/>
    <dgm:cxn modelId="{44946EF3-425E-42C8-A6FB-ABA83804B586}" type="presOf" srcId="{D6510970-8F9C-4B45-A0F3-6ACB9AA76D40}" destId="{782956A5-ADC8-4959-B856-589B9D9B9635}" srcOrd="0" destOrd="0" presId="urn:microsoft.com/office/officeart/2005/8/layout/vList2"/>
    <dgm:cxn modelId="{FFD8B471-C98F-4DB5-8DE3-2AB7E896ADD5}" srcId="{477D14C5-CED9-4CFC-B338-DFB0C8090B9F}" destId="{C111C18A-FD96-4E63-821A-54D70D8DC65F}" srcOrd="0" destOrd="0" parTransId="{83BE74EF-FAB4-45A2-BBED-7CD5259AB210}" sibTransId="{B4F34DE2-2DAE-4F88-8C78-BD8892EBF4FF}"/>
    <dgm:cxn modelId="{8ED8745E-70AE-4940-BBB9-FB6376BDA0D9}" type="presParOf" srcId="{ED5DCCC5-BCA8-4491-AA37-BAF153ECA184}" destId="{A9DD881E-A532-414B-870C-8ADE2076F78C}" srcOrd="0" destOrd="0" presId="urn:microsoft.com/office/officeart/2005/8/layout/vList2"/>
    <dgm:cxn modelId="{31CF7A1A-6E4D-4D10-861C-4FF0D37EB7F8}" type="presParOf" srcId="{ED5DCCC5-BCA8-4491-AA37-BAF153ECA184}" destId="{CD5F6E02-AD43-4E7A-935B-DDF5D6C74800}" srcOrd="1" destOrd="0" presId="urn:microsoft.com/office/officeart/2005/8/layout/vList2"/>
    <dgm:cxn modelId="{9126909B-F016-45D1-8092-6C3135AB4C8A}" type="presParOf" srcId="{ED5DCCC5-BCA8-4491-AA37-BAF153ECA184}" destId="{81203336-F3DE-4B3A-BCF4-0F68C23AC2BB}" srcOrd="2" destOrd="0" presId="urn:microsoft.com/office/officeart/2005/8/layout/vList2"/>
    <dgm:cxn modelId="{730D2F2D-B4CA-4D4B-834E-CF6050C80AD0}" type="presParOf" srcId="{ED5DCCC5-BCA8-4491-AA37-BAF153ECA184}" destId="{782956A5-ADC8-4959-B856-589B9D9B9635}" srcOrd="3" destOrd="0" presId="urn:microsoft.com/office/officeart/2005/8/layout/vList2"/>
    <dgm:cxn modelId="{4902803D-CBF9-4D0B-9ABD-A3F2B1110870}" type="presParOf" srcId="{ED5DCCC5-BCA8-4491-AA37-BAF153ECA184}" destId="{D64CB5D5-837D-47FC-9E42-A26D800BC695}" srcOrd="4" destOrd="0" presId="urn:microsoft.com/office/officeart/2005/8/layout/vList2"/>
    <dgm:cxn modelId="{23FA2328-0584-487D-931D-ED8370AFC6E0}" type="presParOf" srcId="{ED5DCCC5-BCA8-4491-AA37-BAF153ECA184}" destId="{08B7B17B-8600-44B0-B235-389E5D71D804}"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A37B5D-99D2-4A6F-BF8C-B6007393C925}">
      <dsp:nvSpPr>
        <dsp:cNvPr id="0" name=""/>
        <dsp:cNvSpPr/>
      </dsp:nvSpPr>
      <dsp:spPr>
        <a:xfrm>
          <a:off x="2362" y="2440476"/>
          <a:ext cx="2102755" cy="84110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a:t>Search for Dataset</a:t>
          </a:r>
        </a:p>
      </dsp:txBody>
      <dsp:txXfrm>
        <a:off x="422913" y="2440476"/>
        <a:ext cx="1261653" cy="841102"/>
      </dsp:txXfrm>
    </dsp:sp>
    <dsp:sp modelId="{6F69A8B7-B182-4F15-9079-77BEF61660BD}">
      <dsp:nvSpPr>
        <dsp:cNvPr id="0" name=""/>
        <dsp:cNvSpPr/>
      </dsp:nvSpPr>
      <dsp:spPr>
        <a:xfrm>
          <a:off x="1894842" y="2440476"/>
          <a:ext cx="2102755" cy="84110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a:t>EDA</a:t>
          </a:r>
        </a:p>
      </dsp:txBody>
      <dsp:txXfrm>
        <a:off x="2315393" y="2440476"/>
        <a:ext cx="1261653" cy="841102"/>
      </dsp:txXfrm>
    </dsp:sp>
    <dsp:sp modelId="{EC58C624-49F0-4BBD-A761-F77532A050CB}">
      <dsp:nvSpPr>
        <dsp:cNvPr id="0" name=""/>
        <dsp:cNvSpPr/>
      </dsp:nvSpPr>
      <dsp:spPr>
        <a:xfrm>
          <a:off x="3787322" y="2440476"/>
          <a:ext cx="2102755" cy="84110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a:t>Classification Model</a:t>
          </a:r>
        </a:p>
      </dsp:txBody>
      <dsp:txXfrm>
        <a:off x="4207873" y="2440476"/>
        <a:ext cx="1261653" cy="841102"/>
      </dsp:txXfrm>
    </dsp:sp>
    <dsp:sp modelId="{164C00A7-D05C-45F5-9C81-607A8FEA2C05}">
      <dsp:nvSpPr>
        <dsp:cNvPr id="0" name=""/>
        <dsp:cNvSpPr/>
      </dsp:nvSpPr>
      <dsp:spPr>
        <a:xfrm>
          <a:off x="5679802" y="2440476"/>
          <a:ext cx="2102755" cy="84110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kern="1200"/>
            <a:t>Models</a:t>
          </a:r>
        </a:p>
      </dsp:txBody>
      <dsp:txXfrm>
        <a:off x="6100353" y="2440476"/>
        <a:ext cx="1261653" cy="841102"/>
      </dsp:txXfrm>
    </dsp:sp>
    <dsp:sp modelId="{91292FB1-C673-4468-92EB-A362199A63E9}">
      <dsp:nvSpPr>
        <dsp:cNvPr id="0" name=""/>
        <dsp:cNvSpPr/>
      </dsp:nvSpPr>
      <dsp:spPr>
        <a:xfrm>
          <a:off x="7572281" y="2440476"/>
          <a:ext cx="2102755" cy="84110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rtl="0">
            <a:lnSpc>
              <a:spcPct val="90000"/>
            </a:lnSpc>
            <a:spcBef>
              <a:spcPct val="0"/>
            </a:spcBef>
            <a:spcAft>
              <a:spcPct val="35000"/>
            </a:spcAft>
          </a:pPr>
          <a:r>
            <a:rPr lang="en-US" sz="1600" kern="1200">
              <a:latin typeface="Consolas"/>
            </a:rPr>
            <a:t>AUC Curve</a:t>
          </a:r>
          <a:endParaRPr lang="en-US" sz="1600" kern="1200"/>
        </a:p>
      </dsp:txBody>
      <dsp:txXfrm>
        <a:off x="7992832" y="2440476"/>
        <a:ext cx="1261653" cy="8411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DD881E-A532-414B-870C-8ADE2076F78C}">
      <dsp:nvSpPr>
        <dsp:cNvPr id="0" name=""/>
        <dsp:cNvSpPr/>
      </dsp:nvSpPr>
      <dsp:spPr>
        <a:xfrm>
          <a:off x="0" y="9712"/>
          <a:ext cx="4419600" cy="69556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a:t>Source</a:t>
          </a:r>
        </a:p>
      </dsp:txBody>
      <dsp:txXfrm>
        <a:off x="33955" y="43667"/>
        <a:ext cx="4351690" cy="627655"/>
      </dsp:txXfrm>
    </dsp:sp>
    <dsp:sp modelId="{CD5F6E02-AD43-4E7A-935B-DDF5D6C74800}">
      <dsp:nvSpPr>
        <dsp:cNvPr id="0" name=""/>
        <dsp:cNvSpPr/>
      </dsp:nvSpPr>
      <dsp:spPr>
        <a:xfrm>
          <a:off x="0" y="705277"/>
          <a:ext cx="4419600" cy="720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322"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a:t>Kaggle.com</a:t>
          </a:r>
          <a:br>
            <a:rPr lang="en-US" sz="2300" kern="1200"/>
          </a:br>
          <a:endParaRPr lang="en-US" sz="2300" kern="1200"/>
        </a:p>
      </dsp:txBody>
      <dsp:txXfrm>
        <a:off x="0" y="705277"/>
        <a:ext cx="4419600" cy="720359"/>
      </dsp:txXfrm>
    </dsp:sp>
    <dsp:sp modelId="{81203336-F3DE-4B3A-BCF4-0F68C23AC2BB}">
      <dsp:nvSpPr>
        <dsp:cNvPr id="0" name=""/>
        <dsp:cNvSpPr/>
      </dsp:nvSpPr>
      <dsp:spPr>
        <a:xfrm>
          <a:off x="0" y="1425637"/>
          <a:ext cx="4419600" cy="69556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a:t>Size</a:t>
          </a:r>
        </a:p>
      </dsp:txBody>
      <dsp:txXfrm>
        <a:off x="33955" y="1459592"/>
        <a:ext cx="4351690" cy="627655"/>
      </dsp:txXfrm>
    </dsp:sp>
    <dsp:sp modelId="{782956A5-ADC8-4959-B856-589B9D9B9635}">
      <dsp:nvSpPr>
        <dsp:cNvPr id="0" name=""/>
        <dsp:cNvSpPr/>
      </dsp:nvSpPr>
      <dsp:spPr>
        <a:xfrm>
          <a:off x="0" y="2121202"/>
          <a:ext cx="4419600" cy="720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322"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a:t>10999 rows</a:t>
          </a:r>
          <a:br>
            <a:rPr lang="en-US" sz="2300" kern="1200"/>
          </a:br>
          <a:r>
            <a:rPr lang="en-US" sz="2300" kern="1200"/>
            <a:t>12 columns</a:t>
          </a:r>
        </a:p>
      </dsp:txBody>
      <dsp:txXfrm>
        <a:off x="0" y="2121202"/>
        <a:ext cx="4419600" cy="720359"/>
      </dsp:txXfrm>
    </dsp:sp>
    <dsp:sp modelId="{D64CB5D5-837D-47FC-9E42-A26D800BC695}">
      <dsp:nvSpPr>
        <dsp:cNvPr id="0" name=""/>
        <dsp:cNvSpPr/>
      </dsp:nvSpPr>
      <dsp:spPr>
        <a:xfrm>
          <a:off x="0" y="2841562"/>
          <a:ext cx="4419600" cy="695565"/>
        </a:xfrm>
        <a:prstGeom prst="roundRect">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a:lnSpc>
              <a:spcPct val="90000"/>
            </a:lnSpc>
            <a:spcBef>
              <a:spcPct val="0"/>
            </a:spcBef>
            <a:spcAft>
              <a:spcPct val="35000"/>
            </a:spcAft>
          </a:pPr>
          <a:r>
            <a:rPr lang="en-US" sz="2900" kern="1200"/>
            <a:t>Type</a:t>
          </a:r>
        </a:p>
      </dsp:txBody>
      <dsp:txXfrm>
        <a:off x="33955" y="2875517"/>
        <a:ext cx="4351690" cy="627655"/>
      </dsp:txXfrm>
    </dsp:sp>
    <dsp:sp modelId="{08B7B17B-8600-44B0-B235-389E5D71D804}">
      <dsp:nvSpPr>
        <dsp:cNvPr id="0" name=""/>
        <dsp:cNvSpPr/>
      </dsp:nvSpPr>
      <dsp:spPr>
        <a:xfrm>
          <a:off x="0" y="3537127"/>
          <a:ext cx="4419600" cy="720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322" tIns="36830" rIns="206248" bIns="36830" numCol="1" spcCol="1270" anchor="t" anchorCtr="0">
          <a:noAutofit/>
        </a:bodyPr>
        <a:lstStyle/>
        <a:p>
          <a:pPr marL="228600" lvl="1" indent="-228600" algn="l" defTabSz="1022350" rtl="0">
            <a:lnSpc>
              <a:spcPct val="90000"/>
            </a:lnSpc>
            <a:spcBef>
              <a:spcPct val="0"/>
            </a:spcBef>
            <a:spcAft>
              <a:spcPct val="20000"/>
            </a:spcAft>
            <a:buChar char="••"/>
          </a:pPr>
          <a:r>
            <a:rPr lang="en-US" sz="2300" kern="1200">
              <a:latin typeface="Consolas"/>
            </a:rPr>
            <a:t>int64 </a:t>
          </a:r>
          <a:r>
            <a:rPr lang="en-US" sz="2300" kern="1200"/>
            <a:t/>
          </a:r>
          <a:br>
            <a:rPr lang="en-US" sz="2300" kern="1200"/>
          </a:br>
          <a:r>
            <a:rPr lang="en-US" sz="2300" kern="1200">
              <a:latin typeface="Consolas"/>
            </a:rPr>
            <a:t>object</a:t>
          </a:r>
          <a:endParaRPr lang="en-US" sz="2300" kern="1200"/>
        </a:p>
      </dsp:txBody>
      <dsp:txXfrm>
        <a:off x="0" y="3537127"/>
        <a:ext cx="4419600" cy="72035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8/12/2022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8/12/2022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8/12/2022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t>Click to edit Master text styles</a:t>
            </a:r>
          </a:p>
          <a:p>
            <a:pPr lvl="1"/>
            <a:r>
              <a:t>Second level</a:t>
            </a:r>
          </a:p>
          <a:p>
            <a:pPr lvl="2"/>
            <a:r>
              <a:t>Third level</a:t>
            </a:r>
          </a:p>
          <a:p>
            <a:pPr lvl="3"/>
            <a:r>
              <a:t>Fourth level</a:t>
            </a:r>
          </a:p>
          <a:p>
            <a:pPr lvl="4"/>
            <a:r>
              <a:t>Fifth level</a:t>
            </a:r>
            <a:endParaRPr lang="en-US"/>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8/12/2022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8/12/2022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8/12/2022</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8/12/2022</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8/12/2022</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8/12/2022</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8/12/2022</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8/12/2022</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8/12/2022</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8/12/2022</a:t>
            </a:fld>
            <a:endParaRPr lang="en-US"/>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2412" y="1905000"/>
            <a:ext cx="9144000" cy="2667000"/>
          </a:xfrm>
        </p:spPr>
        <p:txBody>
          <a:bodyPr/>
          <a:lstStyle/>
          <a:p>
            <a:r>
              <a:rPr lang="en-US"/>
              <a:t>DSEM 6105 Project</a:t>
            </a:r>
            <a:br>
              <a:rPr lang="en-US"/>
            </a:br>
            <a:r>
              <a:rPr lang="en-US"/>
              <a:t>E-Commerce Shipping</a:t>
            </a:r>
          </a:p>
        </p:txBody>
      </p:sp>
      <p:sp>
        <p:nvSpPr>
          <p:cNvPr id="3" name="Subtitle 2"/>
          <p:cNvSpPr>
            <a:spLocks noGrp="1"/>
          </p:cNvSpPr>
          <p:nvPr>
            <p:ph type="subTitle" idx="1"/>
          </p:nvPr>
        </p:nvSpPr>
        <p:spPr>
          <a:xfrm>
            <a:off x="635722" y="5151582"/>
            <a:ext cx="9143999" cy="1562650"/>
          </a:xfrm>
        </p:spPr>
        <p:txBody>
          <a:bodyPr vert="horz" lIns="91440" tIns="45720" rIns="91440" bIns="45720" rtlCol="0" anchor="t">
            <a:normAutofit fontScale="92500" lnSpcReduction="10000"/>
          </a:bodyPr>
          <a:lstStyle/>
          <a:p>
            <a:r>
              <a:rPr lang="en-US" dirty="0" smtClean="0"/>
              <a:t>	Team </a:t>
            </a:r>
            <a:r>
              <a:rPr lang="en-US" dirty="0"/>
              <a:t>Members:</a:t>
            </a:r>
          </a:p>
          <a:p>
            <a:r>
              <a:rPr lang="en-US" dirty="0"/>
              <a:t>	</a:t>
            </a:r>
            <a:r>
              <a:rPr lang="en-US" dirty="0" err="1"/>
              <a:t>Saneel</a:t>
            </a:r>
            <a:r>
              <a:rPr lang="en-US" dirty="0"/>
              <a:t> Tare</a:t>
            </a:r>
          </a:p>
          <a:p>
            <a:r>
              <a:rPr lang="en-US" dirty="0"/>
              <a:t>	</a:t>
            </a:r>
            <a:r>
              <a:rPr lang="en-US" dirty="0" err="1"/>
              <a:t>Saloni</a:t>
            </a:r>
            <a:r>
              <a:rPr lang="en-US" dirty="0"/>
              <a:t> </a:t>
            </a:r>
            <a:r>
              <a:rPr lang="en-US" dirty="0" err="1"/>
              <a:t>Sankhe</a:t>
            </a:r>
            <a:endParaRPr lang="en-US" dirty="0"/>
          </a:p>
          <a:p>
            <a:r>
              <a:rPr lang="en-US" dirty="0"/>
              <a:t>	</a:t>
            </a:r>
            <a:r>
              <a:rPr lang="en-US" dirty="0" err="1"/>
              <a:t>Mitali</a:t>
            </a:r>
            <a:r>
              <a:rPr lang="en-US" dirty="0"/>
              <a:t> Gupta</a:t>
            </a:r>
          </a:p>
          <a:p>
            <a:r>
              <a:rPr lang="en-US" dirty="0"/>
              <a:t>	Harsh Oswal</a:t>
            </a:r>
          </a:p>
          <a:p>
            <a:endParaRPr lang="en-US"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DFE81A18-7741-04A2-CF38-5A10D5D79E5A}"/>
              </a:ext>
            </a:extLst>
          </p:cNvPr>
          <p:cNvSpPr>
            <a:spLocks noGrp="1"/>
          </p:cNvSpPr>
          <p:nvPr>
            <p:ph type="title"/>
          </p:nvPr>
        </p:nvSpPr>
        <p:spPr>
          <a:xfrm>
            <a:off x="1522414" y="274638"/>
            <a:ext cx="9143998" cy="1020762"/>
          </a:xfrm>
        </p:spPr>
        <p:txBody>
          <a:bodyPr/>
          <a:lstStyle/>
          <a:p>
            <a:r>
              <a:rPr lang="en-US"/>
              <a:t>Comparison of model performances</a:t>
            </a:r>
          </a:p>
        </p:txBody>
      </p:sp>
      <p:pic>
        <p:nvPicPr>
          <p:cNvPr id="9" name="Picture 9" descr="Table&#10;&#10;Description automatically generated">
            <a:extLst>
              <a:ext uri="{FF2B5EF4-FFF2-40B4-BE49-F238E27FC236}">
                <a16:creationId xmlns:a16="http://schemas.microsoft.com/office/drawing/2014/main" id="{AD17C03D-95F4-7C7E-41F5-F6B07AE54F86}"/>
              </a:ext>
            </a:extLst>
          </p:cNvPr>
          <p:cNvPicPr>
            <a:picLocks noChangeAspect="1"/>
          </p:cNvPicPr>
          <p:nvPr/>
        </p:nvPicPr>
        <p:blipFill>
          <a:blip r:embed="rId2"/>
          <a:stretch>
            <a:fillRect/>
          </a:stretch>
        </p:blipFill>
        <p:spPr>
          <a:xfrm>
            <a:off x="327319" y="2136910"/>
            <a:ext cx="11534841" cy="4038101"/>
          </a:xfrm>
          <a:prstGeom prst="rect">
            <a:avLst/>
          </a:prstGeom>
          <a:noFill/>
        </p:spPr>
      </p:pic>
    </p:spTree>
    <p:extLst>
      <p:ext uri="{BB962C8B-B14F-4D97-AF65-F5344CB8AC3E}">
        <p14:creationId xmlns:p14="http://schemas.microsoft.com/office/powerpoint/2010/main" val="274059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E76EE-6513-CEDF-96E2-0A075A353B14}"/>
              </a:ext>
            </a:extLst>
          </p:cNvPr>
          <p:cNvSpPr>
            <a:spLocks noGrp="1"/>
          </p:cNvSpPr>
          <p:nvPr>
            <p:ph type="title"/>
          </p:nvPr>
        </p:nvSpPr>
        <p:spPr/>
        <p:txBody>
          <a:bodyPr/>
          <a:lstStyle/>
          <a:p>
            <a:r>
              <a:rPr lang="en-US"/>
              <a:t>AUC-ROC Curves</a:t>
            </a:r>
          </a:p>
        </p:txBody>
      </p:sp>
      <p:pic>
        <p:nvPicPr>
          <p:cNvPr id="3" name="Picture 3" descr="Chart, line chart&#10;&#10;Description automatically generated">
            <a:extLst>
              <a:ext uri="{FF2B5EF4-FFF2-40B4-BE49-F238E27FC236}">
                <a16:creationId xmlns:a16="http://schemas.microsoft.com/office/drawing/2014/main" id="{7ACD0EEE-8F4F-83C5-C841-A5CDAC06B5E2}"/>
              </a:ext>
            </a:extLst>
          </p:cNvPr>
          <p:cNvPicPr>
            <a:picLocks noChangeAspect="1"/>
          </p:cNvPicPr>
          <p:nvPr/>
        </p:nvPicPr>
        <p:blipFill>
          <a:blip r:embed="rId2"/>
          <a:stretch>
            <a:fillRect/>
          </a:stretch>
        </p:blipFill>
        <p:spPr>
          <a:xfrm>
            <a:off x="346967" y="2418124"/>
            <a:ext cx="2742696" cy="1915170"/>
          </a:xfrm>
          <a:prstGeom prst="rect">
            <a:avLst/>
          </a:prstGeom>
        </p:spPr>
      </p:pic>
      <p:pic>
        <p:nvPicPr>
          <p:cNvPr id="4" name="Picture 4" descr="Chart, line chart&#10;&#10;Description automatically generated">
            <a:extLst>
              <a:ext uri="{FF2B5EF4-FFF2-40B4-BE49-F238E27FC236}">
                <a16:creationId xmlns:a16="http://schemas.microsoft.com/office/drawing/2014/main" id="{ACBDB8B2-2EF5-ECEB-C608-FD6F0E459575}"/>
              </a:ext>
            </a:extLst>
          </p:cNvPr>
          <p:cNvPicPr>
            <a:picLocks noChangeAspect="1"/>
          </p:cNvPicPr>
          <p:nvPr/>
        </p:nvPicPr>
        <p:blipFill>
          <a:blip r:embed="rId3"/>
          <a:stretch>
            <a:fillRect/>
          </a:stretch>
        </p:blipFill>
        <p:spPr>
          <a:xfrm>
            <a:off x="4475090" y="2357186"/>
            <a:ext cx="2743882" cy="1942633"/>
          </a:xfrm>
          <a:prstGeom prst="rect">
            <a:avLst/>
          </a:prstGeom>
        </p:spPr>
      </p:pic>
      <p:pic>
        <p:nvPicPr>
          <p:cNvPr id="5" name="Picture 5" descr="Chart, line chart&#10;&#10;Description automatically generated">
            <a:extLst>
              <a:ext uri="{FF2B5EF4-FFF2-40B4-BE49-F238E27FC236}">
                <a16:creationId xmlns:a16="http://schemas.microsoft.com/office/drawing/2014/main" id="{15BD2BD7-9D96-6677-21B8-BBB8AE6A71FA}"/>
              </a:ext>
            </a:extLst>
          </p:cNvPr>
          <p:cNvPicPr>
            <a:picLocks noChangeAspect="1"/>
          </p:cNvPicPr>
          <p:nvPr/>
        </p:nvPicPr>
        <p:blipFill>
          <a:blip r:embed="rId4"/>
          <a:stretch>
            <a:fillRect/>
          </a:stretch>
        </p:blipFill>
        <p:spPr>
          <a:xfrm>
            <a:off x="8652340" y="2409851"/>
            <a:ext cx="2743882" cy="1948968"/>
          </a:xfrm>
          <a:prstGeom prst="rect">
            <a:avLst/>
          </a:prstGeom>
        </p:spPr>
      </p:pic>
      <p:pic>
        <p:nvPicPr>
          <p:cNvPr id="6" name="Picture 6" descr="Chart, line chart&#10;&#10;Description automatically generated">
            <a:extLst>
              <a:ext uri="{FF2B5EF4-FFF2-40B4-BE49-F238E27FC236}">
                <a16:creationId xmlns:a16="http://schemas.microsoft.com/office/drawing/2014/main" id="{7844E46E-846A-17D7-7AB4-215F2361B5BE}"/>
              </a:ext>
            </a:extLst>
          </p:cNvPr>
          <p:cNvPicPr>
            <a:picLocks noChangeAspect="1"/>
          </p:cNvPicPr>
          <p:nvPr/>
        </p:nvPicPr>
        <p:blipFill>
          <a:blip r:embed="rId5"/>
          <a:stretch>
            <a:fillRect/>
          </a:stretch>
        </p:blipFill>
        <p:spPr>
          <a:xfrm>
            <a:off x="4475091" y="4755230"/>
            <a:ext cx="2743882" cy="1948070"/>
          </a:xfrm>
          <a:prstGeom prst="rect">
            <a:avLst/>
          </a:prstGeom>
        </p:spPr>
      </p:pic>
    </p:spTree>
    <p:extLst>
      <p:ext uri="{BB962C8B-B14F-4D97-AF65-F5344CB8AC3E}">
        <p14:creationId xmlns:p14="http://schemas.microsoft.com/office/powerpoint/2010/main" val="2082151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Business Recommendations</a:t>
            </a:r>
          </a:p>
        </p:txBody>
      </p:sp>
      <p:sp>
        <p:nvSpPr>
          <p:cNvPr id="3" name="TextBox 2">
            <a:extLst>
              <a:ext uri="{FF2B5EF4-FFF2-40B4-BE49-F238E27FC236}">
                <a16:creationId xmlns:a16="http://schemas.microsoft.com/office/drawing/2014/main" id="{1934AD65-A73E-1EA9-44D1-CABD9BBEC93F}"/>
              </a:ext>
            </a:extLst>
          </p:cNvPr>
          <p:cNvSpPr txBox="1"/>
          <p:nvPr/>
        </p:nvSpPr>
        <p:spPr>
          <a:xfrm>
            <a:off x="1598612" y="1981200"/>
            <a:ext cx="9143998" cy="3010055"/>
          </a:xfrm>
          <a:prstGeom prst="rect">
            <a:avLst/>
          </a:prstGeom>
          <a:noFill/>
        </p:spPr>
        <p:txBody>
          <a:bodyPr wrap="square" rtlCol="0">
            <a:spAutoFit/>
          </a:bodyPr>
          <a:lstStyle/>
          <a:p>
            <a:pPr algn="l"/>
            <a:r>
              <a:rPr lang="en-US" sz="2400" b="1" i="0">
                <a:effectLst/>
                <a:latin typeface="-apple-system"/>
              </a:rPr>
              <a:t>Short terms</a:t>
            </a:r>
          </a:p>
          <a:p>
            <a:pPr algn="l"/>
            <a:r>
              <a:rPr lang="en-US" sz="2400" b="0" i="0">
                <a:effectLst/>
                <a:latin typeface="-apple-system"/>
              </a:rPr>
              <a:t>• Add estimated arrival time to assure the package arrived on time</a:t>
            </a:r>
            <a:br>
              <a:rPr lang="en-US" sz="2400" b="0" i="0">
                <a:effectLst/>
                <a:latin typeface="-apple-system"/>
              </a:rPr>
            </a:br>
            <a:r>
              <a:rPr lang="en-US" sz="2400" b="0" i="0">
                <a:effectLst/>
                <a:latin typeface="-apple-system"/>
              </a:rPr>
              <a:t>• Give credit points as a compensations to retain customer loyalty</a:t>
            </a:r>
            <a:br>
              <a:rPr lang="en-US" sz="2400" b="0" i="0">
                <a:effectLst/>
                <a:latin typeface="-apple-system"/>
              </a:rPr>
            </a:br>
            <a:endParaRPr lang="en-US" sz="2400" b="0" i="0">
              <a:effectLst/>
              <a:latin typeface="-apple-system"/>
            </a:endParaRPr>
          </a:p>
          <a:p>
            <a:pPr algn="l"/>
            <a:r>
              <a:rPr lang="en-US" sz="2400" b="1" i="0">
                <a:effectLst/>
                <a:latin typeface="-apple-system"/>
              </a:rPr>
              <a:t>Long terms</a:t>
            </a:r>
          </a:p>
          <a:p>
            <a:pPr algn="l"/>
            <a:r>
              <a:rPr lang="en-US" sz="2400" b="0" i="0">
                <a:effectLst/>
                <a:latin typeface="-apple-system"/>
              </a:rPr>
              <a:t>• Add more features to give more specific &amp; accurate insights</a:t>
            </a:r>
            <a:br>
              <a:rPr lang="en-US" sz="2400" b="0" i="0">
                <a:effectLst/>
                <a:latin typeface="-apple-system"/>
              </a:rPr>
            </a:br>
            <a:r>
              <a:rPr lang="en-US" sz="2400" b="0" i="0">
                <a:effectLst/>
                <a:latin typeface="-apple-system"/>
              </a:rPr>
              <a:t>• Perform operational audit based on the insights</a:t>
            </a:r>
          </a:p>
          <a:p>
            <a:pPr>
              <a:lnSpc>
                <a:spcPct val="90000"/>
              </a:lnSpc>
            </a:pPr>
            <a:endParaRPr lang="en-US" sz="2400"/>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3AAB42-5F2D-6518-57E2-5B53DA3B1350}"/>
              </a:ext>
            </a:extLst>
          </p:cNvPr>
          <p:cNvSpPr txBox="1"/>
          <p:nvPr/>
        </p:nvSpPr>
        <p:spPr>
          <a:xfrm>
            <a:off x="4771303" y="3008746"/>
            <a:ext cx="4800320" cy="757130"/>
          </a:xfrm>
          <a:prstGeom prst="rect">
            <a:avLst/>
          </a:prstGeom>
          <a:noFill/>
        </p:spPr>
        <p:txBody>
          <a:bodyPr wrap="square" rtlCol="0">
            <a:spAutoFit/>
          </a:bodyPr>
          <a:lstStyle/>
          <a:p>
            <a:pPr>
              <a:lnSpc>
                <a:spcPct val="90000"/>
              </a:lnSpc>
            </a:pPr>
            <a:r>
              <a:rPr lang="en-US" sz="2400" b="1" dirty="0"/>
              <a:t>Thank you</a:t>
            </a:r>
          </a:p>
          <a:p>
            <a:pPr>
              <a:lnSpc>
                <a:spcPct val="90000"/>
              </a:lnSpc>
            </a:pPr>
            <a:endParaRPr lang="en-US" sz="2400" dirty="0"/>
          </a:p>
        </p:txBody>
      </p:sp>
    </p:spTree>
    <p:extLst>
      <p:ext uri="{BB962C8B-B14F-4D97-AF65-F5344CB8AC3E}">
        <p14:creationId xmlns:p14="http://schemas.microsoft.com/office/powerpoint/2010/main" val="465021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t>Content</a:t>
            </a:r>
          </a:p>
        </p:txBody>
      </p:sp>
      <p:sp>
        <p:nvSpPr>
          <p:cNvPr id="14" name="Content Placeholder 13"/>
          <p:cNvSpPr>
            <a:spLocks noGrp="1"/>
          </p:cNvSpPr>
          <p:nvPr>
            <p:ph idx="1"/>
          </p:nvPr>
        </p:nvSpPr>
        <p:spPr/>
        <p:txBody>
          <a:bodyPr/>
          <a:lstStyle/>
          <a:p>
            <a:r>
              <a:rPr lang="en-US"/>
              <a:t>Introduction</a:t>
            </a:r>
          </a:p>
          <a:p>
            <a:r>
              <a:rPr lang="en-US"/>
              <a:t>Workflow</a:t>
            </a:r>
          </a:p>
          <a:p>
            <a:r>
              <a:rPr lang="en-US"/>
              <a:t>Data</a:t>
            </a:r>
          </a:p>
          <a:p>
            <a:r>
              <a:rPr lang="en-US"/>
              <a:t>EDA</a:t>
            </a:r>
          </a:p>
          <a:p>
            <a:r>
              <a:rPr lang="en-US"/>
              <a:t>Models</a:t>
            </a:r>
          </a:p>
          <a:p>
            <a:r>
              <a:rPr lang="en-US"/>
              <a:t>ROC Curve</a:t>
            </a:r>
          </a:p>
          <a:p>
            <a:r>
              <a:rPr lang="en-US"/>
              <a:t>Business Recommendations</a:t>
            </a:r>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3BE59-7D5E-9027-EC8B-9A2D50F31BBC}"/>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09502FD6-D707-FB40-681B-61AEC83B93C7}"/>
              </a:ext>
            </a:extLst>
          </p:cNvPr>
          <p:cNvSpPr>
            <a:spLocks noGrp="1"/>
          </p:cNvSpPr>
          <p:nvPr>
            <p:ph idx="1"/>
          </p:nvPr>
        </p:nvSpPr>
        <p:spPr/>
        <p:txBody>
          <a:bodyPr>
            <a:normAutofit/>
          </a:bodyPr>
          <a:lstStyle/>
          <a:p>
            <a:r>
              <a:rPr lang="en-US" sz="1800" b="1" i="0" dirty="0">
                <a:effectLst/>
                <a:latin typeface="Calibri" panose="020F0502020204030204" pitchFamily="34" charset="0"/>
              </a:rPr>
              <a:t>E-commerce shipping encompasses receiving and processing orders, picking and packing the purchased product at a warehouse, printing shipping labels, and even managing returns. All the moving pieces create a level of complexity that depends on the types and sizes of products you sell, to which regions you’ll deliver, the delivery options and shipping speeds you choose to offer and more. </a:t>
            </a:r>
            <a:endParaRPr lang="en-US" sz="1800" b="1" dirty="0">
              <a:latin typeface="Calibri" panose="020F0502020204030204" pitchFamily="34" charset="0"/>
            </a:endParaRPr>
          </a:p>
          <a:p>
            <a:r>
              <a:rPr lang="en-US" sz="1800" b="1" i="0" dirty="0">
                <a:effectLst/>
                <a:latin typeface="Calibri" panose="020F0502020204030204" pitchFamily="34" charset="0"/>
              </a:rPr>
              <a:t>Shipping on time has major significance for E-Commerce companies. It helps in increasing the reputation of the company, broadens the relationship with the clients and hence enhances the customers’ confidence and their buying ability and raise the overall profit for the company. </a:t>
            </a:r>
          </a:p>
          <a:p>
            <a:pPr marL="0" indent="0" algn="ctr">
              <a:buNone/>
            </a:pPr>
            <a:r>
              <a:rPr lang="en-US" sz="3200" b="1" i="0" dirty="0">
                <a:solidFill>
                  <a:srgbClr val="00B050"/>
                </a:solidFill>
                <a:effectLst/>
                <a:latin typeface="Calibri" panose="020F0502020204030204" pitchFamily="34" charset="0"/>
              </a:rPr>
              <a:t>The goal of our project is to determine whether        the products are shipped on time or not.</a:t>
            </a:r>
            <a:r>
              <a:rPr lang="en-US" sz="3200" b="0" i="0" dirty="0">
                <a:solidFill>
                  <a:srgbClr val="00B050"/>
                </a:solidFill>
                <a:effectLst/>
                <a:latin typeface="Calibri" panose="020F0502020204030204" pitchFamily="34" charset="0"/>
              </a:rPr>
              <a:t> </a:t>
            </a:r>
            <a:endParaRPr lang="en-US" sz="3200" dirty="0">
              <a:solidFill>
                <a:srgbClr val="00B050"/>
              </a:solidFill>
            </a:endParaRPr>
          </a:p>
        </p:txBody>
      </p:sp>
    </p:spTree>
    <p:extLst>
      <p:ext uri="{BB962C8B-B14F-4D97-AF65-F5344CB8AC3E}">
        <p14:creationId xmlns:p14="http://schemas.microsoft.com/office/powerpoint/2010/main" val="204758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412B6-2710-D506-8E9C-57EB4788E5EE}"/>
              </a:ext>
            </a:extLst>
          </p:cNvPr>
          <p:cNvSpPr>
            <a:spLocks noGrp="1"/>
          </p:cNvSpPr>
          <p:nvPr>
            <p:ph type="title"/>
          </p:nvPr>
        </p:nvSpPr>
        <p:spPr/>
        <p:txBody>
          <a:bodyPr/>
          <a:lstStyle/>
          <a:p>
            <a:r>
              <a:rPr lang="en-US"/>
              <a:t>Workflow</a:t>
            </a:r>
          </a:p>
        </p:txBody>
      </p:sp>
      <p:graphicFrame>
        <p:nvGraphicFramePr>
          <p:cNvPr id="4" name="Diagram 3">
            <a:extLst>
              <a:ext uri="{FF2B5EF4-FFF2-40B4-BE49-F238E27FC236}">
                <a16:creationId xmlns:a16="http://schemas.microsoft.com/office/drawing/2014/main" id="{D57A394F-FB15-9BD8-B6BB-1227C9B7765C}"/>
              </a:ext>
            </a:extLst>
          </p:cNvPr>
          <p:cNvGraphicFramePr/>
          <p:nvPr>
            <p:extLst>
              <p:ext uri="{D42A27DB-BD31-4B8C-83A1-F6EECF244321}">
                <p14:modId xmlns:p14="http://schemas.microsoft.com/office/powerpoint/2010/main" val="2550120165"/>
              </p:ext>
            </p:extLst>
          </p:nvPr>
        </p:nvGraphicFramePr>
        <p:xfrm>
          <a:off x="1522412" y="1219200"/>
          <a:ext cx="9677400" cy="5722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7699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a:t>
            </a:r>
          </a:p>
        </p:txBody>
      </p:sp>
      <p:graphicFrame>
        <p:nvGraphicFramePr>
          <p:cNvPr id="4" name="Content Placeholder 3" descr="Vertical bullet list showing 3 groups arranged one below the other and bullet points are present under each group."/>
          <p:cNvGraphicFramePr>
            <a:graphicFrameLocks noGrp="1"/>
          </p:cNvGraphicFramePr>
          <p:nvPr>
            <p:ph sz="half" idx="1"/>
            <p:extLst>
              <p:ext uri="{D42A27DB-BD31-4B8C-83A1-F6EECF244321}">
                <p14:modId xmlns:p14="http://schemas.microsoft.com/office/powerpoint/2010/main" val="2498150709"/>
              </p:ext>
            </p:extLst>
          </p:nvPr>
        </p:nvGraphicFramePr>
        <p:xfrm>
          <a:off x="1522413" y="1905000"/>
          <a:ext cx="44196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8C2A-D675-D947-4F81-1F580DCE346F}"/>
              </a:ext>
            </a:extLst>
          </p:cNvPr>
          <p:cNvSpPr>
            <a:spLocks noGrp="1"/>
          </p:cNvSpPr>
          <p:nvPr>
            <p:ph type="title"/>
          </p:nvPr>
        </p:nvSpPr>
        <p:spPr>
          <a:xfrm>
            <a:off x="1522414" y="274638"/>
            <a:ext cx="9143998" cy="1020762"/>
          </a:xfrm>
        </p:spPr>
        <p:txBody>
          <a:bodyPr anchor="b">
            <a:normAutofit/>
          </a:bodyPr>
          <a:lstStyle/>
          <a:p>
            <a:r>
              <a:rPr lang="en-US"/>
              <a:t>EDA</a:t>
            </a:r>
          </a:p>
        </p:txBody>
      </p:sp>
      <p:pic>
        <p:nvPicPr>
          <p:cNvPr id="4" name="Picture 4" descr="Graphical user interface, text&#10;&#10;Description automatically generated">
            <a:extLst>
              <a:ext uri="{FF2B5EF4-FFF2-40B4-BE49-F238E27FC236}">
                <a16:creationId xmlns:a16="http://schemas.microsoft.com/office/drawing/2014/main" id="{0C6CE40D-0079-21E6-42B8-7D4B66E36C23}"/>
              </a:ext>
            </a:extLst>
          </p:cNvPr>
          <p:cNvPicPr>
            <a:picLocks noChangeAspect="1"/>
          </p:cNvPicPr>
          <p:nvPr/>
        </p:nvPicPr>
        <p:blipFill>
          <a:blip r:embed="rId2"/>
          <a:stretch>
            <a:fillRect/>
          </a:stretch>
        </p:blipFill>
        <p:spPr>
          <a:xfrm>
            <a:off x="1644426" y="1711292"/>
            <a:ext cx="2378678" cy="2134761"/>
          </a:xfrm>
          <a:prstGeom prst="rect">
            <a:avLst/>
          </a:prstGeom>
        </p:spPr>
      </p:pic>
      <p:pic>
        <p:nvPicPr>
          <p:cNvPr id="5" name="Picture 5" descr="Table&#10;&#10;Description automatically generated">
            <a:extLst>
              <a:ext uri="{FF2B5EF4-FFF2-40B4-BE49-F238E27FC236}">
                <a16:creationId xmlns:a16="http://schemas.microsoft.com/office/drawing/2014/main" id="{5D055A2C-2CCB-FC9A-64A9-85A266794969}"/>
              </a:ext>
            </a:extLst>
          </p:cNvPr>
          <p:cNvPicPr>
            <a:picLocks noChangeAspect="1"/>
          </p:cNvPicPr>
          <p:nvPr/>
        </p:nvPicPr>
        <p:blipFill>
          <a:blip r:embed="rId3"/>
          <a:stretch>
            <a:fillRect/>
          </a:stretch>
        </p:blipFill>
        <p:spPr>
          <a:xfrm>
            <a:off x="4809807" y="1714710"/>
            <a:ext cx="6860856" cy="2127926"/>
          </a:xfrm>
          <a:prstGeom prst="rect">
            <a:avLst/>
          </a:prstGeom>
        </p:spPr>
      </p:pic>
      <p:pic>
        <p:nvPicPr>
          <p:cNvPr id="6" name="Picture 6" descr="Text&#10;&#10;Description automatically generated">
            <a:extLst>
              <a:ext uri="{FF2B5EF4-FFF2-40B4-BE49-F238E27FC236}">
                <a16:creationId xmlns:a16="http://schemas.microsoft.com/office/drawing/2014/main" id="{865776F0-E0EE-4CC7-82B3-BEE915D77695}"/>
              </a:ext>
            </a:extLst>
          </p:cNvPr>
          <p:cNvPicPr>
            <a:picLocks noChangeAspect="1"/>
          </p:cNvPicPr>
          <p:nvPr/>
        </p:nvPicPr>
        <p:blipFill>
          <a:blip r:embed="rId4"/>
          <a:stretch>
            <a:fillRect/>
          </a:stretch>
        </p:blipFill>
        <p:spPr>
          <a:xfrm>
            <a:off x="1644427" y="4013568"/>
            <a:ext cx="2378679" cy="2724382"/>
          </a:xfrm>
          <a:prstGeom prst="rect">
            <a:avLst/>
          </a:prstGeom>
        </p:spPr>
      </p:pic>
      <p:pic>
        <p:nvPicPr>
          <p:cNvPr id="7" name="Picture 7" descr="Chart, bar chart&#10;&#10;Description automatically generated">
            <a:extLst>
              <a:ext uri="{FF2B5EF4-FFF2-40B4-BE49-F238E27FC236}">
                <a16:creationId xmlns:a16="http://schemas.microsoft.com/office/drawing/2014/main" id="{F8F7785E-84B0-EBEA-4F24-E81324CDB4A3}"/>
              </a:ext>
            </a:extLst>
          </p:cNvPr>
          <p:cNvPicPr>
            <a:picLocks noChangeAspect="1"/>
          </p:cNvPicPr>
          <p:nvPr/>
        </p:nvPicPr>
        <p:blipFill>
          <a:blip r:embed="rId5"/>
          <a:stretch>
            <a:fillRect/>
          </a:stretch>
        </p:blipFill>
        <p:spPr>
          <a:xfrm>
            <a:off x="5105241" y="4047466"/>
            <a:ext cx="2412443" cy="2690372"/>
          </a:xfrm>
          <a:prstGeom prst="rect">
            <a:avLst/>
          </a:prstGeom>
        </p:spPr>
      </p:pic>
      <p:pic>
        <p:nvPicPr>
          <p:cNvPr id="8" name="Picture 8" descr="Chart, bar chart&#10;&#10;Description automatically generated">
            <a:extLst>
              <a:ext uri="{FF2B5EF4-FFF2-40B4-BE49-F238E27FC236}">
                <a16:creationId xmlns:a16="http://schemas.microsoft.com/office/drawing/2014/main" id="{8DB2F9D2-2515-3575-4F61-716761233676}"/>
              </a:ext>
            </a:extLst>
          </p:cNvPr>
          <p:cNvPicPr>
            <a:picLocks noChangeAspect="1"/>
          </p:cNvPicPr>
          <p:nvPr/>
        </p:nvPicPr>
        <p:blipFill>
          <a:blip r:embed="rId6"/>
          <a:stretch>
            <a:fillRect/>
          </a:stretch>
        </p:blipFill>
        <p:spPr>
          <a:xfrm>
            <a:off x="8709555" y="4043545"/>
            <a:ext cx="2631909" cy="2698214"/>
          </a:xfrm>
          <a:prstGeom prst="rect">
            <a:avLst/>
          </a:prstGeom>
        </p:spPr>
      </p:pic>
    </p:spTree>
    <p:extLst>
      <p:ext uri="{BB962C8B-B14F-4D97-AF65-F5344CB8AC3E}">
        <p14:creationId xmlns:p14="http://schemas.microsoft.com/office/powerpoint/2010/main" val="2897664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58C2A-D675-D947-4F81-1F580DCE346F}"/>
              </a:ext>
            </a:extLst>
          </p:cNvPr>
          <p:cNvSpPr>
            <a:spLocks noGrp="1"/>
          </p:cNvSpPr>
          <p:nvPr>
            <p:ph type="title"/>
          </p:nvPr>
        </p:nvSpPr>
        <p:spPr>
          <a:xfrm>
            <a:off x="1522414" y="274638"/>
            <a:ext cx="9143998" cy="1020762"/>
          </a:xfrm>
        </p:spPr>
        <p:txBody>
          <a:bodyPr anchor="b">
            <a:normAutofit/>
          </a:bodyPr>
          <a:lstStyle/>
          <a:p>
            <a:r>
              <a:rPr lang="en-US"/>
              <a:t>EDA</a:t>
            </a:r>
          </a:p>
        </p:txBody>
      </p:sp>
      <p:pic>
        <p:nvPicPr>
          <p:cNvPr id="3" name="Picture 3" descr="A picture containing text, crossword puzzle&#10;&#10;Description automatically generated">
            <a:extLst>
              <a:ext uri="{FF2B5EF4-FFF2-40B4-BE49-F238E27FC236}">
                <a16:creationId xmlns:a16="http://schemas.microsoft.com/office/drawing/2014/main" id="{2AF4211C-12F7-86F3-FDCC-8A7CAA0DC9A6}"/>
              </a:ext>
            </a:extLst>
          </p:cNvPr>
          <p:cNvPicPr>
            <a:picLocks noChangeAspect="1"/>
          </p:cNvPicPr>
          <p:nvPr/>
        </p:nvPicPr>
        <p:blipFill>
          <a:blip r:embed="rId2"/>
          <a:stretch>
            <a:fillRect/>
          </a:stretch>
        </p:blipFill>
        <p:spPr>
          <a:xfrm>
            <a:off x="6242457" y="2277905"/>
            <a:ext cx="5948453" cy="3940524"/>
          </a:xfrm>
          <a:prstGeom prst="rect">
            <a:avLst/>
          </a:prstGeom>
          <a:noFill/>
        </p:spPr>
      </p:pic>
      <p:pic>
        <p:nvPicPr>
          <p:cNvPr id="9" name="Picture 9" descr="Chart, bar chart&#10;&#10;Description automatically generated">
            <a:extLst>
              <a:ext uri="{FF2B5EF4-FFF2-40B4-BE49-F238E27FC236}">
                <a16:creationId xmlns:a16="http://schemas.microsoft.com/office/drawing/2014/main" id="{FC4634F1-D7DA-B848-4185-AFAB6FB3E9D9}"/>
              </a:ext>
            </a:extLst>
          </p:cNvPr>
          <p:cNvPicPr>
            <a:picLocks noChangeAspect="1"/>
          </p:cNvPicPr>
          <p:nvPr/>
        </p:nvPicPr>
        <p:blipFill>
          <a:blip r:embed="rId3"/>
          <a:stretch>
            <a:fillRect/>
          </a:stretch>
        </p:blipFill>
        <p:spPr>
          <a:xfrm>
            <a:off x="3349512" y="2662961"/>
            <a:ext cx="2741642" cy="3069217"/>
          </a:xfrm>
          <a:prstGeom prst="rect">
            <a:avLst/>
          </a:prstGeom>
        </p:spPr>
      </p:pic>
      <p:pic>
        <p:nvPicPr>
          <p:cNvPr id="10" name="Picture 10" descr="Chart&#10;&#10;Description automatically generated">
            <a:extLst>
              <a:ext uri="{FF2B5EF4-FFF2-40B4-BE49-F238E27FC236}">
                <a16:creationId xmlns:a16="http://schemas.microsoft.com/office/drawing/2014/main" id="{E6DC94CA-2CAE-92BA-B76A-045F45E0C0A7}"/>
              </a:ext>
            </a:extLst>
          </p:cNvPr>
          <p:cNvPicPr>
            <a:picLocks noChangeAspect="1"/>
          </p:cNvPicPr>
          <p:nvPr/>
        </p:nvPicPr>
        <p:blipFill>
          <a:blip r:embed="rId4"/>
          <a:stretch>
            <a:fillRect/>
          </a:stretch>
        </p:blipFill>
        <p:spPr>
          <a:xfrm>
            <a:off x="83660" y="2663973"/>
            <a:ext cx="2866615" cy="3067190"/>
          </a:xfrm>
          <a:prstGeom prst="rect">
            <a:avLst/>
          </a:prstGeom>
        </p:spPr>
      </p:pic>
    </p:spTree>
    <p:extLst>
      <p:ext uri="{BB962C8B-B14F-4D97-AF65-F5344CB8AC3E}">
        <p14:creationId xmlns:p14="http://schemas.microsoft.com/office/powerpoint/2010/main" val="2329228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 Processing</a:t>
            </a:r>
          </a:p>
        </p:txBody>
      </p:sp>
      <p:sp>
        <p:nvSpPr>
          <p:cNvPr id="8" name="TextBox 7">
            <a:extLst>
              <a:ext uri="{FF2B5EF4-FFF2-40B4-BE49-F238E27FC236}">
                <a16:creationId xmlns:a16="http://schemas.microsoft.com/office/drawing/2014/main" id="{28EA3FC1-05C8-B639-DE51-7DB3F666FBA1}"/>
              </a:ext>
            </a:extLst>
          </p:cNvPr>
          <p:cNvSpPr txBox="1"/>
          <p:nvPr/>
        </p:nvSpPr>
        <p:spPr>
          <a:xfrm>
            <a:off x="3273424" y="4234732"/>
            <a:ext cx="5105400" cy="424732"/>
          </a:xfrm>
          <a:prstGeom prst="rect">
            <a:avLst/>
          </a:prstGeom>
          <a:noFill/>
        </p:spPr>
        <p:txBody>
          <a:bodyPr wrap="square" rtlCol="0">
            <a:spAutoFit/>
          </a:bodyPr>
          <a:lstStyle/>
          <a:p>
            <a:pPr>
              <a:lnSpc>
                <a:spcPct val="90000"/>
              </a:lnSpc>
            </a:pPr>
            <a:endParaRPr lang="en-US" sz="2400"/>
          </a:p>
        </p:txBody>
      </p:sp>
      <p:sp>
        <p:nvSpPr>
          <p:cNvPr id="11" name="Rectangle 7">
            <a:extLst>
              <a:ext uri="{FF2B5EF4-FFF2-40B4-BE49-F238E27FC236}">
                <a16:creationId xmlns:a16="http://schemas.microsoft.com/office/drawing/2014/main" id="{B95D3294-3F1B-90FF-A4F8-CFD9099D6171}"/>
              </a:ext>
            </a:extLst>
          </p:cNvPr>
          <p:cNvSpPr>
            <a:spLocks noChangeArrowheads="1"/>
          </p:cNvSpPr>
          <p:nvPr/>
        </p:nvSpPr>
        <p:spPr bwMode="auto">
          <a:xfrm>
            <a:off x="1293812" y="2028112"/>
            <a:ext cx="9023945"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2400" b="1" dirty="0">
                <a:latin typeface="-apple-system"/>
              </a:rPr>
              <a:t>• </a:t>
            </a:r>
            <a:r>
              <a:rPr lang="en-US" altLang="en-US" sz="2400" b="1" dirty="0" smtClean="0">
                <a:latin typeface="-apple-system"/>
              </a:rPr>
              <a:t>Separating </a:t>
            </a:r>
            <a:r>
              <a:rPr lang="en-US" altLang="en-US" sz="2400" b="1" dirty="0">
                <a:latin typeface="-apple-system"/>
              </a:rPr>
              <a:t>numerical and categorical values</a:t>
            </a:r>
            <a:r>
              <a:rPr lang="en-US" altLang="en-US" sz="2400" b="1" i="0" u="none" strike="noStrike" cap="none" normalizeH="0" baseline="0" dirty="0" smtClean="0">
                <a:ln>
                  <a:noFill/>
                </a:ln>
                <a:effectLst/>
              </a:rPr>
              <a:t/>
            </a:r>
            <a:br>
              <a:rPr lang="en-US" altLang="en-US" sz="2400" b="1" i="0" u="none" strike="noStrike" cap="none" normalizeH="0" baseline="0" dirty="0" smtClean="0">
                <a:ln>
                  <a:noFill/>
                </a:ln>
                <a:effectLst/>
              </a:rPr>
            </a:br>
            <a:r>
              <a:rPr lang="en-US" altLang="en-US" sz="2400" b="1" dirty="0">
                <a:latin typeface="-apple-system"/>
              </a:rPr>
              <a:t>• Handling Numerical Values - Scaling and </a:t>
            </a:r>
            <a:r>
              <a:rPr lang="en-US" altLang="en-US" sz="2400" b="1" dirty="0" smtClean="0">
                <a:latin typeface="-apple-system"/>
              </a:rPr>
              <a:t>Standardization</a:t>
            </a:r>
          </a:p>
          <a:p>
            <a:r>
              <a:rPr lang="en-US" altLang="en-US" sz="2400" b="1" dirty="0">
                <a:latin typeface="-apple-system"/>
              </a:rPr>
              <a:t>• Handling Categorical Values - Integer and One Hot Encoding</a:t>
            </a:r>
            <a:r>
              <a:rPr lang="en-US" altLang="en-US" sz="2400" b="1" i="0" u="none" strike="noStrike" cap="none" normalizeH="0" baseline="0" dirty="0" smtClean="0">
                <a:ln>
                  <a:noFill/>
                </a:ln>
                <a:effectLst/>
              </a:rPr>
              <a:t/>
            </a:r>
            <a:br>
              <a:rPr lang="en-US" altLang="en-US" sz="2400" b="1" i="0" u="none" strike="noStrike" cap="none" normalizeH="0" baseline="0" dirty="0" smtClean="0">
                <a:ln>
                  <a:noFill/>
                </a:ln>
                <a:effectLst/>
              </a:rPr>
            </a:br>
            <a:r>
              <a:rPr kumimoji="0" lang="en-US" altLang="en-US" sz="2400" b="1" i="0" u="none" strike="noStrike" cap="none" normalizeH="0" baseline="0" dirty="0" smtClean="0">
                <a:ln>
                  <a:noFill/>
                </a:ln>
                <a:effectLst/>
                <a:latin typeface="-apple-system"/>
              </a:rPr>
              <a:t>• </a:t>
            </a:r>
            <a:r>
              <a:rPr kumimoji="0" lang="en-US" altLang="en-US" sz="2400" b="1" i="0" u="none" strike="noStrike" cap="none" normalizeH="0" baseline="0" dirty="0">
                <a:ln>
                  <a:noFill/>
                </a:ln>
                <a:effectLst/>
                <a:latin typeface="-apple-system"/>
              </a:rPr>
              <a:t>Select best features for modeling</a:t>
            </a:r>
            <a:r>
              <a:rPr lang="en-US" altLang="en-US" sz="2400" b="1" i="0" u="none" strike="noStrike" cap="none" normalizeH="0" baseline="0" dirty="0">
                <a:ln>
                  <a:noFill/>
                </a:ln>
                <a:effectLst/>
              </a:rPr>
              <a:t/>
            </a:r>
            <a:br>
              <a:rPr lang="en-US" altLang="en-US" sz="2400" b="1" i="0" u="none" strike="noStrike" cap="none" normalizeH="0" baseline="0" dirty="0">
                <a:ln>
                  <a:noFill/>
                </a:ln>
                <a:effectLst/>
              </a:rPr>
            </a:br>
            <a:r>
              <a:rPr kumimoji="0" lang="en-US" altLang="en-US" sz="2400" b="1" i="0" u="none" strike="noStrike" cap="none" normalizeH="0" baseline="0" dirty="0">
                <a:ln>
                  <a:noFill/>
                </a:ln>
                <a:effectLst/>
                <a:latin typeface="-apple-system"/>
              </a:rPr>
              <a:t>• Normalize &amp; </a:t>
            </a:r>
            <a:r>
              <a:rPr lang="en-US" altLang="en-US" sz="2400" b="1" dirty="0">
                <a:latin typeface="-apple-system"/>
              </a:rPr>
              <a:t>Standardize </a:t>
            </a:r>
            <a:r>
              <a:rPr kumimoji="0" lang="en-US" altLang="en-US" sz="2400" b="1" i="0" u="none" strike="noStrike" cap="none" normalizeH="0" baseline="0" dirty="0">
                <a:ln>
                  <a:noFill/>
                </a:ln>
                <a:effectLst/>
                <a:latin typeface="-apple-system"/>
              </a:rPr>
              <a:t>all selected features</a:t>
            </a:r>
            <a:r>
              <a:rPr lang="en-US" altLang="en-US" sz="2400" b="1" dirty="0">
                <a:latin typeface="Arial"/>
                <a:cs typeface="Arial"/>
              </a:rPr>
              <a:t> </a:t>
            </a:r>
            <a:endParaRPr lang="en-US" altLang="en-US" sz="2400" b="1" dirty="0" smtClean="0">
              <a:latin typeface="Arial"/>
              <a:cs typeface="Arial"/>
            </a:endParaRPr>
          </a:p>
          <a:p>
            <a:r>
              <a:rPr lang="en-US" altLang="en-US" sz="2400" b="1" dirty="0">
                <a:latin typeface="-apple-system"/>
              </a:rPr>
              <a:t>• </a:t>
            </a:r>
            <a:r>
              <a:rPr lang="en-US" altLang="en-US" sz="2400" b="1" dirty="0" smtClean="0">
                <a:latin typeface="-apple-system"/>
              </a:rPr>
              <a:t>Saving the dataset for further usage</a:t>
            </a:r>
            <a:endParaRPr lang="en-US" altLang="en-US" sz="2400" b="1" i="0" u="none" strike="noStrike" cap="none" normalizeH="0" baseline="0" dirty="0">
              <a:ln>
                <a:noFill/>
              </a:ln>
              <a:effectLst/>
              <a:cs typeface="Arial"/>
            </a:endParaRPr>
          </a:p>
        </p:txBody>
      </p:sp>
    </p:spTree>
    <p:extLst>
      <p:ext uri="{BB962C8B-B14F-4D97-AF65-F5344CB8AC3E}">
        <p14:creationId xmlns:p14="http://schemas.microsoft.com/office/powerpoint/2010/main" val="57357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Modelling</a:t>
            </a:r>
          </a:p>
        </p:txBody>
      </p:sp>
      <p:sp>
        <p:nvSpPr>
          <p:cNvPr id="3" name="TextBox 2">
            <a:extLst>
              <a:ext uri="{FF2B5EF4-FFF2-40B4-BE49-F238E27FC236}">
                <a16:creationId xmlns:a16="http://schemas.microsoft.com/office/drawing/2014/main" id="{1934AD65-A73E-1EA9-44D1-CABD9BBEC93F}"/>
              </a:ext>
            </a:extLst>
          </p:cNvPr>
          <p:cNvSpPr txBox="1"/>
          <p:nvPr/>
        </p:nvSpPr>
        <p:spPr>
          <a:xfrm>
            <a:off x="1598612" y="1981200"/>
            <a:ext cx="9143998" cy="3416320"/>
          </a:xfrm>
          <a:prstGeom prst="rect">
            <a:avLst/>
          </a:prstGeom>
          <a:noFill/>
        </p:spPr>
        <p:txBody>
          <a:bodyPr wrap="square" lIns="91440" tIns="45720" rIns="91440" bIns="45720" rtlCol="0" anchor="t">
            <a:spAutoFit/>
          </a:bodyPr>
          <a:lstStyle/>
          <a:p>
            <a:pPr algn="l"/>
            <a:r>
              <a:rPr lang="en-US" sz="2400" b="1" i="0" dirty="0">
                <a:effectLst/>
                <a:latin typeface="-apple-system"/>
              </a:rPr>
              <a:t>• Split features &amp; target</a:t>
            </a:r>
          </a:p>
          <a:p>
            <a:r>
              <a:rPr lang="en-US" sz="2400" b="1" i="0" dirty="0">
                <a:effectLst/>
                <a:latin typeface="-apple-system"/>
              </a:rPr>
              <a:t>• Split data into train, valid &amp; test</a:t>
            </a:r>
            <a:r>
              <a:rPr lang="en-US" sz="2400" b="1" dirty="0">
                <a:latin typeface="-apple-system"/>
              </a:rPr>
              <a:t> data</a:t>
            </a:r>
            <a:endParaRPr lang="en-US" sz="2400" b="1" i="0" dirty="0">
              <a:effectLst/>
              <a:latin typeface="-apple-system"/>
            </a:endParaRPr>
          </a:p>
          <a:p>
            <a:r>
              <a:rPr lang="en-US" sz="2400" b="1" i="0" dirty="0">
                <a:effectLst/>
                <a:latin typeface="-apple-system"/>
              </a:rPr>
              <a:t>• Train model with 5 different algorithm</a:t>
            </a:r>
            <a:r>
              <a:rPr lang="en-US" sz="2400" b="1" dirty="0">
                <a:latin typeface="-apple-system"/>
              </a:rPr>
              <a:t> -</a:t>
            </a:r>
            <a:r>
              <a:rPr lang="en-US" sz="2400" b="1" i="0" dirty="0">
                <a:effectLst/>
                <a:latin typeface="-apple-system"/>
              </a:rPr>
              <a:t> Decision Tree, Logistic Regression, Random Forest, </a:t>
            </a:r>
            <a:r>
              <a:rPr lang="en-US" sz="2400" b="1" i="0" dirty="0" err="1">
                <a:effectLst/>
                <a:latin typeface="-apple-system"/>
              </a:rPr>
              <a:t>XGBoost</a:t>
            </a:r>
            <a:r>
              <a:rPr lang="en-US" sz="2400" b="1" dirty="0">
                <a:latin typeface="-apple-system"/>
              </a:rPr>
              <a:t> and</a:t>
            </a:r>
            <a:r>
              <a:rPr lang="en-US" sz="2400" b="1" i="0" dirty="0">
                <a:effectLst/>
                <a:latin typeface="-apple-system"/>
              </a:rPr>
              <a:t> KNN</a:t>
            </a:r>
          </a:p>
          <a:p>
            <a:r>
              <a:rPr lang="en-US" sz="2400" b="1" i="0" dirty="0">
                <a:effectLst/>
                <a:latin typeface="-apple-system"/>
              </a:rPr>
              <a:t>• Evaluate model with Accuracy, Precision, Recall, F1-Score and AUC Score</a:t>
            </a:r>
            <a:endParaRPr lang="en-US" sz="2400" b="1" dirty="0">
              <a:latin typeface="-apple-system"/>
              <a:ea typeface="+mn-lt"/>
              <a:cs typeface="+mn-lt"/>
            </a:endParaRPr>
          </a:p>
          <a:p>
            <a:pPr algn="l"/>
            <a:r>
              <a:rPr lang="en-US" sz="2400" b="1" i="0" dirty="0">
                <a:effectLst/>
                <a:latin typeface="-apple-system"/>
              </a:rPr>
              <a:t>• </a:t>
            </a:r>
            <a:r>
              <a:rPr lang="en-US" sz="2400" b="1" i="0" dirty="0" smtClean="0">
                <a:effectLst/>
                <a:latin typeface="-apple-system"/>
              </a:rPr>
              <a:t>Hyper parameter tuning</a:t>
            </a:r>
          </a:p>
          <a:p>
            <a:r>
              <a:rPr lang="en-US" sz="2400" b="1" dirty="0">
                <a:latin typeface="-apple-system"/>
              </a:rPr>
              <a:t>• </a:t>
            </a:r>
            <a:r>
              <a:rPr lang="en-US" sz="2400" b="1" dirty="0" smtClean="0">
                <a:latin typeface="-apple-system"/>
              </a:rPr>
              <a:t>Feature Selection</a:t>
            </a:r>
            <a:endParaRPr lang="en-US" sz="2400" b="1" i="0" dirty="0">
              <a:effectLst/>
              <a:latin typeface="-apple-system"/>
            </a:endParaRPr>
          </a:p>
          <a:p>
            <a:pPr algn="l"/>
            <a:r>
              <a:rPr lang="en-US" sz="2400" b="1" i="0" dirty="0" smtClean="0">
                <a:effectLst/>
                <a:latin typeface="-apple-system"/>
              </a:rPr>
              <a:t>• Select the best model</a:t>
            </a:r>
            <a:endParaRPr lang="en-US" sz="2400" b="1" i="0" dirty="0">
              <a:effectLst/>
              <a:latin typeface="-apple-system"/>
            </a:endParaRPr>
          </a:p>
        </p:txBody>
      </p:sp>
    </p:spTree>
    <p:extLst>
      <p:ext uri="{BB962C8B-B14F-4D97-AF65-F5344CB8AC3E}">
        <p14:creationId xmlns:p14="http://schemas.microsoft.com/office/powerpoint/2010/main" val="6855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E08352A108D7A478F0627D82A79F073" ma:contentTypeVersion="7" ma:contentTypeDescription="Create a new document." ma:contentTypeScope="" ma:versionID="795cf3313dbb37acfc2f2ff87bc19eba">
  <xsd:schema xmlns:xsd="http://www.w3.org/2001/XMLSchema" xmlns:xs="http://www.w3.org/2001/XMLSchema" xmlns:p="http://schemas.microsoft.com/office/2006/metadata/properties" xmlns:ns3="ea4f37ba-a3e7-4358-b8fe-973c3666b78f" xmlns:ns4="1fe484cf-5a25-44c2-a15f-8fa5fa7bcd14" targetNamespace="http://schemas.microsoft.com/office/2006/metadata/properties" ma:root="true" ma:fieldsID="eae84b92a0c24bfd86262a1c1133d0de" ns3:_="" ns4:_="">
    <xsd:import namespace="ea4f37ba-a3e7-4358-b8fe-973c3666b78f"/>
    <xsd:import namespace="1fe484cf-5a25-44c2-a15f-8fa5fa7bcd1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a4f37ba-a3e7-4358-b8fe-973c3666b7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fe484cf-5a25-44c2-a15f-8fa5fa7bcd1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D91532-329B-46F7-8558-BD7D6C7D3B91}">
  <ds:schemaRefs>
    <ds:schemaRef ds:uri="1fe484cf-5a25-44c2-a15f-8fa5fa7bcd14"/>
    <ds:schemaRef ds:uri="ea4f37ba-a3e7-4358-b8fe-973c3666b78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0704BE57-9AA4-4494-B54B-2C09787996CD}">
  <ds:schemaRefs>
    <ds:schemaRef ds:uri="http://schemas.microsoft.com/sharepoint/v3/contenttype/forms"/>
  </ds:schemaRefs>
</ds:datastoreItem>
</file>

<file path=customXml/itemProps3.xml><?xml version="1.0" encoding="utf-8"?>
<ds:datastoreItem xmlns:ds="http://schemas.openxmlformats.org/officeDocument/2006/customXml" ds:itemID="{F4360D8B-DB7E-4387-A656-391C4183B6F1}">
  <ds:schemaRefs>
    <ds:schemaRef ds:uri="1fe484cf-5a25-44c2-a15f-8fa5fa7bcd14"/>
    <ds:schemaRef ds:uri="ea4f37ba-a3e7-4358-b8fe-973c3666b78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Chalkboard education presentation (widescreen)</Template>
  <TotalTime>5</TotalTime>
  <Words>231</Words>
  <Application>Microsoft Office PowerPoint</Application>
  <PresentationFormat>Custom</PresentationFormat>
  <Paragraphs>53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-apple-system</vt:lpstr>
      <vt:lpstr>Arial</vt:lpstr>
      <vt:lpstr>Calibri</vt:lpstr>
      <vt:lpstr>Consolas</vt:lpstr>
      <vt:lpstr>Corbel</vt:lpstr>
      <vt:lpstr>Chalkboard 16x9</vt:lpstr>
      <vt:lpstr>DSEM 6105 Project E-Commerce Shipping</vt:lpstr>
      <vt:lpstr>Content</vt:lpstr>
      <vt:lpstr>Introduction</vt:lpstr>
      <vt:lpstr>Workflow</vt:lpstr>
      <vt:lpstr>Data </vt:lpstr>
      <vt:lpstr>EDA</vt:lpstr>
      <vt:lpstr>EDA</vt:lpstr>
      <vt:lpstr>Data Processing</vt:lpstr>
      <vt:lpstr>Modelling</vt:lpstr>
      <vt:lpstr>Comparison of model performances</vt:lpstr>
      <vt:lpstr>AUC-ROC Curves</vt:lpstr>
      <vt:lpstr>Business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creator>Mitali Gupta</dc:creator>
  <cp:lastModifiedBy>Harsh Oswal</cp:lastModifiedBy>
  <cp:revision>72</cp:revision>
  <dcterms:created xsi:type="dcterms:W3CDTF">2022-08-11T22:54:11Z</dcterms:created>
  <dcterms:modified xsi:type="dcterms:W3CDTF">2022-08-12T22:03:50Z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0x0101005E08352A108D7A478F0627D82A79F073</vt:lpwstr>
  </property>
</Properties>
</file>